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9824-493D-4B11-86FA-EA21372D3CCA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907-474A-4CDF-A637-E3E7C0803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6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9824-493D-4B11-86FA-EA21372D3CCA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907-474A-4CDF-A637-E3E7C0803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9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9824-493D-4B11-86FA-EA21372D3CCA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907-474A-4CDF-A637-E3E7C0803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8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9824-493D-4B11-86FA-EA21372D3CCA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907-474A-4CDF-A637-E3E7C0803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9824-493D-4B11-86FA-EA21372D3CCA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907-474A-4CDF-A637-E3E7C0803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9824-493D-4B11-86FA-EA21372D3CCA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907-474A-4CDF-A637-E3E7C0803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0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9824-493D-4B11-86FA-EA21372D3CCA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907-474A-4CDF-A637-E3E7C0803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7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9824-493D-4B11-86FA-EA21372D3CCA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907-474A-4CDF-A637-E3E7C0803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9824-493D-4B11-86FA-EA21372D3CCA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907-474A-4CDF-A637-E3E7C0803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8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9824-493D-4B11-86FA-EA21372D3CCA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907-474A-4CDF-A637-E3E7C0803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2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9824-493D-4B11-86FA-EA21372D3CCA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907-474A-4CDF-A637-E3E7C0803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9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19824-493D-4B11-86FA-EA21372D3CCA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D907-474A-4CDF-A637-E3E7C0803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8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5962"/>
          </a:xfrm>
        </p:spPr>
        <p:txBody>
          <a:bodyPr>
            <a:normAutofit/>
          </a:bodyPr>
          <a:lstStyle/>
          <a:p>
            <a:r>
              <a:rPr lang="en-US" dirty="0" smtClean="0"/>
              <a:t>Credit Card Routing for Online Purchase via Predictive </a:t>
            </a:r>
            <a:r>
              <a:rPr lang="en-US" dirty="0" err="1" smtClean="0"/>
              <a:t>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9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Aim: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Help the business to automate the credit card routing via a predictive model. Such a model should increase the payment success rate by finding the best possible PSP for each transaction and at the same time keep the transaction fees 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8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technologies:</a:t>
            </a:r>
            <a:br>
              <a:rPr lang="en-US" dirty="0" smtClean="0"/>
            </a:br>
            <a:r>
              <a:rPr lang="en-US" dirty="0" smtClean="0"/>
              <a:t>backend :python</a:t>
            </a:r>
            <a:br>
              <a:rPr lang="en-US" dirty="0" smtClean="0"/>
            </a:br>
            <a:r>
              <a:rPr lang="en-US" dirty="0" err="1" smtClean="0"/>
              <a:t>frontend:javascript,html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Framework:Flask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Deep Learning model:</a:t>
            </a:r>
            <a:br>
              <a:rPr lang="en-US" dirty="0" smtClean="0"/>
            </a:br>
            <a:r>
              <a:rPr lang="en-US" dirty="0" err="1" smtClean="0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2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524000"/>
            <a:ext cx="8050085" cy="4602163"/>
          </a:xfrm>
        </p:spPr>
      </p:pic>
    </p:spTree>
    <p:extLst>
      <p:ext uri="{BB962C8B-B14F-4D97-AF65-F5344CB8AC3E}">
        <p14:creationId xmlns:p14="http://schemas.microsoft.com/office/powerpoint/2010/main" val="267787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9113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Based on the trained model: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UK_Card</a:t>
            </a:r>
            <a:r>
              <a:rPr lang="en-US" dirty="0" smtClean="0"/>
              <a:t> Payment service providers is better than all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8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79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Credit Card Routing for Online Purchase via Predictive Modelling</vt:lpstr>
      <vt:lpstr>PowerPoint Presentation</vt:lpstr>
      <vt:lpstr>PowerPoint Presentation</vt:lpstr>
      <vt:lpstr>Result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Routing for Online Purchase via Predictive Modelling</dc:title>
  <dc:creator>WELCOME</dc:creator>
  <cp:lastModifiedBy>WELCOME</cp:lastModifiedBy>
  <cp:revision>1</cp:revision>
  <dcterms:created xsi:type="dcterms:W3CDTF">2023-07-09T05:33:04Z</dcterms:created>
  <dcterms:modified xsi:type="dcterms:W3CDTF">2023-07-09T05:42:04Z</dcterms:modified>
</cp:coreProperties>
</file>