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nn.com/2017/10/26/us/puerto-rico-power-outage/index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http://www.cnn.com/2017/10/26/us/puerto-rico-power-outage/index.html</a:t>
            </a:r>
            <a:r>
              <a:rPr lang="en">
                <a:solidFill>
                  <a:srgbClr val="222222"/>
                </a:solidFill>
              </a:rPr>
              <a:t> 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verage"/>
              <a:buChar char="-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Feed the average windspeed for each day in 2016 (with a label for whether or not there was an outage that day) into the logistic regression predictor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Remove_headers.sh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run bash script to rename and remove the headers from the original csv. files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Remove_headers.sh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run bash script to rename and remove the headers from the original csv. files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verage"/>
              <a:buChar char="-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Feed the average windspeed for each day in 2016 (with a label for whether or not there was an outage that day) into the logistic regression predictor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verage"/>
              <a:buChar char="-"/>
            </a:pPr>
            <a:r>
              <a:rPr lang="en" sz="1200">
                <a:latin typeface="Average"/>
                <a:ea typeface="Average"/>
                <a:cs typeface="Average"/>
                <a:sym typeface="Average"/>
              </a:rPr>
              <a:t>Output: Probability of an outage based on today's wind speed forecast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Outage Prediction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Predicting outage risk to assist resident preparation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Joanna Huang, Kalvin Kao, Justin Plumley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November 28,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Project Recap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52700"/>
            <a:ext cx="8520600" cy="295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Business Problem: Extreme weather events result in economic, social, and physical disruptions and inconvenience and loss of critical lifeline systems for residents living in disaster areas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Project Objective: Use weather and power datasets to predict outages and their potential magnitude to inform residents and assist in preparation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5953000" y="4218538"/>
            <a:ext cx="3030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5</a:t>
            </a:r>
            <a:r>
              <a:rPr lang="en"/>
              <a:t>) surface predictions in viz layer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4250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Final </a:t>
            </a:r>
            <a:r>
              <a:rPr lang="en">
                <a:solidFill>
                  <a:schemeClr val="lt1"/>
                </a:solidFill>
              </a:rPr>
              <a:t>Steel Thread Data Flow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106" y="2351377"/>
            <a:ext cx="1791159" cy="49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100" y="1191429"/>
            <a:ext cx="1791159" cy="461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>
            <a:off x="3294600" y="2910413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x="3304425" y="1835713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" name="Shape 77"/>
          <p:cNvSpPr txBox="1"/>
          <p:nvPr/>
        </p:nvSpPr>
        <p:spPr>
          <a:xfrm>
            <a:off x="2702400" y="2848083"/>
            <a:ext cx="592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csv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845325" y="1855263"/>
            <a:ext cx="4947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csv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000" y="665675"/>
            <a:ext cx="1825950" cy="9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799625" y="2926838"/>
            <a:ext cx="7092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RDD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702400" y="1652867"/>
            <a:ext cx="63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x</a:t>
            </a:r>
            <a:r>
              <a:rPr lang="en"/>
              <a:t>lsx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843350" y="1652875"/>
            <a:ext cx="5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RDD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4305475" y="1835725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4988" y="3824525"/>
            <a:ext cx="1879475" cy="52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>
            <a:off x="3304425" y="4677963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3845325" y="4364025"/>
            <a:ext cx="592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aw data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702400" y="4495117"/>
            <a:ext cx="63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843350" y="4495125"/>
            <a:ext cx="5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RDD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4435125" y="4677975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-232625" y="1609875"/>
            <a:ext cx="2078100" cy="10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Learning</a:t>
            </a:r>
            <a:r>
              <a:rPr lang="en">
                <a:solidFill>
                  <a:schemeClr val="lt1"/>
                </a:solidFill>
              </a:rPr>
              <a:t> Data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-232625" y="3548250"/>
            <a:ext cx="2078100" cy="10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Prediction</a:t>
            </a:r>
            <a:r>
              <a:rPr lang="en">
                <a:solidFill>
                  <a:schemeClr val="lt1"/>
                </a:solidFill>
              </a:rPr>
              <a:t> Data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5139450" y="2018475"/>
            <a:ext cx="42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5293800" y="1968225"/>
            <a:ext cx="405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1) q</a:t>
            </a:r>
            <a:r>
              <a:rPr lang="en"/>
              <a:t>uery for past outages due to severe weather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435125" y="2848075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5093400" y="2665225"/>
            <a:ext cx="405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) label historical weather data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5293800" y="3396625"/>
            <a:ext cx="480600" cy="450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5093400" y="3030925"/>
            <a:ext cx="4050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) teach power outage classifier</a:t>
            </a:r>
          </a:p>
        </p:txBody>
      </p:sp>
      <p:cxnSp>
        <p:nvCxnSpPr>
          <p:cNvPr id="98" name="Shape 98"/>
          <p:cNvCxnSpPr>
            <a:endCxn id="99" idx="1"/>
          </p:cNvCxnSpPr>
          <p:nvPr/>
        </p:nvCxnSpPr>
        <p:spPr>
          <a:xfrm flipH="1" rot="10800000">
            <a:off x="5105100" y="4004513"/>
            <a:ext cx="698700" cy="198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5803800" y="3739613"/>
            <a:ext cx="30306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</a:t>
            </a:r>
            <a:r>
              <a:rPr lang="en"/>
              <a:t>) predict outages based on current forecast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9920" y="4652449"/>
            <a:ext cx="2145154" cy="4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/>
          <p:nvPr/>
        </p:nvCxnSpPr>
        <p:spPr>
          <a:xfrm>
            <a:off x="6235425" y="4185675"/>
            <a:ext cx="258600" cy="258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4962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Questions/Challenges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24050" y="1225875"/>
            <a:ext cx="8211000" cy="3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outage data could be messy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openrefine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pyspark dataframes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python objects vs RDDs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■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difficulty with transformations on RDDs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imprecise location of power outages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verage"/>
              <a:buChar char="○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how to determine which weather station(s) to use</a:t>
            </a:r>
          </a:p>
          <a:p>
            <a:pPr indent="-304800" lvl="0" marL="457200" rtl="0">
              <a:spcBef>
                <a:spcPts val="0"/>
              </a:spcBef>
              <a:buClr>
                <a:schemeClr val="lt2"/>
              </a:buClr>
              <a:buSzPts val="1200"/>
              <a:buFont typeface="Average"/>
              <a:buChar char="●"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streaming forecast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3705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Progress on Steel Thread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6" y="2077202"/>
            <a:ext cx="1791159" cy="49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50" y="2799079"/>
            <a:ext cx="1791159" cy="461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2194800" y="2246400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2228825" y="3137713"/>
            <a:ext cx="44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2170050" y="2397513"/>
            <a:ext cx="4947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csv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204075" y="3341388"/>
            <a:ext cx="4947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csv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450" y="1169175"/>
            <a:ext cx="1707100" cy="9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2778725" y="2077200"/>
            <a:ext cx="3344100" cy="1572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run_steel_thread.py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Create RDDs from csv files and filter out outage data for Rhode Island 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Create table dataframe with defined schema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en" sz="1200">
                <a:solidFill>
                  <a:schemeClr val="lt1"/>
                </a:solidFill>
              </a:rPr>
              <a:t>Query with Spark SQL: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6227525" y="555575"/>
            <a:ext cx="2665500" cy="31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Additional pieces: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Steel_thread.py: </a:t>
            </a:r>
          </a:p>
          <a:p>
            <a:pPr indent="-304800" lvl="0" marL="457200">
              <a:spcBef>
                <a:spcPts val="0"/>
              </a:spcBef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Logistic regression predictor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Forecast_data.py: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</a:rPr>
              <a:t>Loads the forecast for the upcoming 3 days from weather underground api for Providence, RI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6">
            <a:alphaModFix/>
          </a:blip>
          <a:srcRect b="53607" l="0" r="0" t="0"/>
          <a:stretch/>
        </p:blipFill>
        <p:spPr>
          <a:xfrm>
            <a:off x="0" y="3825505"/>
            <a:ext cx="9143999" cy="12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