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Phishing URL Detection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Phishing URL detection is a critical aspect of cybersecurity, aimed at identifying fraudulent URLs used to steal sensitive information. The process involves analyzing URLs to distinguish between legitimate and malicious websites.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 Case Scenario of a Phishing Attack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6072" y="2528649"/>
            <a:ext cx="9656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Deceptive Email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attacker sends an email asking the recipient to click on a link, which leads to a forged website.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9876" y="4371023"/>
            <a:ext cx="18907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Fraudulent Website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victim is directed to a website that impersonates a legitimate one, prompting them to enter sensitive information.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56565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7733" y="6213396"/>
            <a:ext cx="193358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Theft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attacker collects the entered data, which can lead to financial or identity theft.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2237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Using Machine Learning for URL Detection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179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39208" y="3759637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9428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470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allows for the continuous improvement of URL detection systems to adapt to evolving phishing tactics.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7179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4771" y="3759637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9428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470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enables automated, rapid analysis of large datasets to accurately identify malicious URLs.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7179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74862" y="375963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9428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Accuracy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2188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algorithms can learn from patterns and anomalies, enhancing detection capabilities.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Techniques for Phishing URL Detection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Supervised Learning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Utilizes labeled data to train models in identifying patterns indicative of phishing URLs.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3110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Unsupervised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Identifies patterns and anomalies without the need for predefined labels, useful for detecting new threats.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Employs neural networks to automatically extract features and classify URLs based on complex patterns.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76695"/>
            <a:ext cx="93064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 in Phishing URL Detection Using Machine Learning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7666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4415" y="3808333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8429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Imbalance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32339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Unbalanced datasets can result in biased models, leading to misclassification of phishing URLs.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7666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52028" y="3808333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8429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Adversarial Attacks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32339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Cybercriminals can intentionally manipulate URLs to evade machine learning-based detection systems.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53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5599" y="582703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1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Zero-Day Attacks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42102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and previously unseen phishing URLs pose a challenge as existing models may fail to identify them.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535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Evaluation Metrics for Phishing URL Detection Models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386620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4394240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855" y="45350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85009" y="4535091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7353" y="45350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5031343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8855" y="51721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Score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85009" y="5172194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 AUC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7353" y="51721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Confusion Matrix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Developments in Machine Learning for Phishing URL Detection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Advancements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Further integration of artificial intelligence for more robust detection capabilities.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Increased automation of threat analysis and response for real-time protection.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1288"/>
            <a:ext cx="29642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Advanced Algorithms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Development of advanced algorithms to counter ever-evolving phishing tactics.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86602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plays a vital role in bolstering cybersecurity defenses against phishing threats.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Ongoing Evolution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field of machine learning for URL detection will continue to evolve to counter emerging cyber threats.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6778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 &amp; Innovation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Collaborative efforts and innovative solutions are crucial for staying ahead of cybercriminal tactics.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2024-04-02T18:03:09Z</dcterms:created>
  <dcterms:modified xsi:type="dcterms:W3CDTF">2024-04-02T18:03:09Z</dcterms:modified>
</cp:coreProperties>
</file>