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etailPriceAnalyticsDashboard/RetailPricingAnalytic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E232C72-C3D4-4B9B-9A17-5C6252BE8A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Retail Price Analytics (Dashboard)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81B115-759B-4A02-ABD6-246D5A351FA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7/12/2024 12:49:42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tail Pricing Analytics" id="2" name="slide2">
            <a:extLst>
              <a:ext uri="{FF2B5EF4-FFF2-40B4-BE49-F238E27FC236}">
                <a16:creationId xmlns:a16="http://schemas.microsoft.com/office/drawing/2014/main" id="{DA48B590-2866-464A-857F-86DCDB22B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9" y="0"/>
            <a:ext cx="88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2024-07-12T00:49:43Z</dcterms:created>
  <dcterms:modified xsi:type="dcterms:W3CDTF">2024-07-12T00:49:43Z</dcterms:modified>
</cp:coreProperties>
</file>