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918B8-B1B2-5CA9-67AB-20A1B7F796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BAC99E-BA13-9FE1-0DF8-8952CA08CD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3772F-F2C9-0729-091B-204D24FB2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CB691-1AFB-4F4F-877F-13A45AA1317F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3EA50-D4CB-6FCB-0907-6C85EE36A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A7DC5-A74E-77E5-7A4D-B4E8B74D3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C95A-F262-4811-B7F9-BED4448FCD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0967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89381-57D0-0EB2-658E-6EB297459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2D7284-1B4B-B1B8-4C7B-DBC5873CF8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00D0D-2A44-B453-054A-0A08DAD6F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CB691-1AFB-4F4F-877F-13A45AA1317F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815E4-09DF-2959-5CD7-74390AD26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70D42-388D-814D-6064-964D15609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C95A-F262-4811-B7F9-BED4448FCD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8937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28756D-6248-BDB7-708D-0C3F94C4DC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234A35-EE05-ABBC-EF2A-46352FE5B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D6192-B4D6-5CD6-F665-AD1CBD258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CB691-1AFB-4F4F-877F-13A45AA1317F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AF916-FC77-08E0-5011-520CC6509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0EAE7-F0CB-7956-2B46-70FF7F074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C95A-F262-4811-B7F9-BED4448FCD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882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22DAF-FEF6-1106-B720-D8B8A4A0C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1FCAB-F4F5-8432-715F-E226AF1F7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D8A8F-02D7-6267-98DA-1BB5BCF2A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CB691-1AFB-4F4F-877F-13A45AA1317F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9008D-436D-F876-8594-4B461D845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E9B7C-0102-315C-D757-8D5491BB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C95A-F262-4811-B7F9-BED4448FCD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404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72D4F-A37E-9DAA-4DA0-F1F763212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6965F-5242-7C4F-9069-4559F5A96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15CBC-A0AE-FE73-3B5C-F18948F93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CB691-1AFB-4F4F-877F-13A45AA1317F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6D8D7-8785-7CD3-5854-CFC93DB31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EFC45-F644-D5BF-AF4D-3B082AE2F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C95A-F262-4811-B7F9-BED4448FCD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051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584E1-90A6-9341-6A0F-7D2CA80AF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F6A2D-6482-6268-500B-821E7FED20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1A841-9093-10B1-624D-8D8F56564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208B1A-18EE-D109-A73C-0CD69EBA0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CB691-1AFB-4F4F-877F-13A45AA1317F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A1A43-E06E-242A-FB59-D763D9144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AA30B-2B47-E30F-30A6-2C5272D64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C95A-F262-4811-B7F9-BED4448FCD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51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CD405-575B-5476-A74B-2895E8D44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8E0FF-B750-C71C-10B7-A82AB1330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374667-EB53-A677-B553-293D68313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4430D5-6286-0D4A-CE0F-376D4D644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30AADC-1F95-4A84-E1FB-361707B3A8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DCB4AF-1542-3E75-6E35-A67F3EF5A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CB691-1AFB-4F4F-877F-13A45AA1317F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0769DA-0BC6-7E07-8695-8A2497128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F58123-962F-5274-1356-FF3FEA54E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C95A-F262-4811-B7F9-BED4448FCD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500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DB428-F6E3-519F-2A48-12D127472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02873-C500-1E06-9E95-FA8B6C7CF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CB691-1AFB-4F4F-877F-13A45AA1317F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85D188-A9E0-2DDD-4A41-E51F7C159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C1D118-8D67-F941-2C37-77A0BDC06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C95A-F262-4811-B7F9-BED4448FCD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243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091552-09E0-BA1F-97B0-6F685B469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CB691-1AFB-4F4F-877F-13A45AA1317F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ADA400-0D79-4046-EE3C-268749AE2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D02836-738A-DB20-97E4-881A8F016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C95A-F262-4811-B7F9-BED4448FCD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456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4B976-C68B-B5D1-3C98-560862A08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BBF72-CFBC-9B8C-4ED7-330613B88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3BC193-5C80-17A4-2117-6C0345551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39DFF-F8FC-08E0-CF11-CFBA914B7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CB691-1AFB-4F4F-877F-13A45AA1317F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B197B-8CD0-5D5E-C379-0E1AB7FD2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D2EBE-8713-69AE-E338-2FC4CFD13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C95A-F262-4811-B7F9-BED4448FCD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940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3D8E9-9239-63A4-24B2-831A1AB80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677318-E743-D4DA-F52D-415BCBBEB6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D5A5E0-53CA-9CE8-506C-C0AA2AE2C7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AEDB51-6A4A-2B98-57EE-12167F12D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CB691-1AFB-4F4F-877F-13A45AA1317F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8FA6E-1D00-A263-E6B2-D076111C9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C14758-5910-EA3E-9BE6-8C2A73946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C95A-F262-4811-B7F9-BED4448FCD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934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ED7621-FCBA-10A5-9454-1337D1199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652F5-13DE-872C-99DA-D2F506517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74496-F02C-3CA5-2D2E-7EB78B5AC2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CB691-1AFB-4F4F-877F-13A45AA1317F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53648-347B-A32C-E18B-7201D72831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8EED3-313A-7E8B-A158-8EDCD42E7A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DC95A-F262-4811-B7F9-BED4448FCD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142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BA6B7-1EE5-106D-7AAE-841689D98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5349" y="1271588"/>
            <a:ext cx="10791825" cy="2387600"/>
          </a:xfrm>
        </p:spPr>
        <p:txBody>
          <a:bodyPr>
            <a:noAutofit/>
          </a:bodyPr>
          <a:lstStyle/>
          <a:p>
            <a:r>
              <a:rPr lang="en-IN" sz="8800" dirty="0">
                <a:latin typeface="Brush Script MT" panose="03060802040406070304" pitchFamily="66" charset="0"/>
              </a:rPr>
              <a:t>Thank you for your feedback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232353-0A6D-1EB5-042B-E628E93256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7151" y="3659188"/>
            <a:ext cx="9144000" cy="1655762"/>
          </a:xfrm>
        </p:spPr>
        <p:txBody>
          <a:bodyPr>
            <a:normAutofit/>
          </a:bodyPr>
          <a:lstStyle/>
          <a:p>
            <a:r>
              <a:rPr lang="en-IN" sz="4800" dirty="0">
                <a:solidFill>
                  <a:schemeClr val="accent4"/>
                </a:solidFill>
                <a:latin typeface="Brush Script MT" panose="03060802040406070304" pitchFamily="66" charset="0"/>
              </a:rPr>
              <a:t>- Film Fusion</a:t>
            </a:r>
          </a:p>
        </p:txBody>
      </p:sp>
    </p:spTree>
    <p:extLst>
      <p:ext uri="{BB962C8B-B14F-4D97-AF65-F5344CB8AC3E}">
        <p14:creationId xmlns:p14="http://schemas.microsoft.com/office/powerpoint/2010/main" val="2488430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Brush Script MT</vt:lpstr>
      <vt:lpstr>Calibri</vt:lpstr>
      <vt:lpstr>Calibri Light</vt:lpstr>
      <vt:lpstr>Office Theme</vt:lpstr>
      <vt:lpstr>Thank you for your feedback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Sameer bmd</dc:creator>
  <cp:lastModifiedBy>Sameer bmd</cp:lastModifiedBy>
  <cp:revision>1</cp:revision>
  <dcterms:created xsi:type="dcterms:W3CDTF">2024-10-20T10:10:23Z</dcterms:created>
  <dcterms:modified xsi:type="dcterms:W3CDTF">2024-10-20T10:10:50Z</dcterms:modified>
</cp:coreProperties>
</file>