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5"/>
  </p:sldMasterIdLst>
  <p:notesMasterIdLst>
    <p:notesMasterId r:id="rId6"/>
  </p:notesMasterIdLst>
  <p:sldIdLst>
    <p:sldId id="256" r:id="rId7"/>
  </p:sldIdLst>
  <p:sldSz cy="42803750" cx="30275200"/>
  <p:notesSz cx="7102475" cy="10234600"/>
  <p:embeddedFontLst>
    <p:embeddedFont>
      <p:font typeface="Garamond"/>
      <p:regular r:id="rId8"/>
      <p:bold r:id="rId9"/>
      <p:italic r:id="rId10"/>
      <p:boldItalic r:id="rId11"/>
    </p:embeddedFont>
    <p:embeddedFont>
      <p:font typeface="Comfortaa"/>
      <p:regular r:id="rId12"/>
      <p:bold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288">
          <p15:clr>
            <a:srgbClr val="A4A3A4"/>
          </p15:clr>
        </p15:guide>
        <p15:guide id="2" orient="horz" pos="26261">
          <p15:clr>
            <a:srgbClr val="A4A3A4"/>
          </p15:clr>
        </p15:guide>
        <p15:guide id="3" orient="horz" pos="2793">
          <p15:clr>
            <a:srgbClr val="A4A3A4"/>
          </p15:clr>
        </p15:guide>
        <p15:guide id="4" pos="9536">
          <p15:clr>
            <a:srgbClr val="A4A3A4"/>
          </p15:clr>
        </p15:guide>
      </p15:sldGuideLst>
    </p:ext>
    <p:ext uri="http://customooxmlschemas.google.com/">
      <go:slidesCustomData xmlns:go="http://customooxmlschemas.google.com/" r:id="rId14" roundtripDataSignature="AMtx7mgVm5G761ttKGPVnVuE+NQxKauD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FD38B2F-2140-4434-B83E-21946A5DCD42}">
  <a:tblStyle styleId="{3FD38B2F-2140-4434-B83E-21946A5DCD42}"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6288" orient="horz"/>
        <p:guide pos="26261" orient="horz"/>
        <p:guide pos="2793" orient="horz"/>
        <p:guide pos="9536"/>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Garamond-boldItalic.fntdata"/><Relationship Id="rId10" Type="http://schemas.openxmlformats.org/officeDocument/2006/relationships/font" Target="fonts/Garamond-italic.fntdata"/><Relationship Id="rId13" Type="http://schemas.openxmlformats.org/officeDocument/2006/relationships/font" Target="fonts/Comfortaa-bold.fntdata"/><Relationship Id="rId12" Type="http://schemas.openxmlformats.org/officeDocument/2006/relationships/font" Target="fonts/Comforta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font" Target="fonts/Garamond-bold.fntdata"/><Relationship Id="rId14"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Garamon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1"/>
            <a:ext cx="3077700" cy="511800"/>
          </a:xfrm>
          <a:prstGeom prst="rect">
            <a:avLst/>
          </a:prstGeom>
          <a:noFill/>
          <a:ln>
            <a:noFill/>
          </a:ln>
        </p:spPr>
        <p:txBody>
          <a:bodyPr anchorCtr="0" anchor="t" bIns="49675" lIns="99325" spcFirstLastPara="1" rIns="99325" wrap="square" tIns="49675">
            <a:noAutofit/>
          </a:bodyPr>
          <a:lstStyle>
            <a:lvl1pPr lvl="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8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8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8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8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4023057" y="1"/>
            <a:ext cx="3077700" cy="511800"/>
          </a:xfrm>
          <a:prstGeom prst="rect">
            <a:avLst/>
          </a:prstGeom>
          <a:noFill/>
          <a:ln>
            <a:noFill/>
          </a:ln>
        </p:spPr>
        <p:txBody>
          <a:bodyPr anchorCtr="0" anchor="t" bIns="49675" lIns="99325" spcFirstLastPara="1" rIns="99325" wrap="square" tIns="49675">
            <a:noAutofit/>
          </a:bodyPr>
          <a:lstStyle>
            <a:lvl1pPr lvl="0" marR="0" rtl="0" algn="r">
              <a:lnSpc>
                <a:spcPct val="100000"/>
              </a:lnSpc>
              <a:spcBef>
                <a:spcPts val="0"/>
              </a:spcBef>
              <a:spcAft>
                <a:spcPts val="0"/>
              </a:spcAft>
              <a:buClr>
                <a:srgbClr val="000000"/>
              </a:buClr>
              <a:buSzPts val="1400"/>
              <a:buFont typeface="Arial"/>
              <a:buNone/>
              <a:defRPr b="0" i="0" sz="13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8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8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8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8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2193925" y="766763"/>
            <a:ext cx="27162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10248" y="4862321"/>
            <a:ext cx="5682000" cy="4605600"/>
          </a:xfrm>
          <a:prstGeom prst="rect">
            <a:avLst/>
          </a:prstGeom>
          <a:noFill/>
          <a:ln>
            <a:noFill/>
          </a:ln>
        </p:spPr>
        <p:txBody>
          <a:bodyPr anchorCtr="0" anchor="t" bIns="49675" lIns="99325" spcFirstLastPara="1" rIns="99325" wrap="square" tIns="49675">
            <a:noAutofit/>
          </a:bodyPr>
          <a:lstStyle>
            <a:lvl1pPr indent="-228600" lvl="0" marL="457200" marR="0" rtl="0" algn="l">
              <a:lnSpc>
                <a:spcPct val="100000"/>
              </a:lnSpc>
              <a:spcBef>
                <a:spcPts val="33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00000"/>
              </a:lnSpc>
              <a:spcBef>
                <a:spcPts val="33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2pPr>
            <a:lvl3pPr indent="-228600" lvl="2" marL="1371600" marR="0" rtl="0" algn="l">
              <a:lnSpc>
                <a:spcPct val="100000"/>
              </a:lnSpc>
              <a:spcBef>
                <a:spcPts val="33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33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100000"/>
              </a:lnSpc>
              <a:spcBef>
                <a:spcPts val="33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721125"/>
            <a:ext cx="3077700" cy="511800"/>
          </a:xfrm>
          <a:prstGeom prst="rect">
            <a:avLst/>
          </a:prstGeom>
          <a:noFill/>
          <a:ln>
            <a:noFill/>
          </a:ln>
        </p:spPr>
        <p:txBody>
          <a:bodyPr anchorCtr="0" anchor="b" bIns="49675" lIns="99325" spcFirstLastPara="1" rIns="99325" wrap="square" tIns="49675">
            <a:noAutofit/>
          </a:bodyPr>
          <a:lstStyle>
            <a:lvl1pPr lvl="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8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8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8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8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023057" y="9721125"/>
            <a:ext cx="3077700" cy="511800"/>
          </a:xfrm>
          <a:prstGeom prst="rect">
            <a:avLst/>
          </a:prstGeom>
          <a:noFill/>
          <a:ln>
            <a:noFill/>
          </a:ln>
        </p:spPr>
        <p:txBody>
          <a:bodyPr anchorCtr="0" anchor="b" bIns="49675" lIns="99325" spcFirstLastPara="1" rIns="99325" wrap="square" tIns="4967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 name="Shape 14"/>
        <p:cNvGrpSpPr/>
        <p:nvPr/>
      </p:nvGrpSpPr>
      <p:grpSpPr>
        <a:xfrm>
          <a:off x="0" y="0"/>
          <a:ext cx="0" cy="0"/>
          <a:chOff x="0" y="0"/>
          <a:chExt cx="0" cy="0"/>
        </a:xfrm>
      </p:grpSpPr>
      <p:sp>
        <p:nvSpPr>
          <p:cNvPr id="15" name="Google Shape;15;p1:notes"/>
          <p:cNvSpPr txBox="1"/>
          <p:nvPr>
            <p:ph idx="12" type="sldNum"/>
          </p:nvPr>
        </p:nvSpPr>
        <p:spPr>
          <a:xfrm>
            <a:off x="4023057" y="9721125"/>
            <a:ext cx="3077700" cy="511800"/>
          </a:xfrm>
          <a:prstGeom prst="rect">
            <a:avLst/>
          </a:prstGeom>
          <a:noFill/>
          <a:ln>
            <a:noFill/>
          </a:ln>
        </p:spPr>
        <p:txBody>
          <a:bodyPr anchorCtr="0" anchor="b" bIns="49675" lIns="99325" spcFirstLastPara="1" rIns="99325" wrap="square" tIns="49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6" name="Google Shape;16;p1:notes"/>
          <p:cNvSpPr/>
          <p:nvPr>
            <p:ph idx="2" type="sldImg"/>
          </p:nvPr>
        </p:nvSpPr>
        <p:spPr>
          <a:xfrm>
            <a:off x="2193925" y="766763"/>
            <a:ext cx="2716200" cy="3838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 name="Google Shape;17;p1:notes"/>
          <p:cNvSpPr txBox="1"/>
          <p:nvPr>
            <p:ph idx="1" type="body"/>
          </p:nvPr>
        </p:nvSpPr>
        <p:spPr>
          <a:xfrm>
            <a:off x="710248" y="4862321"/>
            <a:ext cx="5682000" cy="4605600"/>
          </a:xfrm>
          <a:prstGeom prst="rect">
            <a:avLst/>
          </a:prstGeom>
          <a:noFill/>
          <a:ln>
            <a:noFill/>
          </a:ln>
        </p:spPr>
        <p:txBody>
          <a:bodyPr anchorCtr="0" anchor="t" bIns="49675" lIns="99325" spcFirstLastPara="1" rIns="99325" wrap="square" tIns="4967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13" name="Shape 1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www.postersession.com/" TargetMode="Externa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9" name="Shape 9"/>
        <p:cNvGrpSpPr/>
        <p:nvPr/>
      </p:nvGrpSpPr>
      <p:grpSpPr>
        <a:xfrm>
          <a:off x="0" y="0"/>
          <a:ext cx="0" cy="0"/>
          <a:chOff x="0" y="0"/>
          <a:chExt cx="0" cy="0"/>
        </a:xfrm>
      </p:grpSpPr>
      <p:sp>
        <p:nvSpPr>
          <p:cNvPr id="10" name="Google Shape;10;p2"/>
          <p:cNvSpPr txBox="1"/>
          <p:nvPr/>
        </p:nvSpPr>
        <p:spPr>
          <a:xfrm rot="-5400000">
            <a:off x="24748770" y="42184259"/>
            <a:ext cx="388200" cy="103200"/>
          </a:xfrm>
          <a:prstGeom prst="rect">
            <a:avLst/>
          </a:prstGeom>
          <a:noFill/>
          <a:ln>
            <a:noFill/>
          </a:ln>
        </p:spPr>
        <p:txBody>
          <a:bodyPr anchorCtr="0" anchor="t" bIns="43475" lIns="86975" spcFirstLastPara="1" rIns="86975" wrap="square" tIns="43475">
            <a:noAutofit/>
          </a:bodyPr>
          <a:lstStyle/>
          <a:p>
            <a:pPr indent="0" lvl="0" marL="0" marR="0" rtl="0" algn="ctr">
              <a:lnSpc>
                <a:spcPct val="100000"/>
              </a:lnSpc>
              <a:spcBef>
                <a:spcPts val="0"/>
              </a:spcBef>
              <a:spcAft>
                <a:spcPts val="0"/>
              </a:spcAft>
              <a:buClr>
                <a:schemeClr val="dk1"/>
              </a:buClr>
              <a:buSzPts val="100"/>
              <a:buFont typeface="Arial"/>
              <a:buNone/>
            </a:pPr>
            <a:r>
              <a:rPr b="0" i="0" lang="en-US" sz="100" u="sng" cap="none" strike="noStrike">
                <a:solidFill>
                  <a:schemeClr val="hlink"/>
                </a:solidFill>
                <a:latin typeface="Arial"/>
                <a:ea typeface="Arial"/>
                <a:cs typeface="Arial"/>
                <a:sym typeface="Arial"/>
                <a:hlinkClick r:id="rId1"/>
              </a:rPr>
              <a:t>www.postersession.com</a:t>
            </a:r>
            <a:endParaRPr b="0" i="0" sz="100" u="none" cap="none" strike="noStrike">
              <a:solidFill>
                <a:schemeClr val="dk1"/>
              </a:solidFill>
              <a:latin typeface="Arial"/>
              <a:ea typeface="Arial"/>
              <a:cs typeface="Arial"/>
              <a:sym typeface="Arial"/>
            </a:endParaRPr>
          </a:p>
        </p:txBody>
      </p:sp>
      <p:pic>
        <p:nvPicPr>
          <p:cNvPr id="11" name="Google Shape;11;p2"/>
          <p:cNvPicPr preferRelativeResize="0"/>
          <p:nvPr/>
        </p:nvPicPr>
        <p:blipFill rotWithShape="1">
          <a:blip r:embed="rId2">
            <a:alphaModFix/>
          </a:blip>
          <a:srcRect b="0" l="0" r="38725" t="0"/>
          <a:stretch/>
        </p:blipFill>
        <p:spPr>
          <a:xfrm>
            <a:off x="22904336" y="42144694"/>
            <a:ext cx="3809225" cy="207455"/>
          </a:xfrm>
          <a:prstGeom prst="rect">
            <a:avLst/>
          </a:prstGeom>
          <a:noFill/>
          <a:ln>
            <a:noFill/>
          </a:ln>
        </p:spPr>
      </p:pic>
      <p:sp>
        <p:nvSpPr>
          <p:cNvPr id="12" name="Google Shape;12;p2"/>
          <p:cNvSpPr txBox="1"/>
          <p:nvPr/>
        </p:nvSpPr>
        <p:spPr>
          <a:xfrm>
            <a:off x="26713556" y="42062331"/>
            <a:ext cx="2242500" cy="318600"/>
          </a:xfrm>
          <a:prstGeom prst="rect">
            <a:avLst/>
          </a:prstGeom>
          <a:noFill/>
          <a:ln>
            <a:noFill/>
          </a:ln>
        </p:spPr>
        <p:txBody>
          <a:bodyPr anchorCtr="0" anchor="t" bIns="43475" lIns="86975" spcFirstLastPara="1" rIns="86975" wrap="square" tIns="43475">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lt1"/>
                </a:solidFill>
                <a:latin typeface="Arial"/>
                <a:ea typeface="Arial"/>
                <a:cs typeface="Arial"/>
                <a:sym typeface="Arial"/>
              </a:rPr>
              <a:t>www.postersession.com</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jpg"/><Relationship Id="rId10" Type="http://schemas.openxmlformats.org/officeDocument/2006/relationships/image" Target="../media/image7.png"/><Relationship Id="rId9" Type="http://schemas.openxmlformats.org/officeDocument/2006/relationships/image" Target="../media/image6.png"/><Relationship Id="rId5" Type="http://schemas.openxmlformats.org/officeDocument/2006/relationships/image" Target="../media/image3.jpg"/><Relationship Id="rId6" Type="http://schemas.openxmlformats.org/officeDocument/2006/relationships/image" Target="../media/image5.png"/><Relationship Id="rId7" Type="http://schemas.openxmlformats.org/officeDocument/2006/relationships/image" Target="../media/image8.jpg"/><Relationship Id="rId8"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3064"/>
            </a:gs>
            <a:gs pos="50000">
              <a:schemeClr val="lt1"/>
            </a:gs>
            <a:gs pos="100000">
              <a:srgbClr val="003064"/>
            </a:gs>
          </a:gsLst>
          <a:lin ang="5400012" scaled="0"/>
        </a:gradFill>
      </p:bgPr>
    </p:bg>
    <p:spTree>
      <p:nvGrpSpPr>
        <p:cNvPr id="18" name="Shape 18"/>
        <p:cNvGrpSpPr/>
        <p:nvPr/>
      </p:nvGrpSpPr>
      <p:grpSpPr>
        <a:xfrm>
          <a:off x="0" y="0"/>
          <a:ext cx="0" cy="0"/>
          <a:chOff x="0" y="0"/>
          <a:chExt cx="0" cy="0"/>
        </a:xfrm>
      </p:grpSpPr>
      <p:sp>
        <p:nvSpPr>
          <p:cNvPr id="19" name="Google Shape;19;p1"/>
          <p:cNvSpPr/>
          <p:nvPr/>
        </p:nvSpPr>
        <p:spPr>
          <a:xfrm>
            <a:off x="15584194" y="6570278"/>
            <a:ext cx="14173200" cy="35480401"/>
          </a:xfrm>
          <a:prstGeom prst="roundRect">
            <a:avLst>
              <a:gd fmla="val 7000" name="adj"/>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200"/>
              <a:buFont typeface="Arial"/>
              <a:buNone/>
            </a:pPr>
            <a:r>
              <a:t/>
            </a:r>
            <a:endParaRPr b="0" i="0" sz="8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200"/>
              <a:buFont typeface="Arial"/>
              <a:buNone/>
            </a:pPr>
            <a:r>
              <a:t/>
            </a:r>
            <a:endParaRPr b="0" i="0" sz="8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200"/>
              <a:buFont typeface="Arial"/>
              <a:buNone/>
            </a:pPr>
            <a:r>
              <a:t/>
            </a:r>
            <a:endParaRPr b="0" i="0" sz="8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200"/>
              <a:buFont typeface="Arial"/>
              <a:buNone/>
            </a:pPr>
            <a:r>
              <a:t/>
            </a:r>
            <a:endParaRPr b="0" i="0" sz="8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200"/>
              <a:buFont typeface="Arial"/>
              <a:buNone/>
            </a:pPr>
            <a:r>
              <a:t/>
            </a:r>
            <a:endParaRPr b="0" i="0" sz="8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200"/>
              <a:buFont typeface="Arial"/>
              <a:buNone/>
            </a:pPr>
            <a:r>
              <a:t/>
            </a:r>
            <a:endParaRPr b="0" i="0" sz="8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200"/>
              <a:buFont typeface="Arial"/>
              <a:buNone/>
            </a:pPr>
            <a:r>
              <a:t/>
            </a:r>
            <a:endParaRPr b="0" i="0" sz="8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200"/>
              <a:buFont typeface="Arial"/>
              <a:buNone/>
            </a:pPr>
            <a:r>
              <a:t/>
            </a:r>
            <a:endParaRPr b="0" i="0" sz="8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200"/>
              <a:buFont typeface="Arial"/>
              <a:buNone/>
            </a:pPr>
            <a:r>
              <a:t/>
            </a:r>
            <a:endParaRPr b="0" i="0" sz="8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200"/>
              <a:buFont typeface="Arial"/>
              <a:buNone/>
            </a:pPr>
            <a:r>
              <a:t/>
            </a:r>
            <a:endParaRPr b="0" i="0" sz="8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200"/>
              <a:buFont typeface="Arial"/>
              <a:buNone/>
            </a:pPr>
            <a:r>
              <a:t/>
            </a:r>
            <a:endParaRPr b="0" i="0" sz="8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200"/>
              <a:buFont typeface="Arial"/>
              <a:buNone/>
            </a:pPr>
            <a:r>
              <a:t/>
            </a:r>
            <a:endParaRPr b="0" i="0" sz="8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200"/>
              <a:buFont typeface="Arial"/>
              <a:buNone/>
            </a:pPr>
            <a:r>
              <a:t/>
            </a:r>
            <a:endParaRPr b="0" i="0" sz="8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200"/>
              <a:buFont typeface="Arial"/>
              <a:buNone/>
            </a:pPr>
            <a:r>
              <a:t/>
            </a:r>
            <a:endParaRPr b="0" i="0" sz="8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200"/>
              <a:buFont typeface="Arial"/>
              <a:buNone/>
            </a:pPr>
            <a:r>
              <a:t/>
            </a:r>
            <a:endParaRPr b="0" i="0" sz="8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200"/>
              <a:buFont typeface="Arial"/>
              <a:buNone/>
            </a:pPr>
            <a:r>
              <a:t/>
            </a:r>
            <a:endParaRPr b="0" i="0" sz="8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200"/>
              <a:buFont typeface="Arial"/>
              <a:buNone/>
            </a:pPr>
            <a:r>
              <a:t/>
            </a:r>
            <a:endParaRPr b="0" i="0" sz="8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200"/>
              <a:buFont typeface="Arial"/>
              <a:buNone/>
            </a:pPr>
            <a:r>
              <a:t/>
            </a:r>
            <a:endParaRPr b="0" i="0" sz="8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200"/>
              <a:buFont typeface="Arial"/>
              <a:buNone/>
            </a:pPr>
            <a:r>
              <a:t/>
            </a:r>
            <a:endParaRPr b="0" i="0" sz="8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200"/>
              <a:buFont typeface="Arial"/>
              <a:buNone/>
            </a:pPr>
            <a:r>
              <a:t/>
            </a:r>
            <a:endParaRPr b="0" i="0" sz="8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200"/>
              <a:buFont typeface="Arial"/>
              <a:buNone/>
            </a:pPr>
            <a:r>
              <a:t/>
            </a:r>
            <a:endParaRPr b="0" i="0" sz="8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200"/>
              <a:buFont typeface="Arial"/>
              <a:buNone/>
            </a:pPr>
            <a:r>
              <a:t/>
            </a:r>
            <a:endParaRPr b="0" i="0" sz="8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200"/>
              <a:buFont typeface="Arial"/>
              <a:buNone/>
            </a:pPr>
            <a:r>
              <a:t/>
            </a:r>
            <a:endParaRPr b="0" i="0" sz="8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200"/>
              <a:buFont typeface="Arial"/>
              <a:buNone/>
            </a:pPr>
            <a:r>
              <a:t/>
            </a:r>
            <a:endParaRPr b="0" i="0" sz="8200" u="none" cap="none" strike="noStrike">
              <a:solidFill>
                <a:schemeClr val="dk1"/>
              </a:solidFill>
              <a:latin typeface="Arial"/>
              <a:ea typeface="Arial"/>
              <a:cs typeface="Arial"/>
              <a:sym typeface="Arial"/>
            </a:endParaRPr>
          </a:p>
          <a:p>
            <a:pPr indent="0" lvl="0" marL="0" marR="0" rtl="0" algn="l">
              <a:lnSpc>
                <a:spcPct val="108000"/>
              </a:lnSpc>
              <a:spcBef>
                <a:spcPts val="0"/>
              </a:spcBef>
              <a:spcAft>
                <a:spcPts val="0"/>
              </a:spcAft>
              <a:buClr>
                <a:schemeClr val="dk1"/>
              </a:buClr>
              <a:buSzPts val="1100"/>
              <a:buFont typeface="Arial"/>
              <a:buNone/>
            </a:pPr>
            <a:r>
              <a:t/>
            </a:r>
            <a:endParaRPr b="0" i="0" sz="8200" u="none" cap="none" strike="noStrike">
              <a:solidFill>
                <a:schemeClr val="dk1"/>
              </a:solidFill>
              <a:latin typeface="Arial"/>
              <a:ea typeface="Arial"/>
              <a:cs typeface="Arial"/>
              <a:sym typeface="Arial"/>
            </a:endParaRPr>
          </a:p>
        </p:txBody>
      </p:sp>
      <p:sp>
        <p:nvSpPr>
          <p:cNvPr id="20" name="Google Shape;20;p1"/>
          <p:cNvSpPr/>
          <p:nvPr/>
        </p:nvSpPr>
        <p:spPr>
          <a:xfrm>
            <a:off x="571500" y="6526924"/>
            <a:ext cx="14058899" cy="35567099"/>
          </a:xfrm>
          <a:prstGeom prst="roundRect">
            <a:avLst>
              <a:gd fmla="val 7000" name="adj"/>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2700" u="none" cap="none" strike="noStrike">
              <a:solidFill>
                <a:srgbClr val="292929"/>
              </a:solidFill>
              <a:highlight>
                <a:srgbClr val="FFFFFF"/>
              </a:highlight>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SzPts val="1100"/>
              <a:buFont typeface="Arial"/>
              <a:buNone/>
            </a:pPr>
            <a:r>
              <a:t/>
            </a:r>
            <a:endParaRPr b="1" i="0" sz="2700" u="none" cap="none" strike="noStrike">
              <a:solidFill>
                <a:srgbClr val="292929"/>
              </a:solidFill>
              <a:highlight>
                <a:srgbClr val="FFFFFF"/>
              </a:highlight>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SzPts val="1100"/>
              <a:buFont typeface="Arial"/>
              <a:buNone/>
            </a:pPr>
            <a:r>
              <a:t/>
            </a:r>
            <a:endParaRPr b="1" i="0" sz="2700" u="none" cap="none" strike="noStrike">
              <a:solidFill>
                <a:srgbClr val="292929"/>
              </a:solidFill>
              <a:highlight>
                <a:srgbClr val="FFFFFF"/>
              </a:highlight>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SzPts val="1100"/>
              <a:buFont typeface="Arial"/>
              <a:buNone/>
            </a:pPr>
            <a:r>
              <a:t/>
            </a:r>
            <a:endParaRPr b="1" i="0" sz="2700" u="none" cap="none" strike="noStrike">
              <a:solidFill>
                <a:srgbClr val="292929"/>
              </a:solidFill>
              <a:highlight>
                <a:srgbClr val="FFFFFF"/>
              </a:highlight>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SzPts val="1100"/>
              <a:buFont typeface="Arial"/>
              <a:buNone/>
            </a:pPr>
            <a:r>
              <a:t/>
            </a:r>
            <a:endParaRPr b="1" i="0" sz="2700" u="none" cap="none" strike="noStrike">
              <a:solidFill>
                <a:srgbClr val="292929"/>
              </a:solidFill>
              <a:highlight>
                <a:srgbClr val="FFFFFF"/>
              </a:highlight>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SzPts val="1100"/>
              <a:buFont typeface="Arial"/>
              <a:buNone/>
            </a:pPr>
            <a:r>
              <a:t/>
            </a:r>
            <a:endParaRPr b="1" i="0" sz="2700" u="none" cap="none" strike="noStrike">
              <a:solidFill>
                <a:srgbClr val="292929"/>
              </a:solidFill>
              <a:highlight>
                <a:srgbClr val="FFFFFF"/>
              </a:highlight>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SzPts val="1100"/>
              <a:buFont typeface="Arial"/>
              <a:buNone/>
            </a:pPr>
            <a:r>
              <a:t/>
            </a:r>
            <a:endParaRPr b="1" i="0" sz="2700" u="none" cap="none" strike="noStrike">
              <a:solidFill>
                <a:srgbClr val="292929"/>
              </a:solidFill>
              <a:highlight>
                <a:srgbClr val="FFFFFF"/>
              </a:highlight>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SzPts val="1100"/>
              <a:buFont typeface="Arial"/>
              <a:buNone/>
            </a:pPr>
            <a:r>
              <a:t/>
            </a:r>
            <a:endParaRPr b="1" i="0" sz="2700" u="none" cap="none" strike="noStrike">
              <a:solidFill>
                <a:srgbClr val="292929"/>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b="1" i="0" sz="1800" u="none" cap="none" strike="noStrike">
              <a:solidFill>
                <a:schemeClr val="dk1"/>
              </a:solidFill>
              <a:latin typeface="Comfortaa"/>
              <a:ea typeface="Comfortaa"/>
              <a:cs typeface="Comfortaa"/>
              <a:sym typeface="Comfortaa"/>
            </a:endParaRPr>
          </a:p>
          <a:p>
            <a:pPr indent="0" lvl="0" marL="0" marR="0" rtl="0" algn="l">
              <a:lnSpc>
                <a:spcPct val="100000"/>
              </a:lnSpc>
              <a:spcBef>
                <a:spcPts val="300"/>
              </a:spcBef>
              <a:spcAft>
                <a:spcPts val="0"/>
              </a:spcAft>
              <a:buClr>
                <a:schemeClr val="dk1"/>
              </a:buClr>
              <a:buSzPts val="1100"/>
              <a:buFont typeface="Arial"/>
              <a:buNone/>
            </a:pPr>
            <a:r>
              <a:t/>
            </a:r>
            <a:endParaRPr b="1" i="0" sz="1800" u="none" cap="none" strike="noStrike">
              <a:solidFill>
                <a:schemeClr val="dk1"/>
              </a:solidFill>
              <a:latin typeface="Comfortaa"/>
              <a:ea typeface="Comfortaa"/>
              <a:cs typeface="Comfortaa"/>
              <a:sym typeface="Comfortaa"/>
            </a:endParaRPr>
          </a:p>
          <a:p>
            <a:pPr indent="0" lvl="0" marL="0" marR="0" rtl="0" algn="l">
              <a:lnSpc>
                <a:spcPct val="100000"/>
              </a:lnSpc>
              <a:spcBef>
                <a:spcPts val="300"/>
              </a:spcBef>
              <a:spcAft>
                <a:spcPts val="0"/>
              </a:spcAft>
              <a:buClr>
                <a:schemeClr val="dk1"/>
              </a:buClr>
              <a:buSzPts val="1100"/>
              <a:buFont typeface="Arial"/>
              <a:buNone/>
            </a:pPr>
            <a:r>
              <a:t/>
            </a:r>
            <a:endParaRPr b="1" i="0" sz="1800" u="none" cap="none" strike="noStrike">
              <a:solidFill>
                <a:schemeClr val="dk1"/>
              </a:solidFill>
              <a:latin typeface="Comfortaa"/>
              <a:ea typeface="Comfortaa"/>
              <a:cs typeface="Comfortaa"/>
              <a:sym typeface="Comfortaa"/>
            </a:endParaRPr>
          </a:p>
          <a:p>
            <a:pPr indent="0" lvl="0" marL="0" marR="0" rtl="0" algn="l">
              <a:lnSpc>
                <a:spcPct val="100000"/>
              </a:lnSpc>
              <a:spcBef>
                <a:spcPts val="300"/>
              </a:spcBef>
              <a:spcAft>
                <a:spcPts val="0"/>
              </a:spcAft>
              <a:buClr>
                <a:schemeClr val="dk1"/>
              </a:buClr>
              <a:buSzPts val="1100"/>
              <a:buFont typeface="Arial"/>
              <a:buNone/>
            </a:pPr>
            <a:r>
              <a:t/>
            </a:r>
            <a:endParaRPr b="1" i="0" sz="1800" u="none" cap="none" strike="noStrike">
              <a:solidFill>
                <a:schemeClr val="dk1"/>
              </a:solidFill>
              <a:latin typeface="Comfortaa"/>
              <a:ea typeface="Comfortaa"/>
              <a:cs typeface="Comfortaa"/>
              <a:sym typeface="Comfortaa"/>
            </a:endParaRPr>
          </a:p>
          <a:p>
            <a:pPr indent="0" lvl="0" marL="0" marR="0" rtl="0" algn="l">
              <a:lnSpc>
                <a:spcPct val="100000"/>
              </a:lnSpc>
              <a:spcBef>
                <a:spcPts val="300"/>
              </a:spcBef>
              <a:spcAft>
                <a:spcPts val="0"/>
              </a:spcAft>
              <a:buClr>
                <a:schemeClr val="dk1"/>
              </a:buClr>
              <a:buSzPts val="1100"/>
              <a:buFont typeface="Arial"/>
              <a:buNone/>
            </a:pPr>
            <a:r>
              <a:t/>
            </a:r>
            <a:endParaRPr b="1" i="0" sz="1800" u="none" cap="none" strike="noStrike">
              <a:solidFill>
                <a:schemeClr val="dk1"/>
              </a:solidFill>
              <a:latin typeface="Comfortaa"/>
              <a:ea typeface="Comfortaa"/>
              <a:cs typeface="Comfortaa"/>
              <a:sym typeface="Comfortaa"/>
            </a:endParaRPr>
          </a:p>
          <a:p>
            <a:pPr indent="0" lvl="0" marL="0" marR="0" rtl="0" algn="l">
              <a:lnSpc>
                <a:spcPct val="100000"/>
              </a:lnSpc>
              <a:spcBef>
                <a:spcPts val="300"/>
              </a:spcBef>
              <a:spcAft>
                <a:spcPts val="0"/>
              </a:spcAft>
              <a:buClr>
                <a:schemeClr val="dk1"/>
              </a:buClr>
              <a:buSzPts val="1100"/>
              <a:buFont typeface="Arial"/>
              <a:buNone/>
            </a:pPr>
            <a:r>
              <a:t/>
            </a:r>
            <a:endParaRPr b="1" i="0" sz="1800" u="none" cap="none" strike="noStrike">
              <a:solidFill>
                <a:schemeClr val="dk1"/>
              </a:solidFill>
              <a:latin typeface="Comfortaa"/>
              <a:ea typeface="Comfortaa"/>
              <a:cs typeface="Comfortaa"/>
              <a:sym typeface="Comfortaa"/>
            </a:endParaRPr>
          </a:p>
          <a:p>
            <a:pPr indent="0" lvl="0" marL="0" marR="0" rtl="0" algn="l">
              <a:lnSpc>
                <a:spcPct val="100000"/>
              </a:lnSpc>
              <a:spcBef>
                <a:spcPts val="300"/>
              </a:spcBef>
              <a:spcAft>
                <a:spcPts val="0"/>
              </a:spcAft>
              <a:buClr>
                <a:schemeClr val="dk1"/>
              </a:buClr>
              <a:buSzPts val="1100"/>
              <a:buFont typeface="Arial"/>
              <a:buNone/>
            </a:pPr>
            <a:r>
              <a:t/>
            </a:r>
            <a:endParaRPr b="1" i="0" sz="1800" u="none" cap="none" strike="noStrike">
              <a:solidFill>
                <a:schemeClr val="dk1"/>
              </a:solidFill>
              <a:latin typeface="Comfortaa"/>
              <a:ea typeface="Comfortaa"/>
              <a:cs typeface="Comfortaa"/>
              <a:sym typeface="Comfortaa"/>
            </a:endParaRPr>
          </a:p>
          <a:p>
            <a:pPr indent="0" lvl="0" marL="0" marR="0" rtl="0" algn="l">
              <a:lnSpc>
                <a:spcPct val="100000"/>
              </a:lnSpc>
              <a:spcBef>
                <a:spcPts val="300"/>
              </a:spcBef>
              <a:spcAft>
                <a:spcPts val="0"/>
              </a:spcAft>
              <a:buClr>
                <a:schemeClr val="dk1"/>
              </a:buClr>
              <a:buSzPts val="1100"/>
              <a:buFont typeface="Arial"/>
              <a:buNone/>
            </a:pPr>
            <a:r>
              <a:t/>
            </a:r>
            <a:endParaRPr b="1" i="0" sz="1800" u="none" cap="none" strike="noStrike">
              <a:solidFill>
                <a:schemeClr val="dk1"/>
              </a:solidFill>
              <a:latin typeface="Comfortaa"/>
              <a:ea typeface="Comfortaa"/>
              <a:cs typeface="Comfortaa"/>
              <a:sym typeface="Comfortaa"/>
            </a:endParaRPr>
          </a:p>
          <a:p>
            <a:pPr indent="0" lvl="0" marL="0" marR="0" rtl="0" algn="l">
              <a:lnSpc>
                <a:spcPct val="100000"/>
              </a:lnSpc>
              <a:spcBef>
                <a:spcPts val="300"/>
              </a:spcBef>
              <a:spcAft>
                <a:spcPts val="0"/>
              </a:spcAft>
              <a:buClr>
                <a:schemeClr val="dk1"/>
              </a:buClr>
              <a:buSzPts val="1100"/>
              <a:buFont typeface="Arial"/>
              <a:buNone/>
            </a:pPr>
            <a:r>
              <a:t/>
            </a:r>
            <a:endParaRPr b="1" i="0" sz="2300" u="none" cap="none" strike="noStrike">
              <a:solidFill>
                <a:schemeClr val="dk1"/>
              </a:solidFill>
              <a:latin typeface="Comfortaa"/>
              <a:ea typeface="Comfortaa"/>
              <a:cs typeface="Comfortaa"/>
              <a:sym typeface="Comfortaa"/>
            </a:endParaRPr>
          </a:p>
          <a:p>
            <a:pPr indent="0" lvl="0" marL="0" marR="0" rtl="0" algn="l">
              <a:lnSpc>
                <a:spcPct val="100000"/>
              </a:lnSpc>
              <a:spcBef>
                <a:spcPts val="300"/>
              </a:spcBef>
              <a:spcAft>
                <a:spcPts val="0"/>
              </a:spcAft>
              <a:buClr>
                <a:schemeClr val="dk1"/>
              </a:buClr>
              <a:buSzPts val="1100"/>
              <a:buFont typeface="Arial"/>
              <a:buNone/>
            </a:pPr>
            <a:r>
              <a:t/>
            </a:r>
            <a:endParaRPr b="1" i="0" sz="2300" u="none" cap="none" strike="noStrike">
              <a:solidFill>
                <a:schemeClr val="dk1"/>
              </a:solidFill>
              <a:latin typeface="Comfortaa"/>
              <a:ea typeface="Comfortaa"/>
              <a:cs typeface="Comfortaa"/>
              <a:sym typeface="Comfortaa"/>
            </a:endParaRPr>
          </a:p>
          <a:p>
            <a:pPr indent="0" lvl="0" marL="0" marR="0" rtl="0" algn="l">
              <a:lnSpc>
                <a:spcPct val="100000"/>
              </a:lnSpc>
              <a:spcBef>
                <a:spcPts val="300"/>
              </a:spcBef>
              <a:spcAft>
                <a:spcPts val="0"/>
              </a:spcAft>
              <a:buClr>
                <a:schemeClr val="dk1"/>
              </a:buClr>
              <a:buSzPts val="1100"/>
              <a:buFont typeface="Arial"/>
              <a:buNone/>
            </a:pPr>
            <a:r>
              <a:t/>
            </a:r>
            <a:endParaRPr b="1" i="0" sz="2300" u="none" cap="none" strike="noStrike">
              <a:solidFill>
                <a:schemeClr val="dk1"/>
              </a:solidFill>
              <a:latin typeface="Comfortaa"/>
              <a:ea typeface="Comfortaa"/>
              <a:cs typeface="Comfortaa"/>
              <a:sym typeface="Comfortaa"/>
            </a:endParaRPr>
          </a:p>
          <a:p>
            <a:pPr indent="0" lvl="0" marL="0" marR="0" rtl="0" algn="l">
              <a:lnSpc>
                <a:spcPct val="100000"/>
              </a:lnSpc>
              <a:spcBef>
                <a:spcPts val="300"/>
              </a:spcBef>
              <a:spcAft>
                <a:spcPts val="0"/>
              </a:spcAft>
              <a:buClr>
                <a:schemeClr val="dk1"/>
              </a:buClr>
              <a:buSzPts val="1100"/>
              <a:buFont typeface="Arial"/>
              <a:buNone/>
            </a:pPr>
            <a:r>
              <a:t/>
            </a:r>
            <a:endParaRPr b="1" i="0" sz="2300" u="none" cap="none" strike="noStrike">
              <a:solidFill>
                <a:schemeClr val="dk1"/>
              </a:solidFill>
              <a:latin typeface="Comfortaa"/>
              <a:ea typeface="Comfortaa"/>
              <a:cs typeface="Comfortaa"/>
              <a:sym typeface="Comfortaa"/>
            </a:endParaRPr>
          </a:p>
          <a:p>
            <a:pPr indent="0" lvl="0" marL="0" marR="0" rtl="0" algn="l">
              <a:lnSpc>
                <a:spcPct val="100000"/>
              </a:lnSpc>
              <a:spcBef>
                <a:spcPts val="300"/>
              </a:spcBef>
              <a:spcAft>
                <a:spcPts val="0"/>
              </a:spcAft>
              <a:buClr>
                <a:schemeClr val="dk1"/>
              </a:buClr>
              <a:buSzPts val="1100"/>
              <a:buFont typeface="Arial"/>
              <a:buNone/>
            </a:pPr>
            <a:r>
              <a:t/>
            </a:r>
            <a:endParaRPr b="1" i="0" sz="2300" u="none" cap="none" strike="noStrike">
              <a:solidFill>
                <a:schemeClr val="dk1"/>
              </a:solidFill>
              <a:latin typeface="Comfortaa"/>
              <a:ea typeface="Comfortaa"/>
              <a:cs typeface="Comfortaa"/>
              <a:sym typeface="Comfortaa"/>
            </a:endParaRPr>
          </a:p>
          <a:p>
            <a:pPr indent="0" lvl="0" marL="0" marR="0" rtl="0" algn="l">
              <a:lnSpc>
                <a:spcPct val="100000"/>
              </a:lnSpc>
              <a:spcBef>
                <a:spcPts val="300"/>
              </a:spcBef>
              <a:spcAft>
                <a:spcPts val="0"/>
              </a:spcAft>
              <a:buClr>
                <a:schemeClr val="dk1"/>
              </a:buClr>
              <a:buSzPts val="1100"/>
              <a:buFont typeface="Arial"/>
              <a:buNone/>
            </a:pPr>
            <a:r>
              <a:t/>
            </a:r>
            <a:endParaRPr b="1" i="0" sz="2300" u="none" cap="none" strike="noStrike">
              <a:solidFill>
                <a:schemeClr val="dk1"/>
              </a:solidFill>
              <a:latin typeface="Comfortaa"/>
              <a:ea typeface="Comfortaa"/>
              <a:cs typeface="Comfortaa"/>
              <a:sym typeface="Comfortaa"/>
            </a:endParaRPr>
          </a:p>
          <a:p>
            <a:pPr indent="0" lvl="0" marL="0" marR="0" rtl="0" algn="l">
              <a:lnSpc>
                <a:spcPct val="100000"/>
              </a:lnSpc>
              <a:spcBef>
                <a:spcPts val="300"/>
              </a:spcBef>
              <a:spcAft>
                <a:spcPts val="0"/>
              </a:spcAft>
              <a:buClr>
                <a:schemeClr val="dk1"/>
              </a:buClr>
              <a:buSzPts val="1100"/>
              <a:buFont typeface="Arial"/>
              <a:buNone/>
            </a:pPr>
            <a:r>
              <a:t/>
            </a:r>
            <a:endParaRPr b="1" i="0" sz="2300" u="none" cap="none" strike="noStrike">
              <a:solidFill>
                <a:schemeClr val="dk1"/>
              </a:solidFill>
              <a:latin typeface="Comfortaa"/>
              <a:ea typeface="Comfortaa"/>
              <a:cs typeface="Comfortaa"/>
              <a:sym typeface="Comfortaa"/>
            </a:endParaRPr>
          </a:p>
          <a:p>
            <a:pPr indent="0" lvl="0" marL="0" marR="0" rtl="0" algn="l">
              <a:lnSpc>
                <a:spcPct val="100000"/>
              </a:lnSpc>
              <a:spcBef>
                <a:spcPts val="300"/>
              </a:spcBef>
              <a:spcAft>
                <a:spcPts val="0"/>
              </a:spcAft>
              <a:buClr>
                <a:schemeClr val="dk1"/>
              </a:buClr>
              <a:buSzPts val="1100"/>
              <a:buFont typeface="Arial"/>
              <a:buNone/>
            </a:pPr>
            <a:r>
              <a:t/>
            </a:r>
            <a:endParaRPr b="1" i="0" sz="2300" u="none" cap="none" strike="noStrike">
              <a:solidFill>
                <a:schemeClr val="dk1"/>
              </a:solidFill>
              <a:latin typeface="Comfortaa"/>
              <a:ea typeface="Comfortaa"/>
              <a:cs typeface="Comfortaa"/>
              <a:sym typeface="Comfortaa"/>
            </a:endParaRPr>
          </a:p>
          <a:p>
            <a:pPr indent="0" lvl="0" marL="0" marR="0" rtl="0" algn="l">
              <a:lnSpc>
                <a:spcPct val="100000"/>
              </a:lnSpc>
              <a:spcBef>
                <a:spcPts val="300"/>
              </a:spcBef>
              <a:spcAft>
                <a:spcPts val="0"/>
              </a:spcAft>
              <a:buClr>
                <a:schemeClr val="dk1"/>
              </a:buClr>
              <a:buSzPts val="1100"/>
              <a:buFont typeface="Arial"/>
              <a:buNone/>
            </a:pPr>
            <a:r>
              <a:t/>
            </a:r>
            <a:endParaRPr b="1" i="0" sz="2300" u="none" cap="none" strike="noStrike">
              <a:solidFill>
                <a:schemeClr val="dk1"/>
              </a:solidFill>
              <a:latin typeface="Comfortaa"/>
              <a:ea typeface="Comfortaa"/>
              <a:cs typeface="Comfortaa"/>
              <a:sym typeface="Comfortaa"/>
            </a:endParaRPr>
          </a:p>
          <a:p>
            <a:pPr indent="0" lvl="0" marL="0" marR="0" rtl="0" algn="l">
              <a:lnSpc>
                <a:spcPct val="100000"/>
              </a:lnSpc>
              <a:spcBef>
                <a:spcPts val="300"/>
              </a:spcBef>
              <a:spcAft>
                <a:spcPts val="0"/>
              </a:spcAft>
              <a:buClr>
                <a:schemeClr val="dk1"/>
              </a:buClr>
              <a:buSzPts val="1100"/>
              <a:buFont typeface="Arial"/>
              <a:buNone/>
            </a:pPr>
            <a:r>
              <a:t/>
            </a:r>
            <a:endParaRPr b="1" i="0" sz="2300" u="none" cap="none" strike="noStrike">
              <a:solidFill>
                <a:schemeClr val="dk1"/>
              </a:solidFill>
              <a:latin typeface="Comfortaa"/>
              <a:ea typeface="Comfortaa"/>
              <a:cs typeface="Comfortaa"/>
              <a:sym typeface="Comfortaa"/>
            </a:endParaRPr>
          </a:p>
          <a:p>
            <a:pPr indent="0" lvl="0" marL="0" marR="0" rtl="0" algn="l">
              <a:lnSpc>
                <a:spcPct val="100000"/>
              </a:lnSpc>
              <a:spcBef>
                <a:spcPts val="300"/>
              </a:spcBef>
              <a:spcAft>
                <a:spcPts val="0"/>
              </a:spcAft>
              <a:buClr>
                <a:schemeClr val="dk1"/>
              </a:buClr>
              <a:buSzPts val="1100"/>
              <a:buFont typeface="Arial"/>
              <a:buNone/>
            </a:pPr>
            <a:r>
              <a:t/>
            </a:r>
            <a:endParaRPr b="1" i="0" sz="2300" u="none" cap="none" strike="noStrike">
              <a:solidFill>
                <a:schemeClr val="dk1"/>
              </a:solidFill>
              <a:latin typeface="Comfortaa"/>
              <a:ea typeface="Comfortaa"/>
              <a:cs typeface="Comfortaa"/>
              <a:sym typeface="Comfortaa"/>
            </a:endParaRPr>
          </a:p>
          <a:p>
            <a:pPr indent="0" lvl="0" marL="0" marR="0" rtl="0" algn="l">
              <a:lnSpc>
                <a:spcPct val="100000"/>
              </a:lnSpc>
              <a:spcBef>
                <a:spcPts val="300"/>
              </a:spcBef>
              <a:spcAft>
                <a:spcPts val="0"/>
              </a:spcAft>
              <a:buClr>
                <a:schemeClr val="dk1"/>
              </a:buClr>
              <a:buSzPts val="1100"/>
              <a:buFont typeface="Arial"/>
              <a:buNone/>
            </a:pPr>
            <a:r>
              <a:t/>
            </a:r>
            <a:endParaRPr b="1" i="0" sz="2300" u="none" cap="none" strike="noStrike">
              <a:solidFill>
                <a:schemeClr val="dk1"/>
              </a:solidFill>
              <a:latin typeface="Comfortaa"/>
              <a:ea typeface="Comfortaa"/>
              <a:cs typeface="Comfortaa"/>
              <a:sym typeface="Comfortaa"/>
            </a:endParaRPr>
          </a:p>
          <a:p>
            <a:pPr indent="0" lvl="0" marL="0" marR="0" rtl="0" algn="l">
              <a:lnSpc>
                <a:spcPct val="100000"/>
              </a:lnSpc>
              <a:spcBef>
                <a:spcPts val="300"/>
              </a:spcBef>
              <a:spcAft>
                <a:spcPts val="0"/>
              </a:spcAft>
              <a:buClr>
                <a:schemeClr val="dk1"/>
              </a:buClr>
              <a:buSzPts val="1100"/>
              <a:buFont typeface="Arial"/>
              <a:buNone/>
            </a:pPr>
            <a:r>
              <a:t/>
            </a:r>
            <a:endParaRPr b="1" i="0" sz="2300" u="none" cap="none" strike="noStrike">
              <a:solidFill>
                <a:schemeClr val="dk1"/>
              </a:solidFill>
              <a:latin typeface="Comfortaa"/>
              <a:ea typeface="Comfortaa"/>
              <a:cs typeface="Comfortaa"/>
              <a:sym typeface="Comfortaa"/>
            </a:endParaRPr>
          </a:p>
          <a:p>
            <a:pPr indent="0" lvl="0" marL="0" marR="0" rtl="0" algn="l">
              <a:lnSpc>
                <a:spcPct val="100000"/>
              </a:lnSpc>
              <a:spcBef>
                <a:spcPts val="300"/>
              </a:spcBef>
              <a:spcAft>
                <a:spcPts val="0"/>
              </a:spcAft>
              <a:buClr>
                <a:schemeClr val="dk1"/>
              </a:buClr>
              <a:buSzPts val="1100"/>
              <a:buFont typeface="Arial"/>
              <a:buNone/>
            </a:pPr>
            <a:r>
              <a:t/>
            </a:r>
            <a:endParaRPr b="1" i="0" sz="2300" u="none" cap="none" strike="noStrike">
              <a:solidFill>
                <a:schemeClr val="dk1"/>
              </a:solidFill>
              <a:latin typeface="Comfortaa"/>
              <a:ea typeface="Comfortaa"/>
              <a:cs typeface="Comfortaa"/>
              <a:sym typeface="Comfortaa"/>
            </a:endParaRPr>
          </a:p>
          <a:p>
            <a:pPr indent="0" lvl="0" marL="0" marR="0" rtl="0" algn="l">
              <a:lnSpc>
                <a:spcPct val="100000"/>
              </a:lnSpc>
              <a:spcBef>
                <a:spcPts val="300"/>
              </a:spcBef>
              <a:spcAft>
                <a:spcPts val="0"/>
              </a:spcAft>
              <a:buClr>
                <a:schemeClr val="dk1"/>
              </a:buClr>
              <a:buSzPts val="1100"/>
              <a:buFont typeface="Arial"/>
              <a:buNone/>
            </a:pPr>
            <a:r>
              <a:t/>
            </a:r>
            <a:endParaRPr b="1" i="0" sz="2300" u="none" cap="none" strike="noStrike">
              <a:solidFill>
                <a:schemeClr val="dk1"/>
              </a:solidFill>
              <a:latin typeface="Comfortaa"/>
              <a:ea typeface="Comfortaa"/>
              <a:cs typeface="Comfortaa"/>
              <a:sym typeface="Comfortaa"/>
            </a:endParaRPr>
          </a:p>
          <a:p>
            <a:pPr indent="0" lvl="0" marL="0" marR="0" rtl="0" algn="l">
              <a:lnSpc>
                <a:spcPct val="100000"/>
              </a:lnSpc>
              <a:spcBef>
                <a:spcPts val="300"/>
              </a:spcBef>
              <a:spcAft>
                <a:spcPts val="0"/>
              </a:spcAft>
              <a:buClr>
                <a:schemeClr val="dk1"/>
              </a:buClr>
              <a:buSzPts val="1100"/>
              <a:buFont typeface="Arial"/>
              <a:buNone/>
            </a:pPr>
            <a:r>
              <a:t/>
            </a:r>
            <a:endParaRPr b="1" i="0" sz="2300" u="none" cap="none" strike="noStrike">
              <a:solidFill>
                <a:schemeClr val="dk1"/>
              </a:solidFill>
              <a:latin typeface="Comfortaa"/>
              <a:ea typeface="Comfortaa"/>
              <a:cs typeface="Comfortaa"/>
              <a:sym typeface="Comfortaa"/>
            </a:endParaRPr>
          </a:p>
          <a:p>
            <a:pPr indent="0" lvl="0" marL="0" marR="0" rtl="0" algn="l">
              <a:lnSpc>
                <a:spcPct val="100000"/>
              </a:lnSpc>
              <a:spcBef>
                <a:spcPts val="300"/>
              </a:spcBef>
              <a:spcAft>
                <a:spcPts val="0"/>
              </a:spcAft>
              <a:buClr>
                <a:schemeClr val="dk1"/>
              </a:buClr>
              <a:buSzPts val="1100"/>
              <a:buFont typeface="Arial"/>
              <a:buNone/>
            </a:pPr>
            <a:r>
              <a:t/>
            </a:r>
            <a:endParaRPr b="1" i="0" sz="2300" u="none" cap="none" strike="noStrike">
              <a:solidFill>
                <a:schemeClr val="dk1"/>
              </a:solidFill>
              <a:latin typeface="Comfortaa"/>
              <a:ea typeface="Comfortaa"/>
              <a:cs typeface="Comfortaa"/>
              <a:sym typeface="Comfortaa"/>
            </a:endParaRPr>
          </a:p>
          <a:p>
            <a:pPr indent="0" lvl="0" marL="0" marR="0" rtl="0" algn="l">
              <a:lnSpc>
                <a:spcPct val="100000"/>
              </a:lnSpc>
              <a:spcBef>
                <a:spcPts val="300"/>
              </a:spcBef>
              <a:spcAft>
                <a:spcPts val="0"/>
              </a:spcAft>
              <a:buClr>
                <a:schemeClr val="dk1"/>
              </a:buClr>
              <a:buSzPts val="1100"/>
              <a:buFont typeface="Arial"/>
              <a:buNone/>
            </a:pPr>
            <a:r>
              <a:t/>
            </a:r>
            <a:endParaRPr b="1" i="0" sz="2300" u="none" cap="none" strike="noStrike">
              <a:solidFill>
                <a:schemeClr val="dk1"/>
              </a:solidFill>
              <a:latin typeface="Comfortaa"/>
              <a:ea typeface="Comfortaa"/>
              <a:cs typeface="Comfortaa"/>
              <a:sym typeface="Comfortaa"/>
            </a:endParaRPr>
          </a:p>
          <a:p>
            <a:pPr indent="0" lvl="0" marL="0" marR="0" rtl="0" algn="l">
              <a:lnSpc>
                <a:spcPct val="100000"/>
              </a:lnSpc>
              <a:spcBef>
                <a:spcPts val="300"/>
              </a:spcBef>
              <a:spcAft>
                <a:spcPts val="0"/>
              </a:spcAft>
              <a:buClr>
                <a:schemeClr val="dk1"/>
              </a:buClr>
              <a:buSzPts val="1100"/>
              <a:buFont typeface="Arial"/>
              <a:buNone/>
            </a:pPr>
            <a:r>
              <a:t/>
            </a:r>
            <a:endParaRPr b="1" i="0" sz="2300" u="none" cap="none" strike="noStrike">
              <a:solidFill>
                <a:schemeClr val="dk1"/>
              </a:solidFill>
              <a:latin typeface="Comfortaa"/>
              <a:ea typeface="Comfortaa"/>
              <a:cs typeface="Comfortaa"/>
              <a:sym typeface="Comfortaa"/>
            </a:endParaRPr>
          </a:p>
          <a:p>
            <a:pPr indent="0" lvl="0" marL="0" marR="0" rtl="0" algn="l">
              <a:lnSpc>
                <a:spcPct val="100000"/>
              </a:lnSpc>
              <a:spcBef>
                <a:spcPts val="300"/>
              </a:spcBef>
              <a:spcAft>
                <a:spcPts val="0"/>
              </a:spcAft>
              <a:buClr>
                <a:schemeClr val="dk1"/>
              </a:buClr>
              <a:buSzPts val="1100"/>
              <a:buFont typeface="Arial"/>
              <a:buNone/>
            </a:pPr>
            <a:r>
              <a:t/>
            </a:r>
            <a:endParaRPr b="1" i="0" sz="2300" u="none" cap="none" strike="noStrike">
              <a:solidFill>
                <a:schemeClr val="dk1"/>
              </a:solidFill>
              <a:latin typeface="Comfortaa"/>
              <a:ea typeface="Comfortaa"/>
              <a:cs typeface="Comfortaa"/>
              <a:sym typeface="Comfortaa"/>
            </a:endParaRPr>
          </a:p>
          <a:p>
            <a:pPr indent="0" lvl="0" marL="0" marR="0" rtl="0" algn="l">
              <a:lnSpc>
                <a:spcPct val="100000"/>
              </a:lnSpc>
              <a:spcBef>
                <a:spcPts val="300"/>
              </a:spcBef>
              <a:spcAft>
                <a:spcPts val="0"/>
              </a:spcAft>
              <a:buClr>
                <a:schemeClr val="dk1"/>
              </a:buClr>
              <a:buSzPts val="1100"/>
              <a:buFont typeface="Arial"/>
              <a:buNone/>
            </a:pPr>
            <a:r>
              <a:t/>
            </a:r>
            <a:endParaRPr b="1" i="0" sz="2300" u="none" cap="none" strike="noStrike">
              <a:solidFill>
                <a:schemeClr val="dk1"/>
              </a:solidFill>
              <a:latin typeface="Comfortaa"/>
              <a:ea typeface="Comfortaa"/>
              <a:cs typeface="Comfortaa"/>
              <a:sym typeface="Comfortaa"/>
            </a:endParaRPr>
          </a:p>
          <a:p>
            <a:pPr indent="0" lvl="0" marL="0" marR="0" rtl="0" algn="l">
              <a:lnSpc>
                <a:spcPct val="100000"/>
              </a:lnSpc>
              <a:spcBef>
                <a:spcPts val="300"/>
              </a:spcBef>
              <a:spcAft>
                <a:spcPts val="0"/>
              </a:spcAft>
              <a:buClr>
                <a:schemeClr val="dk1"/>
              </a:buClr>
              <a:buSzPts val="1100"/>
              <a:buFont typeface="Arial"/>
              <a:buNone/>
            </a:pPr>
            <a:r>
              <a:t/>
            </a:r>
            <a:endParaRPr b="1" i="0" sz="2300" u="none" cap="none" strike="noStrike">
              <a:solidFill>
                <a:schemeClr val="dk1"/>
              </a:solidFill>
              <a:latin typeface="Comfortaa"/>
              <a:ea typeface="Comfortaa"/>
              <a:cs typeface="Comfortaa"/>
              <a:sym typeface="Comfortaa"/>
            </a:endParaRPr>
          </a:p>
          <a:p>
            <a:pPr indent="0" lvl="0" marL="0" marR="0" rtl="0" algn="l">
              <a:lnSpc>
                <a:spcPct val="100000"/>
              </a:lnSpc>
              <a:spcBef>
                <a:spcPts val="300"/>
              </a:spcBef>
              <a:spcAft>
                <a:spcPts val="0"/>
              </a:spcAft>
              <a:buClr>
                <a:schemeClr val="dk1"/>
              </a:buClr>
              <a:buSzPts val="1100"/>
              <a:buFont typeface="Arial"/>
              <a:buNone/>
            </a:pPr>
            <a:r>
              <a:t/>
            </a:r>
            <a:endParaRPr b="1" i="0" sz="2300" u="none" cap="none" strike="noStrike">
              <a:solidFill>
                <a:schemeClr val="dk1"/>
              </a:solidFill>
              <a:latin typeface="Comfortaa"/>
              <a:ea typeface="Comfortaa"/>
              <a:cs typeface="Comfortaa"/>
              <a:sym typeface="Comfortaa"/>
            </a:endParaRPr>
          </a:p>
          <a:p>
            <a:pPr indent="0" lvl="0" marL="0" marR="0" rtl="0" algn="l">
              <a:lnSpc>
                <a:spcPct val="100000"/>
              </a:lnSpc>
              <a:spcBef>
                <a:spcPts val="300"/>
              </a:spcBef>
              <a:spcAft>
                <a:spcPts val="0"/>
              </a:spcAft>
              <a:buClr>
                <a:schemeClr val="dk1"/>
              </a:buClr>
              <a:buSzPts val="1100"/>
              <a:buFont typeface="Arial"/>
              <a:buNone/>
            </a:pPr>
            <a:r>
              <a:t/>
            </a:r>
            <a:endParaRPr b="1" i="0" sz="2300" u="none" cap="none" strike="noStrike">
              <a:solidFill>
                <a:schemeClr val="dk1"/>
              </a:solidFill>
              <a:latin typeface="Comfortaa"/>
              <a:ea typeface="Comfortaa"/>
              <a:cs typeface="Comfortaa"/>
              <a:sym typeface="Comfortaa"/>
            </a:endParaRPr>
          </a:p>
          <a:p>
            <a:pPr indent="0" lvl="0" marL="0" marR="0" rtl="0" algn="l">
              <a:lnSpc>
                <a:spcPct val="100000"/>
              </a:lnSpc>
              <a:spcBef>
                <a:spcPts val="300"/>
              </a:spcBef>
              <a:spcAft>
                <a:spcPts val="0"/>
              </a:spcAft>
              <a:buClr>
                <a:schemeClr val="dk1"/>
              </a:buClr>
              <a:buSzPts val="1100"/>
              <a:buFont typeface="Arial"/>
              <a:buNone/>
            </a:pPr>
            <a:r>
              <a:t/>
            </a:r>
            <a:endParaRPr b="1" i="0" sz="2300" u="none" cap="none" strike="noStrike">
              <a:solidFill>
                <a:schemeClr val="dk1"/>
              </a:solidFill>
              <a:latin typeface="Comfortaa"/>
              <a:ea typeface="Comfortaa"/>
              <a:cs typeface="Comfortaa"/>
              <a:sym typeface="Comfortaa"/>
            </a:endParaRPr>
          </a:p>
          <a:p>
            <a:pPr indent="0" lvl="0" marL="0" marR="0" rtl="0" algn="l">
              <a:lnSpc>
                <a:spcPct val="100000"/>
              </a:lnSpc>
              <a:spcBef>
                <a:spcPts val="300"/>
              </a:spcBef>
              <a:spcAft>
                <a:spcPts val="0"/>
              </a:spcAft>
              <a:buClr>
                <a:schemeClr val="dk1"/>
              </a:buClr>
              <a:buSzPts val="1100"/>
              <a:buFont typeface="Arial"/>
              <a:buNone/>
            </a:pPr>
            <a:r>
              <a:t/>
            </a:r>
            <a:endParaRPr b="1" i="0" sz="2300" u="none" cap="none" strike="noStrike">
              <a:solidFill>
                <a:schemeClr val="dk1"/>
              </a:solidFill>
              <a:latin typeface="Comfortaa"/>
              <a:ea typeface="Comfortaa"/>
              <a:cs typeface="Comfortaa"/>
              <a:sym typeface="Comfortaa"/>
            </a:endParaRPr>
          </a:p>
          <a:p>
            <a:pPr indent="0" lvl="0" marL="0" marR="0" rtl="0" algn="l">
              <a:lnSpc>
                <a:spcPct val="100000"/>
              </a:lnSpc>
              <a:spcBef>
                <a:spcPts val="300"/>
              </a:spcBef>
              <a:spcAft>
                <a:spcPts val="0"/>
              </a:spcAft>
              <a:buClr>
                <a:schemeClr val="dk1"/>
              </a:buClr>
              <a:buSzPts val="1100"/>
              <a:buFont typeface="Arial"/>
              <a:buNone/>
            </a:pPr>
            <a:r>
              <a:t/>
            </a:r>
            <a:endParaRPr b="1" i="0" sz="2300" u="none" cap="none" strike="noStrike">
              <a:solidFill>
                <a:schemeClr val="dk1"/>
              </a:solidFill>
              <a:latin typeface="Comfortaa"/>
              <a:ea typeface="Comfortaa"/>
              <a:cs typeface="Comfortaa"/>
              <a:sym typeface="Comfortaa"/>
            </a:endParaRPr>
          </a:p>
          <a:p>
            <a:pPr indent="0" lvl="0" marL="0" marR="0" rtl="0" algn="l">
              <a:lnSpc>
                <a:spcPct val="100000"/>
              </a:lnSpc>
              <a:spcBef>
                <a:spcPts val="300"/>
              </a:spcBef>
              <a:spcAft>
                <a:spcPts val="0"/>
              </a:spcAft>
              <a:buClr>
                <a:schemeClr val="dk1"/>
              </a:buClr>
              <a:buSzPts val="1100"/>
              <a:buFont typeface="Arial"/>
              <a:buNone/>
            </a:pPr>
            <a:r>
              <a:t/>
            </a:r>
            <a:endParaRPr b="1" i="0" sz="2300" u="none" cap="none" strike="noStrike">
              <a:solidFill>
                <a:schemeClr val="dk1"/>
              </a:solidFill>
              <a:latin typeface="Comfortaa"/>
              <a:ea typeface="Comfortaa"/>
              <a:cs typeface="Comfortaa"/>
              <a:sym typeface="Comfortaa"/>
            </a:endParaRPr>
          </a:p>
          <a:p>
            <a:pPr indent="0" lvl="0" marL="0" marR="0" rtl="0" algn="l">
              <a:lnSpc>
                <a:spcPct val="100000"/>
              </a:lnSpc>
              <a:spcBef>
                <a:spcPts val="300"/>
              </a:spcBef>
              <a:spcAft>
                <a:spcPts val="0"/>
              </a:spcAft>
              <a:buClr>
                <a:schemeClr val="dk1"/>
              </a:buClr>
              <a:buSzPts val="1100"/>
              <a:buFont typeface="Arial"/>
              <a:buNone/>
            </a:pPr>
            <a:r>
              <a:t/>
            </a:r>
            <a:endParaRPr b="1" i="0" sz="2300" u="none" cap="none" strike="noStrike">
              <a:solidFill>
                <a:schemeClr val="dk1"/>
              </a:solidFill>
              <a:latin typeface="Comfortaa"/>
              <a:ea typeface="Comfortaa"/>
              <a:cs typeface="Comfortaa"/>
              <a:sym typeface="Comfortaa"/>
            </a:endParaRPr>
          </a:p>
          <a:p>
            <a:pPr indent="0" lvl="0" marL="0" marR="0" rtl="0" algn="l">
              <a:lnSpc>
                <a:spcPct val="115000"/>
              </a:lnSpc>
              <a:spcBef>
                <a:spcPts val="300"/>
              </a:spcBef>
              <a:spcAft>
                <a:spcPts val="0"/>
              </a:spcAft>
              <a:buClr>
                <a:schemeClr val="dk1"/>
              </a:buClr>
              <a:buSzPts val="1100"/>
              <a:buFont typeface="Arial"/>
              <a:buNone/>
            </a:pPr>
            <a:r>
              <a:t/>
            </a:r>
            <a:endParaRPr b="1" i="0" sz="2200" u="none" cap="none" strike="noStrike">
              <a:solidFill>
                <a:schemeClr val="dk1"/>
              </a:solidFill>
              <a:latin typeface="Comfortaa"/>
              <a:ea typeface="Comfortaa"/>
              <a:cs typeface="Comfortaa"/>
              <a:sym typeface="Comfortaa"/>
            </a:endParaRPr>
          </a:p>
          <a:p>
            <a:pPr indent="0" lvl="0" marL="0" marR="0" rtl="0" algn="l">
              <a:lnSpc>
                <a:spcPct val="115000"/>
              </a:lnSpc>
              <a:spcBef>
                <a:spcPts val="300"/>
              </a:spcBef>
              <a:spcAft>
                <a:spcPts val="0"/>
              </a:spcAft>
              <a:buClr>
                <a:schemeClr val="dk1"/>
              </a:buClr>
              <a:buSzPts val="1100"/>
              <a:buFont typeface="Arial"/>
              <a:buNone/>
            </a:pPr>
            <a:r>
              <a:t/>
            </a:r>
            <a:endParaRPr b="1" i="0" sz="2200" u="none" cap="none" strike="noStrike">
              <a:solidFill>
                <a:schemeClr val="dk1"/>
              </a:solidFill>
              <a:latin typeface="Comfortaa"/>
              <a:ea typeface="Comfortaa"/>
              <a:cs typeface="Comfortaa"/>
              <a:sym typeface="Comfortaa"/>
            </a:endParaRPr>
          </a:p>
          <a:p>
            <a:pPr indent="0" lvl="0" marL="0" marR="0" rtl="0" algn="l">
              <a:lnSpc>
                <a:spcPct val="115000"/>
              </a:lnSpc>
              <a:spcBef>
                <a:spcPts val="300"/>
              </a:spcBef>
              <a:spcAft>
                <a:spcPts val="0"/>
              </a:spcAft>
              <a:buClr>
                <a:schemeClr val="dk1"/>
              </a:buClr>
              <a:buSzPts val="1100"/>
              <a:buFont typeface="Arial"/>
              <a:buNone/>
            </a:pPr>
            <a:r>
              <a:t/>
            </a:r>
            <a:endParaRPr b="1" i="0" sz="2200" u="none" cap="none" strike="noStrike">
              <a:solidFill>
                <a:srgbClr val="292929"/>
              </a:solidFill>
              <a:highlight>
                <a:srgbClr val="FFFFFF"/>
              </a:highlight>
              <a:latin typeface="Comfortaa"/>
              <a:ea typeface="Comfortaa"/>
              <a:cs typeface="Comfortaa"/>
              <a:sym typeface="Comfortaa"/>
            </a:endParaRPr>
          </a:p>
          <a:p>
            <a:pPr indent="0" lvl="0" marL="0" marR="0" rtl="0" algn="l">
              <a:lnSpc>
                <a:spcPct val="115000"/>
              </a:lnSpc>
              <a:spcBef>
                <a:spcPts val="300"/>
              </a:spcBef>
              <a:spcAft>
                <a:spcPts val="0"/>
              </a:spcAft>
              <a:buClr>
                <a:schemeClr val="dk1"/>
              </a:buClr>
              <a:buSzPts val="1100"/>
              <a:buFont typeface="Arial"/>
              <a:buNone/>
            </a:pPr>
            <a:r>
              <a:t/>
            </a:r>
            <a:endParaRPr b="1" i="0" sz="2200" u="none" cap="none" strike="noStrike">
              <a:solidFill>
                <a:srgbClr val="292929"/>
              </a:solidFill>
              <a:highlight>
                <a:srgbClr val="FFFFFF"/>
              </a:highlight>
              <a:latin typeface="Comfortaa"/>
              <a:ea typeface="Comfortaa"/>
              <a:cs typeface="Comfortaa"/>
              <a:sym typeface="Comfortaa"/>
            </a:endParaRPr>
          </a:p>
          <a:p>
            <a:pPr indent="0" lvl="0" marL="0" marR="0" rtl="0" algn="l">
              <a:lnSpc>
                <a:spcPct val="115000"/>
              </a:lnSpc>
              <a:spcBef>
                <a:spcPts val="300"/>
              </a:spcBef>
              <a:spcAft>
                <a:spcPts val="0"/>
              </a:spcAft>
              <a:buClr>
                <a:schemeClr val="dk1"/>
              </a:buClr>
              <a:buSzPts val="1100"/>
              <a:buFont typeface="Arial"/>
              <a:buNone/>
            </a:pPr>
            <a:r>
              <a:t/>
            </a:r>
            <a:endParaRPr b="1" i="0" sz="2200" u="none" cap="none" strike="noStrike">
              <a:solidFill>
                <a:srgbClr val="292929"/>
              </a:solidFill>
              <a:highlight>
                <a:srgbClr val="FFFFFF"/>
              </a:highlight>
              <a:latin typeface="Comfortaa"/>
              <a:ea typeface="Comfortaa"/>
              <a:cs typeface="Comfortaa"/>
              <a:sym typeface="Comfortaa"/>
            </a:endParaRPr>
          </a:p>
          <a:p>
            <a:pPr indent="0" lvl="0" marL="0" marR="0" rtl="0" algn="l">
              <a:lnSpc>
                <a:spcPct val="115000"/>
              </a:lnSpc>
              <a:spcBef>
                <a:spcPts val="300"/>
              </a:spcBef>
              <a:spcAft>
                <a:spcPts val="0"/>
              </a:spcAft>
              <a:buClr>
                <a:schemeClr val="dk1"/>
              </a:buClr>
              <a:buSzPts val="1100"/>
              <a:buFont typeface="Arial"/>
              <a:buNone/>
            </a:pPr>
            <a:r>
              <a:t/>
            </a:r>
            <a:endParaRPr b="1" i="0" sz="2200" u="none" cap="none" strike="noStrike">
              <a:solidFill>
                <a:srgbClr val="292929"/>
              </a:solidFill>
              <a:highlight>
                <a:srgbClr val="FFFFFF"/>
              </a:highlight>
              <a:latin typeface="Comfortaa"/>
              <a:ea typeface="Comfortaa"/>
              <a:cs typeface="Comfortaa"/>
              <a:sym typeface="Comfortaa"/>
            </a:endParaRPr>
          </a:p>
          <a:p>
            <a:pPr indent="0" lvl="0" marL="0" marR="0" rtl="0" algn="l">
              <a:lnSpc>
                <a:spcPct val="150000"/>
              </a:lnSpc>
              <a:spcBef>
                <a:spcPts val="300"/>
              </a:spcBef>
              <a:spcAft>
                <a:spcPts val="0"/>
              </a:spcAft>
              <a:buClr>
                <a:schemeClr val="dk1"/>
              </a:buClr>
              <a:buSzPts val="1100"/>
              <a:buFont typeface="Arial"/>
              <a:buNone/>
            </a:pPr>
            <a:r>
              <a:t/>
            </a:r>
            <a:endParaRPr b="0" i="0" sz="1900" u="none" cap="none" strike="noStrike">
              <a:solidFill>
                <a:schemeClr val="dk1"/>
              </a:solidFill>
              <a:latin typeface="Comfortaa"/>
              <a:ea typeface="Comfortaa"/>
              <a:cs typeface="Comfortaa"/>
              <a:sym typeface="Comfortaa"/>
            </a:endParaRPr>
          </a:p>
          <a:p>
            <a:pPr indent="0" lvl="0" marL="0" marR="0" rtl="0" algn="l">
              <a:lnSpc>
                <a:spcPct val="150000"/>
              </a:lnSpc>
              <a:spcBef>
                <a:spcPts val="0"/>
              </a:spcBef>
              <a:spcAft>
                <a:spcPts val="0"/>
              </a:spcAft>
              <a:buClr>
                <a:schemeClr val="dk1"/>
              </a:buClr>
              <a:buSzPts val="1100"/>
              <a:buFont typeface="Arial"/>
              <a:buNone/>
            </a:pPr>
            <a:r>
              <a:t/>
            </a:r>
            <a:endParaRPr b="0" i="0" sz="1900" u="none" cap="none" strike="noStrike">
              <a:solidFill>
                <a:schemeClr val="dk1"/>
              </a:solidFill>
              <a:latin typeface="Comfortaa"/>
              <a:ea typeface="Comfortaa"/>
              <a:cs typeface="Comfortaa"/>
              <a:sym typeface="Comfortaa"/>
            </a:endParaRPr>
          </a:p>
          <a:p>
            <a:pPr indent="0" lvl="0" marL="0" marR="0" rtl="0" algn="l">
              <a:lnSpc>
                <a:spcPct val="150000"/>
              </a:lnSpc>
              <a:spcBef>
                <a:spcPts val="0"/>
              </a:spcBef>
              <a:spcAft>
                <a:spcPts val="0"/>
              </a:spcAft>
              <a:buClr>
                <a:schemeClr val="dk1"/>
              </a:buClr>
              <a:buSzPts val="1100"/>
              <a:buFont typeface="Arial"/>
              <a:buNone/>
            </a:pPr>
            <a:r>
              <a:t/>
            </a:r>
            <a:endParaRPr b="0" i="0" sz="1900" u="none" cap="none" strike="noStrike">
              <a:solidFill>
                <a:schemeClr val="dk1"/>
              </a:solidFill>
              <a:latin typeface="Comfortaa"/>
              <a:ea typeface="Comfortaa"/>
              <a:cs typeface="Comfortaa"/>
              <a:sym typeface="Comfortaa"/>
            </a:endParaRPr>
          </a:p>
          <a:p>
            <a:pPr indent="0" lvl="0" marL="0" marR="0" rtl="0" algn="l">
              <a:lnSpc>
                <a:spcPct val="150000"/>
              </a:lnSpc>
              <a:spcBef>
                <a:spcPts val="0"/>
              </a:spcBef>
              <a:spcAft>
                <a:spcPts val="0"/>
              </a:spcAft>
              <a:buClr>
                <a:schemeClr val="dk1"/>
              </a:buClr>
              <a:buSzPts val="1100"/>
              <a:buFont typeface="Arial"/>
              <a:buNone/>
            </a:pPr>
            <a:r>
              <a:t/>
            </a:r>
            <a:endParaRPr b="0" i="0" sz="1900" u="none" cap="none" strike="noStrike">
              <a:solidFill>
                <a:schemeClr val="dk1"/>
              </a:solidFill>
              <a:latin typeface="Comfortaa"/>
              <a:ea typeface="Comfortaa"/>
              <a:cs typeface="Comfortaa"/>
              <a:sym typeface="Comfortaa"/>
            </a:endParaRPr>
          </a:p>
          <a:p>
            <a:pPr indent="0" lvl="0" marL="0" marR="0" rtl="0" algn="l">
              <a:lnSpc>
                <a:spcPct val="150000"/>
              </a:lnSpc>
              <a:spcBef>
                <a:spcPts val="0"/>
              </a:spcBef>
              <a:spcAft>
                <a:spcPts val="0"/>
              </a:spcAft>
              <a:buClr>
                <a:schemeClr val="dk1"/>
              </a:buClr>
              <a:buSzPts val="1100"/>
              <a:buFont typeface="Arial"/>
              <a:buNone/>
            </a:pPr>
            <a:r>
              <a:t/>
            </a:r>
            <a:endParaRPr b="0" i="0" sz="1900" u="none" cap="none" strike="noStrike">
              <a:solidFill>
                <a:schemeClr val="dk1"/>
              </a:solidFill>
              <a:latin typeface="Comfortaa"/>
              <a:ea typeface="Comfortaa"/>
              <a:cs typeface="Comfortaa"/>
              <a:sym typeface="Comfortaa"/>
            </a:endParaRPr>
          </a:p>
          <a:p>
            <a:pPr indent="0" lvl="0" marL="0" marR="0" rtl="0" algn="l">
              <a:lnSpc>
                <a:spcPct val="150000"/>
              </a:lnSpc>
              <a:spcBef>
                <a:spcPts val="0"/>
              </a:spcBef>
              <a:spcAft>
                <a:spcPts val="0"/>
              </a:spcAft>
              <a:buClr>
                <a:schemeClr val="dk1"/>
              </a:buClr>
              <a:buSzPts val="1100"/>
              <a:buFont typeface="Arial"/>
              <a:buNone/>
            </a:pPr>
            <a:r>
              <a:t/>
            </a:r>
            <a:endParaRPr b="0" i="0" sz="1900" u="none" cap="none" strike="noStrike">
              <a:solidFill>
                <a:schemeClr val="dk1"/>
              </a:solidFill>
              <a:latin typeface="Comfortaa"/>
              <a:ea typeface="Comfortaa"/>
              <a:cs typeface="Comfortaa"/>
              <a:sym typeface="Comfortaa"/>
            </a:endParaRPr>
          </a:p>
          <a:p>
            <a:pPr indent="0" lvl="0" marL="0" marR="0" rtl="0" algn="l">
              <a:lnSpc>
                <a:spcPct val="150000"/>
              </a:lnSpc>
              <a:spcBef>
                <a:spcPts val="0"/>
              </a:spcBef>
              <a:spcAft>
                <a:spcPts val="0"/>
              </a:spcAft>
              <a:buClr>
                <a:schemeClr val="dk1"/>
              </a:buClr>
              <a:buSzPts val="1100"/>
              <a:buFont typeface="Arial"/>
              <a:buNone/>
            </a:pPr>
            <a:r>
              <a:t/>
            </a:r>
            <a:endParaRPr b="0" i="0" sz="1900" u="none" cap="none" strike="noStrike">
              <a:solidFill>
                <a:schemeClr val="dk1"/>
              </a:solidFill>
              <a:latin typeface="Comfortaa"/>
              <a:ea typeface="Comfortaa"/>
              <a:cs typeface="Comfortaa"/>
              <a:sym typeface="Comfortaa"/>
            </a:endParaRPr>
          </a:p>
          <a:p>
            <a:pPr indent="0" lvl="0" marL="0" marR="0" rtl="0" algn="l">
              <a:lnSpc>
                <a:spcPct val="150000"/>
              </a:lnSpc>
              <a:spcBef>
                <a:spcPts val="0"/>
              </a:spcBef>
              <a:spcAft>
                <a:spcPts val="0"/>
              </a:spcAft>
              <a:buClr>
                <a:schemeClr val="dk1"/>
              </a:buClr>
              <a:buSzPts val="1100"/>
              <a:buFont typeface="Arial"/>
              <a:buNone/>
            </a:pPr>
            <a:r>
              <a:t/>
            </a:r>
            <a:endParaRPr b="0" i="0" sz="1900" u="none" cap="none" strike="noStrike">
              <a:solidFill>
                <a:schemeClr val="dk1"/>
              </a:solidFill>
              <a:latin typeface="Comfortaa"/>
              <a:ea typeface="Comfortaa"/>
              <a:cs typeface="Comfortaa"/>
              <a:sym typeface="Comfortaa"/>
            </a:endParaRPr>
          </a:p>
          <a:p>
            <a:pPr indent="0" lvl="0" marL="0" marR="0" rtl="0" algn="l">
              <a:lnSpc>
                <a:spcPct val="100000"/>
              </a:lnSpc>
              <a:spcBef>
                <a:spcPts val="300"/>
              </a:spcBef>
              <a:spcAft>
                <a:spcPts val="0"/>
              </a:spcAft>
              <a:buClr>
                <a:schemeClr val="dk1"/>
              </a:buClr>
              <a:buSzPts val="1100"/>
              <a:buFont typeface="Arial"/>
              <a:buNone/>
            </a:pPr>
            <a:r>
              <a:t/>
            </a:r>
            <a:endParaRPr b="1" i="0" sz="2400" u="none" cap="none" strike="noStrike">
              <a:solidFill>
                <a:schemeClr val="dk1"/>
              </a:solidFill>
              <a:latin typeface="Comfortaa"/>
              <a:ea typeface="Comfortaa"/>
              <a:cs typeface="Comfortaa"/>
              <a:sym typeface="Comfortaa"/>
            </a:endParaRPr>
          </a:p>
          <a:p>
            <a:pPr indent="0" lvl="0" marL="0" marR="0" rtl="0" algn="l">
              <a:lnSpc>
                <a:spcPct val="100000"/>
              </a:lnSpc>
              <a:spcBef>
                <a:spcPts val="300"/>
              </a:spcBef>
              <a:spcAft>
                <a:spcPts val="0"/>
              </a:spcAft>
              <a:buClr>
                <a:schemeClr val="dk1"/>
              </a:buClr>
              <a:buSzPts val="1100"/>
              <a:buFont typeface="Arial"/>
              <a:buNone/>
            </a:pPr>
            <a:r>
              <a:t/>
            </a:r>
            <a:endParaRPr b="1" i="0" sz="2400" u="none" cap="none" strike="noStrike">
              <a:solidFill>
                <a:schemeClr val="dk1"/>
              </a:solidFill>
              <a:latin typeface="Comfortaa"/>
              <a:ea typeface="Comfortaa"/>
              <a:cs typeface="Comfortaa"/>
              <a:sym typeface="Comfortaa"/>
            </a:endParaRPr>
          </a:p>
          <a:p>
            <a:pPr indent="0" lvl="0" marL="0" marR="0" rtl="0" algn="l">
              <a:lnSpc>
                <a:spcPct val="100000"/>
              </a:lnSpc>
              <a:spcBef>
                <a:spcPts val="300"/>
              </a:spcBef>
              <a:spcAft>
                <a:spcPts val="0"/>
              </a:spcAft>
              <a:buClr>
                <a:srgbClr val="000000"/>
              </a:buClr>
              <a:buSzPts val="1100"/>
              <a:buFont typeface="Arial"/>
              <a:buNone/>
            </a:pPr>
            <a:r>
              <a:t/>
            </a:r>
            <a:endParaRPr b="1" i="0" sz="2600" u="none" cap="none" strike="noStrike">
              <a:solidFill>
                <a:srgbClr val="292929"/>
              </a:solidFill>
              <a:highlight>
                <a:srgbClr val="FFFFFF"/>
              </a:highlight>
              <a:latin typeface="Comfortaa"/>
              <a:ea typeface="Comfortaa"/>
              <a:cs typeface="Comfortaa"/>
              <a:sym typeface="Comfortaa"/>
            </a:endParaRPr>
          </a:p>
          <a:p>
            <a:pPr indent="0" lvl="0" marL="0" marR="0" rtl="0" algn="l">
              <a:lnSpc>
                <a:spcPct val="100000"/>
              </a:lnSpc>
              <a:spcBef>
                <a:spcPts val="300"/>
              </a:spcBef>
              <a:spcAft>
                <a:spcPts val="0"/>
              </a:spcAft>
              <a:buClr>
                <a:srgbClr val="000000"/>
              </a:buClr>
              <a:buSzPts val="1100"/>
              <a:buFont typeface="Arial"/>
              <a:buNone/>
            </a:pPr>
            <a:r>
              <a:t/>
            </a:r>
            <a:endParaRPr b="1" i="0" sz="2600" u="none" cap="none" strike="noStrike">
              <a:solidFill>
                <a:srgbClr val="292929"/>
              </a:solidFill>
              <a:highlight>
                <a:srgbClr val="FFFFFF"/>
              </a:highlight>
              <a:latin typeface="Comfortaa"/>
              <a:ea typeface="Comfortaa"/>
              <a:cs typeface="Comfortaa"/>
              <a:sym typeface="Comfortaa"/>
            </a:endParaRPr>
          </a:p>
          <a:p>
            <a:pPr indent="0" lvl="0" marL="0" marR="0" rtl="0" algn="l">
              <a:lnSpc>
                <a:spcPct val="100000"/>
              </a:lnSpc>
              <a:spcBef>
                <a:spcPts val="300"/>
              </a:spcBef>
              <a:spcAft>
                <a:spcPts val="0"/>
              </a:spcAft>
              <a:buClr>
                <a:srgbClr val="000000"/>
              </a:buClr>
              <a:buSzPts val="1100"/>
              <a:buFont typeface="Arial"/>
              <a:buNone/>
            </a:pPr>
            <a:r>
              <a:t/>
            </a:r>
            <a:endParaRPr b="1" i="0" sz="2600" u="none" cap="none" strike="noStrike">
              <a:solidFill>
                <a:srgbClr val="292929"/>
              </a:solidFill>
              <a:highlight>
                <a:srgbClr val="FFFFFF"/>
              </a:highlight>
              <a:latin typeface="Comfortaa"/>
              <a:ea typeface="Comfortaa"/>
              <a:cs typeface="Comfortaa"/>
              <a:sym typeface="Comfortaa"/>
            </a:endParaRPr>
          </a:p>
          <a:p>
            <a:pPr indent="0" lvl="0" marL="0" marR="0" rtl="0" algn="l">
              <a:lnSpc>
                <a:spcPct val="100000"/>
              </a:lnSpc>
              <a:spcBef>
                <a:spcPts val="300"/>
              </a:spcBef>
              <a:spcAft>
                <a:spcPts val="0"/>
              </a:spcAft>
              <a:buClr>
                <a:srgbClr val="000000"/>
              </a:buClr>
              <a:buSzPts val="1100"/>
              <a:buFont typeface="Arial"/>
              <a:buNone/>
            </a:pPr>
            <a:r>
              <a:t/>
            </a:r>
            <a:endParaRPr b="1" i="0" sz="2600" u="none" cap="none" strike="noStrike">
              <a:solidFill>
                <a:srgbClr val="292929"/>
              </a:solidFill>
              <a:highlight>
                <a:srgbClr val="FFFFFF"/>
              </a:highlight>
              <a:latin typeface="Comfortaa"/>
              <a:ea typeface="Comfortaa"/>
              <a:cs typeface="Comfortaa"/>
              <a:sym typeface="Comfortaa"/>
            </a:endParaRPr>
          </a:p>
          <a:p>
            <a:pPr indent="0" lvl="0" marL="0" marR="0" rtl="0" algn="l">
              <a:lnSpc>
                <a:spcPct val="100000"/>
              </a:lnSpc>
              <a:spcBef>
                <a:spcPts val="300"/>
              </a:spcBef>
              <a:spcAft>
                <a:spcPts val="0"/>
              </a:spcAft>
              <a:buClr>
                <a:srgbClr val="000000"/>
              </a:buClr>
              <a:buSzPts val="1100"/>
              <a:buFont typeface="Arial"/>
              <a:buNone/>
            </a:pPr>
            <a:r>
              <a:t/>
            </a:r>
            <a:endParaRPr b="1" i="0" sz="2600" u="none" cap="none" strike="noStrike">
              <a:solidFill>
                <a:srgbClr val="292929"/>
              </a:solidFill>
              <a:highlight>
                <a:srgbClr val="FFFFFF"/>
              </a:highlight>
              <a:latin typeface="Comfortaa"/>
              <a:ea typeface="Comfortaa"/>
              <a:cs typeface="Comfortaa"/>
              <a:sym typeface="Comfortaa"/>
            </a:endParaRPr>
          </a:p>
          <a:p>
            <a:pPr indent="0" lvl="0" marL="0" marR="0" rtl="0" algn="l">
              <a:lnSpc>
                <a:spcPct val="100000"/>
              </a:lnSpc>
              <a:spcBef>
                <a:spcPts val="300"/>
              </a:spcBef>
              <a:spcAft>
                <a:spcPts val="0"/>
              </a:spcAft>
              <a:buClr>
                <a:srgbClr val="000000"/>
              </a:buClr>
              <a:buSzPts val="1100"/>
              <a:buFont typeface="Arial"/>
              <a:buNone/>
            </a:pPr>
            <a:r>
              <a:t/>
            </a:r>
            <a:endParaRPr b="1" i="0" sz="2600" u="none" cap="none" strike="noStrike">
              <a:solidFill>
                <a:srgbClr val="292929"/>
              </a:solidFill>
              <a:highlight>
                <a:srgbClr val="FFFFFF"/>
              </a:highlight>
              <a:latin typeface="Comfortaa"/>
              <a:ea typeface="Comfortaa"/>
              <a:cs typeface="Comfortaa"/>
              <a:sym typeface="Comfortaa"/>
            </a:endParaRPr>
          </a:p>
          <a:p>
            <a:pPr indent="0" lvl="0" marL="0" marR="0" rtl="0" algn="l">
              <a:lnSpc>
                <a:spcPct val="100000"/>
              </a:lnSpc>
              <a:spcBef>
                <a:spcPts val="300"/>
              </a:spcBef>
              <a:spcAft>
                <a:spcPts val="0"/>
              </a:spcAft>
              <a:buClr>
                <a:srgbClr val="000000"/>
              </a:buClr>
              <a:buSzPts val="1100"/>
              <a:buFont typeface="Arial"/>
              <a:buNone/>
            </a:pPr>
            <a:r>
              <a:t/>
            </a:r>
            <a:endParaRPr b="1" i="0" sz="2600" u="none" cap="none" strike="noStrike">
              <a:solidFill>
                <a:srgbClr val="292929"/>
              </a:solidFill>
              <a:highlight>
                <a:srgbClr val="FFFFFF"/>
              </a:highlight>
              <a:latin typeface="Comfortaa"/>
              <a:ea typeface="Comfortaa"/>
              <a:cs typeface="Comfortaa"/>
              <a:sym typeface="Comfortaa"/>
            </a:endParaRPr>
          </a:p>
          <a:p>
            <a:pPr indent="0" lvl="0" marL="0" marR="0" rtl="0" algn="l">
              <a:lnSpc>
                <a:spcPct val="100000"/>
              </a:lnSpc>
              <a:spcBef>
                <a:spcPts val="300"/>
              </a:spcBef>
              <a:spcAft>
                <a:spcPts val="0"/>
              </a:spcAft>
              <a:buClr>
                <a:srgbClr val="000000"/>
              </a:buClr>
              <a:buSzPts val="1100"/>
              <a:buFont typeface="Arial"/>
              <a:buNone/>
            </a:pPr>
            <a:r>
              <a:t/>
            </a:r>
            <a:endParaRPr b="1" i="0" sz="2600" u="none" cap="none" strike="noStrike">
              <a:solidFill>
                <a:srgbClr val="292929"/>
              </a:solidFill>
              <a:highlight>
                <a:srgbClr val="FFFFFF"/>
              </a:highlight>
              <a:latin typeface="Comfortaa"/>
              <a:ea typeface="Comfortaa"/>
              <a:cs typeface="Comfortaa"/>
              <a:sym typeface="Comfortaa"/>
            </a:endParaRPr>
          </a:p>
          <a:p>
            <a:pPr indent="0" lvl="0" marL="0" marR="0" rtl="0" algn="l">
              <a:lnSpc>
                <a:spcPct val="100000"/>
              </a:lnSpc>
              <a:spcBef>
                <a:spcPts val="300"/>
              </a:spcBef>
              <a:spcAft>
                <a:spcPts val="0"/>
              </a:spcAft>
              <a:buClr>
                <a:srgbClr val="000000"/>
              </a:buClr>
              <a:buSzPts val="1100"/>
              <a:buFont typeface="Arial"/>
              <a:buNone/>
            </a:pPr>
            <a:r>
              <a:t/>
            </a:r>
            <a:endParaRPr b="1" i="0" sz="2600" u="none" cap="none" strike="noStrike">
              <a:solidFill>
                <a:srgbClr val="292929"/>
              </a:solidFill>
              <a:highlight>
                <a:srgbClr val="FFFFFF"/>
              </a:highlight>
              <a:latin typeface="Comfortaa"/>
              <a:ea typeface="Comfortaa"/>
              <a:cs typeface="Comfortaa"/>
              <a:sym typeface="Comfortaa"/>
            </a:endParaRPr>
          </a:p>
          <a:p>
            <a:pPr indent="0" lvl="0" marL="0" marR="0" rtl="0" algn="l">
              <a:lnSpc>
                <a:spcPct val="100000"/>
              </a:lnSpc>
              <a:spcBef>
                <a:spcPts val="300"/>
              </a:spcBef>
              <a:spcAft>
                <a:spcPts val="0"/>
              </a:spcAft>
              <a:buClr>
                <a:srgbClr val="000000"/>
              </a:buClr>
              <a:buSzPts val="1100"/>
              <a:buFont typeface="Arial"/>
              <a:buNone/>
            </a:pPr>
            <a:r>
              <a:t/>
            </a:r>
            <a:endParaRPr b="1" i="0" sz="2600" u="none" cap="none" strike="noStrike">
              <a:solidFill>
                <a:srgbClr val="292929"/>
              </a:solidFill>
              <a:highlight>
                <a:srgbClr val="FFFFFF"/>
              </a:highlight>
              <a:latin typeface="Comfortaa"/>
              <a:ea typeface="Comfortaa"/>
              <a:cs typeface="Comfortaa"/>
              <a:sym typeface="Comfortaa"/>
            </a:endParaRPr>
          </a:p>
          <a:p>
            <a:pPr indent="0" lvl="0" marL="0" marR="0" rtl="0" algn="l">
              <a:lnSpc>
                <a:spcPct val="100000"/>
              </a:lnSpc>
              <a:spcBef>
                <a:spcPts val="300"/>
              </a:spcBef>
              <a:spcAft>
                <a:spcPts val="0"/>
              </a:spcAft>
              <a:buClr>
                <a:srgbClr val="000000"/>
              </a:buClr>
              <a:buSzPts val="1100"/>
              <a:buFont typeface="Arial"/>
              <a:buNone/>
            </a:pPr>
            <a:r>
              <a:t/>
            </a:r>
            <a:endParaRPr b="1" i="0" sz="2600" u="none" cap="none" strike="noStrike">
              <a:solidFill>
                <a:srgbClr val="292929"/>
              </a:solidFill>
              <a:highlight>
                <a:srgbClr val="FFFFFF"/>
              </a:highlight>
              <a:latin typeface="Comfortaa"/>
              <a:ea typeface="Comfortaa"/>
              <a:cs typeface="Comfortaa"/>
              <a:sym typeface="Comfortaa"/>
            </a:endParaRPr>
          </a:p>
          <a:p>
            <a:pPr indent="0" lvl="0" marL="0" marR="0" rtl="0" algn="l">
              <a:lnSpc>
                <a:spcPct val="100000"/>
              </a:lnSpc>
              <a:spcBef>
                <a:spcPts val="300"/>
              </a:spcBef>
              <a:spcAft>
                <a:spcPts val="0"/>
              </a:spcAft>
              <a:buClr>
                <a:srgbClr val="000000"/>
              </a:buClr>
              <a:buSzPts val="1100"/>
              <a:buFont typeface="Arial"/>
              <a:buNone/>
            </a:pPr>
            <a:r>
              <a:t/>
            </a:r>
            <a:endParaRPr b="1" i="0" sz="2600" u="none" cap="none" strike="noStrike">
              <a:solidFill>
                <a:srgbClr val="292929"/>
              </a:solidFill>
              <a:highlight>
                <a:srgbClr val="FFFFFF"/>
              </a:highlight>
              <a:latin typeface="Comfortaa"/>
              <a:ea typeface="Comfortaa"/>
              <a:cs typeface="Comfortaa"/>
              <a:sym typeface="Comfortaa"/>
            </a:endParaRPr>
          </a:p>
          <a:p>
            <a:pPr indent="0" lvl="0" marL="0" marR="0" rtl="0" algn="l">
              <a:lnSpc>
                <a:spcPct val="100000"/>
              </a:lnSpc>
              <a:spcBef>
                <a:spcPts val="300"/>
              </a:spcBef>
              <a:spcAft>
                <a:spcPts val="0"/>
              </a:spcAft>
              <a:buClr>
                <a:srgbClr val="000000"/>
              </a:buClr>
              <a:buSzPts val="1100"/>
              <a:buFont typeface="Arial"/>
              <a:buNone/>
            </a:pPr>
            <a:r>
              <a:t/>
            </a:r>
            <a:endParaRPr b="1" i="0" sz="2600" u="none" cap="none" strike="noStrike">
              <a:solidFill>
                <a:srgbClr val="292929"/>
              </a:solidFill>
              <a:highlight>
                <a:srgbClr val="FFFFFF"/>
              </a:highlight>
              <a:latin typeface="Comfortaa"/>
              <a:ea typeface="Comfortaa"/>
              <a:cs typeface="Comfortaa"/>
              <a:sym typeface="Comfortaa"/>
            </a:endParaRPr>
          </a:p>
          <a:p>
            <a:pPr indent="0" lvl="0" marL="0" marR="0" rtl="0" algn="l">
              <a:lnSpc>
                <a:spcPct val="100000"/>
              </a:lnSpc>
              <a:spcBef>
                <a:spcPts val="300"/>
              </a:spcBef>
              <a:spcAft>
                <a:spcPts val="0"/>
              </a:spcAft>
              <a:buClr>
                <a:srgbClr val="000000"/>
              </a:buClr>
              <a:buSzPts val="1100"/>
              <a:buFont typeface="Arial"/>
              <a:buNone/>
            </a:pPr>
            <a:r>
              <a:t/>
            </a:r>
            <a:endParaRPr b="1" i="0" sz="2600" u="none" cap="none" strike="noStrike">
              <a:solidFill>
                <a:srgbClr val="292929"/>
              </a:solidFill>
              <a:highlight>
                <a:srgbClr val="FFFFFF"/>
              </a:highlight>
              <a:latin typeface="Comfortaa"/>
              <a:ea typeface="Comfortaa"/>
              <a:cs typeface="Comfortaa"/>
              <a:sym typeface="Comfortaa"/>
            </a:endParaRPr>
          </a:p>
          <a:p>
            <a:pPr indent="0" lvl="0" marL="0" marR="0" rtl="0" algn="l">
              <a:lnSpc>
                <a:spcPct val="100000"/>
              </a:lnSpc>
              <a:spcBef>
                <a:spcPts val="300"/>
              </a:spcBef>
              <a:spcAft>
                <a:spcPts val="0"/>
              </a:spcAft>
              <a:buClr>
                <a:srgbClr val="000000"/>
              </a:buClr>
              <a:buSzPts val="1100"/>
              <a:buFont typeface="Arial"/>
              <a:buNone/>
            </a:pPr>
            <a:r>
              <a:t/>
            </a:r>
            <a:endParaRPr b="1" i="0" sz="2600" u="none" cap="none" strike="noStrike">
              <a:solidFill>
                <a:srgbClr val="292929"/>
              </a:solidFill>
              <a:highlight>
                <a:srgbClr val="FFFFFF"/>
              </a:highlight>
              <a:latin typeface="Comfortaa"/>
              <a:ea typeface="Comfortaa"/>
              <a:cs typeface="Comfortaa"/>
              <a:sym typeface="Comfortaa"/>
            </a:endParaRPr>
          </a:p>
          <a:p>
            <a:pPr indent="0" lvl="0" marL="0" marR="0" rtl="0" algn="l">
              <a:lnSpc>
                <a:spcPct val="100000"/>
              </a:lnSpc>
              <a:spcBef>
                <a:spcPts val="300"/>
              </a:spcBef>
              <a:spcAft>
                <a:spcPts val="0"/>
              </a:spcAft>
              <a:buClr>
                <a:srgbClr val="000000"/>
              </a:buClr>
              <a:buSzPts val="1100"/>
              <a:buFont typeface="Arial"/>
              <a:buNone/>
            </a:pPr>
            <a:r>
              <a:t/>
            </a:r>
            <a:endParaRPr b="1" i="0" sz="2600" u="none" cap="none" strike="noStrike">
              <a:solidFill>
                <a:srgbClr val="292929"/>
              </a:solidFill>
              <a:highlight>
                <a:srgbClr val="FFFFFF"/>
              </a:highlight>
              <a:latin typeface="Comfortaa"/>
              <a:ea typeface="Comfortaa"/>
              <a:cs typeface="Comfortaa"/>
              <a:sym typeface="Comfortaa"/>
            </a:endParaRPr>
          </a:p>
          <a:p>
            <a:pPr indent="0" lvl="0" marL="0" marR="0" rtl="0" algn="l">
              <a:lnSpc>
                <a:spcPct val="100000"/>
              </a:lnSpc>
              <a:spcBef>
                <a:spcPts val="300"/>
              </a:spcBef>
              <a:spcAft>
                <a:spcPts val="0"/>
              </a:spcAft>
              <a:buClr>
                <a:srgbClr val="000000"/>
              </a:buClr>
              <a:buSzPts val="1100"/>
              <a:buFont typeface="Arial"/>
              <a:buNone/>
            </a:pPr>
            <a:r>
              <a:t/>
            </a:r>
            <a:endParaRPr b="1" i="0" sz="2600" u="none" cap="none" strike="noStrike">
              <a:solidFill>
                <a:srgbClr val="292929"/>
              </a:solidFill>
              <a:highlight>
                <a:srgbClr val="FFFFFF"/>
              </a:highlight>
              <a:latin typeface="Comfortaa"/>
              <a:ea typeface="Comfortaa"/>
              <a:cs typeface="Comfortaa"/>
              <a:sym typeface="Comfortaa"/>
            </a:endParaRPr>
          </a:p>
          <a:p>
            <a:pPr indent="0" lvl="0" marL="0" marR="0" rtl="0" algn="l">
              <a:lnSpc>
                <a:spcPct val="100000"/>
              </a:lnSpc>
              <a:spcBef>
                <a:spcPts val="300"/>
              </a:spcBef>
              <a:spcAft>
                <a:spcPts val="0"/>
              </a:spcAft>
              <a:buClr>
                <a:srgbClr val="000000"/>
              </a:buClr>
              <a:buSzPts val="1100"/>
              <a:buFont typeface="Arial"/>
              <a:buNone/>
            </a:pPr>
            <a:r>
              <a:t/>
            </a:r>
            <a:endParaRPr b="1" i="0" sz="2600" u="none" cap="none" strike="noStrike">
              <a:solidFill>
                <a:srgbClr val="292929"/>
              </a:solidFill>
              <a:highlight>
                <a:srgbClr val="FFFFFF"/>
              </a:highlight>
              <a:latin typeface="Comfortaa"/>
              <a:ea typeface="Comfortaa"/>
              <a:cs typeface="Comfortaa"/>
              <a:sym typeface="Comfortaa"/>
            </a:endParaRPr>
          </a:p>
          <a:p>
            <a:pPr indent="0" lvl="0" marL="0" marR="0" rtl="0" algn="l">
              <a:lnSpc>
                <a:spcPct val="100000"/>
              </a:lnSpc>
              <a:spcBef>
                <a:spcPts val="300"/>
              </a:spcBef>
              <a:spcAft>
                <a:spcPts val="0"/>
              </a:spcAft>
              <a:buClr>
                <a:srgbClr val="000000"/>
              </a:buClr>
              <a:buSzPts val="1100"/>
              <a:buFont typeface="Arial"/>
              <a:buNone/>
            </a:pPr>
            <a:r>
              <a:t/>
            </a:r>
            <a:endParaRPr b="1" i="0" sz="2600" u="none" cap="none" strike="noStrike">
              <a:solidFill>
                <a:srgbClr val="292929"/>
              </a:solidFill>
              <a:highlight>
                <a:srgbClr val="FFFFFF"/>
              </a:highlight>
              <a:latin typeface="Comfortaa"/>
              <a:ea typeface="Comfortaa"/>
              <a:cs typeface="Comfortaa"/>
              <a:sym typeface="Comfortaa"/>
            </a:endParaRPr>
          </a:p>
          <a:p>
            <a:pPr indent="0" lvl="0" marL="0" marR="0" rtl="0" algn="l">
              <a:lnSpc>
                <a:spcPct val="100000"/>
              </a:lnSpc>
              <a:spcBef>
                <a:spcPts val="300"/>
              </a:spcBef>
              <a:spcAft>
                <a:spcPts val="0"/>
              </a:spcAft>
              <a:buClr>
                <a:srgbClr val="000000"/>
              </a:buClr>
              <a:buSzPts val="1100"/>
              <a:buFont typeface="Arial"/>
              <a:buNone/>
            </a:pPr>
            <a:r>
              <a:t/>
            </a:r>
            <a:endParaRPr b="1" i="0" sz="2600" u="none" cap="none" strike="noStrike">
              <a:solidFill>
                <a:srgbClr val="292929"/>
              </a:solidFill>
              <a:highlight>
                <a:srgbClr val="FFFFFF"/>
              </a:highlight>
              <a:latin typeface="Comfortaa"/>
              <a:ea typeface="Comfortaa"/>
              <a:cs typeface="Comfortaa"/>
              <a:sym typeface="Comfortaa"/>
            </a:endParaRPr>
          </a:p>
          <a:p>
            <a:pPr indent="0" lvl="0" marL="0" marR="0" rtl="0" algn="l">
              <a:lnSpc>
                <a:spcPct val="100000"/>
              </a:lnSpc>
              <a:spcBef>
                <a:spcPts val="300"/>
              </a:spcBef>
              <a:spcAft>
                <a:spcPts val="0"/>
              </a:spcAft>
              <a:buClr>
                <a:srgbClr val="000000"/>
              </a:buClr>
              <a:buSzPts val="1100"/>
              <a:buFont typeface="Arial"/>
              <a:buNone/>
            </a:pPr>
            <a:r>
              <a:t/>
            </a:r>
            <a:endParaRPr b="1" i="0" sz="2600" u="none" cap="none" strike="noStrike">
              <a:solidFill>
                <a:srgbClr val="292929"/>
              </a:solidFill>
              <a:highlight>
                <a:srgbClr val="FFFFFF"/>
              </a:highlight>
              <a:latin typeface="Comfortaa"/>
              <a:ea typeface="Comfortaa"/>
              <a:cs typeface="Comfortaa"/>
              <a:sym typeface="Comfortaa"/>
            </a:endParaRPr>
          </a:p>
          <a:p>
            <a:pPr indent="0" lvl="0" marL="0" marR="0" rtl="0" algn="l">
              <a:lnSpc>
                <a:spcPct val="100000"/>
              </a:lnSpc>
              <a:spcBef>
                <a:spcPts val="300"/>
              </a:spcBef>
              <a:spcAft>
                <a:spcPts val="0"/>
              </a:spcAft>
              <a:buClr>
                <a:srgbClr val="000000"/>
              </a:buClr>
              <a:buSzPts val="1100"/>
              <a:buFont typeface="Arial"/>
              <a:buNone/>
            </a:pPr>
            <a:r>
              <a:t/>
            </a:r>
            <a:endParaRPr b="1" i="0" sz="2600" u="none" cap="none" strike="noStrike">
              <a:solidFill>
                <a:srgbClr val="292929"/>
              </a:solidFill>
              <a:highlight>
                <a:srgbClr val="FFFFFF"/>
              </a:highlight>
              <a:latin typeface="Comfortaa"/>
              <a:ea typeface="Comfortaa"/>
              <a:cs typeface="Comfortaa"/>
              <a:sym typeface="Comfortaa"/>
            </a:endParaRPr>
          </a:p>
          <a:p>
            <a:pPr indent="0" lvl="0" marL="0" marR="0" rtl="0" algn="l">
              <a:lnSpc>
                <a:spcPct val="100000"/>
              </a:lnSpc>
              <a:spcBef>
                <a:spcPts val="300"/>
              </a:spcBef>
              <a:spcAft>
                <a:spcPts val="0"/>
              </a:spcAft>
              <a:buClr>
                <a:srgbClr val="000000"/>
              </a:buClr>
              <a:buSzPts val="1100"/>
              <a:buFont typeface="Arial"/>
              <a:buNone/>
            </a:pPr>
            <a:r>
              <a:t/>
            </a:r>
            <a:endParaRPr b="1" i="0" sz="2600" u="none" cap="none" strike="noStrike">
              <a:solidFill>
                <a:srgbClr val="292929"/>
              </a:solidFill>
              <a:highlight>
                <a:srgbClr val="FFFFFF"/>
              </a:highlight>
              <a:latin typeface="Comfortaa"/>
              <a:ea typeface="Comfortaa"/>
              <a:cs typeface="Comfortaa"/>
              <a:sym typeface="Comfortaa"/>
            </a:endParaRPr>
          </a:p>
          <a:p>
            <a:pPr indent="0" lvl="0" marL="0" marR="0" rtl="0" algn="l">
              <a:lnSpc>
                <a:spcPct val="100000"/>
              </a:lnSpc>
              <a:spcBef>
                <a:spcPts val="300"/>
              </a:spcBef>
              <a:spcAft>
                <a:spcPts val="0"/>
              </a:spcAft>
              <a:buClr>
                <a:srgbClr val="000000"/>
              </a:buClr>
              <a:buSzPts val="1100"/>
              <a:buFont typeface="Arial"/>
              <a:buNone/>
            </a:pPr>
            <a:r>
              <a:t/>
            </a:r>
            <a:endParaRPr b="1" i="0" sz="2600" u="none" cap="none" strike="noStrike">
              <a:solidFill>
                <a:srgbClr val="292929"/>
              </a:solidFill>
              <a:highlight>
                <a:srgbClr val="FFFFFF"/>
              </a:highlight>
              <a:latin typeface="Comfortaa"/>
              <a:ea typeface="Comfortaa"/>
              <a:cs typeface="Comfortaa"/>
              <a:sym typeface="Comfortaa"/>
            </a:endParaRPr>
          </a:p>
          <a:p>
            <a:pPr indent="0" lvl="0" marL="0" marR="0" rtl="0" algn="l">
              <a:lnSpc>
                <a:spcPct val="100000"/>
              </a:lnSpc>
              <a:spcBef>
                <a:spcPts val="300"/>
              </a:spcBef>
              <a:spcAft>
                <a:spcPts val="0"/>
              </a:spcAft>
              <a:buClr>
                <a:srgbClr val="000000"/>
              </a:buClr>
              <a:buSzPts val="1100"/>
              <a:buFont typeface="Arial"/>
              <a:buNone/>
            </a:pPr>
            <a:r>
              <a:t/>
            </a:r>
            <a:endParaRPr b="1" i="0" sz="2600" u="none" cap="none" strike="noStrike">
              <a:solidFill>
                <a:srgbClr val="292929"/>
              </a:solidFill>
              <a:highlight>
                <a:srgbClr val="FFFFFF"/>
              </a:highlight>
              <a:latin typeface="Comfortaa"/>
              <a:ea typeface="Comfortaa"/>
              <a:cs typeface="Comfortaa"/>
              <a:sym typeface="Comfortaa"/>
            </a:endParaRPr>
          </a:p>
          <a:p>
            <a:pPr indent="0" lvl="0" marL="0" marR="0" rtl="0" algn="l">
              <a:lnSpc>
                <a:spcPct val="100000"/>
              </a:lnSpc>
              <a:spcBef>
                <a:spcPts val="300"/>
              </a:spcBef>
              <a:spcAft>
                <a:spcPts val="0"/>
              </a:spcAft>
              <a:buClr>
                <a:srgbClr val="000000"/>
              </a:buClr>
              <a:buSzPts val="1100"/>
              <a:buFont typeface="Arial"/>
              <a:buNone/>
            </a:pPr>
            <a:r>
              <a:t/>
            </a:r>
            <a:endParaRPr b="1" i="0" sz="2600" u="none" cap="none" strike="noStrike">
              <a:solidFill>
                <a:srgbClr val="292929"/>
              </a:solidFill>
              <a:highlight>
                <a:srgbClr val="FFFFFF"/>
              </a:highlight>
              <a:latin typeface="Comfortaa"/>
              <a:ea typeface="Comfortaa"/>
              <a:cs typeface="Comfortaa"/>
              <a:sym typeface="Comfortaa"/>
            </a:endParaRPr>
          </a:p>
          <a:p>
            <a:pPr indent="0" lvl="0" marL="0" marR="0" rtl="0" algn="l">
              <a:lnSpc>
                <a:spcPct val="100000"/>
              </a:lnSpc>
              <a:spcBef>
                <a:spcPts val="300"/>
              </a:spcBef>
              <a:spcAft>
                <a:spcPts val="0"/>
              </a:spcAft>
              <a:buClr>
                <a:srgbClr val="000000"/>
              </a:buClr>
              <a:buSzPts val="1100"/>
              <a:buFont typeface="Arial"/>
              <a:buNone/>
            </a:pPr>
            <a:r>
              <a:t/>
            </a:r>
            <a:endParaRPr b="1" i="0" sz="2600" u="none" cap="none" strike="noStrike">
              <a:solidFill>
                <a:srgbClr val="292929"/>
              </a:solidFill>
              <a:highlight>
                <a:srgbClr val="FFFFFF"/>
              </a:highlight>
              <a:latin typeface="Comfortaa"/>
              <a:ea typeface="Comfortaa"/>
              <a:cs typeface="Comfortaa"/>
              <a:sym typeface="Comfortaa"/>
            </a:endParaRPr>
          </a:p>
          <a:p>
            <a:pPr indent="0" lvl="0" marL="0" marR="0" rtl="0" algn="l">
              <a:lnSpc>
                <a:spcPct val="100000"/>
              </a:lnSpc>
              <a:spcBef>
                <a:spcPts val="300"/>
              </a:spcBef>
              <a:spcAft>
                <a:spcPts val="0"/>
              </a:spcAft>
              <a:buClr>
                <a:srgbClr val="000000"/>
              </a:buClr>
              <a:buSzPts val="1100"/>
              <a:buFont typeface="Arial"/>
              <a:buNone/>
            </a:pPr>
            <a:r>
              <a:t/>
            </a:r>
            <a:endParaRPr b="1" i="0" sz="2600" u="none" cap="none" strike="noStrike">
              <a:solidFill>
                <a:srgbClr val="292929"/>
              </a:solidFill>
              <a:highlight>
                <a:srgbClr val="FFFFFF"/>
              </a:highlight>
              <a:latin typeface="Comfortaa"/>
              <a:ea typeface="Comfortaa"/>
              <a:cs typeface="Comfortaa"/>
              <a:sym typeface="Comfortaa"/>
            </a:endParaRPr>
          </a:p>
          <a:p>
            <a:pPr indent="0" lvl="0" marL="0" marR="0" rtl="0" algn="l">
              <a:lnSpc>
                <a:spcPct val="100000"/>
              </a:lnSpc>
              <a:spcBef>
                <a:spcPts val="300"/>
              </a:spcBef>
              <a:spcAft>
                <a:spcPts val="0"/>
              </a:spcAft>
              <a:buClr>
                <a:srgbClr val="000000"/>
              </a:buClr>
              <a:buSzPts val="1100"/>
              <a:buFont typeface="Arial"/>
              <a:buNone/>
            </a:pPr>
            <a:r>
              <a:t/>
            </a:r>
            <a:endParaRPr b="1" i="0" sz="2600" u="none" cap="none" strike="noStrike">
              <a:solidFill>
                <a:srgbClr val="292929"/>
              </a:solidFill>
              <a:highlight>
                <a:srgbClr val="FFFFFF"/>
              </a:highlight>
              <a:latin typeface="Comfortaa"/>
              <a:ea typeface="Comfortaa"/>
              <a:cs typeface="Comfortaa"/>
              <a:sym typeface="Comfortaa"/>
            </a:endParaRPr>
          </a:p>
          <a:p>
            <a:pPr indent="0" lvl="0" marL="0" marR="0" rtl="0" algn="l">
              <a:lnSpc>
                <a:spcPct val="100000"/>
              </a:lnSpc>
              <a:spcBef>
                <a:spcPts val="300"/>
              </a:spcBef>
              <a:spcAft>
                <a:spcPts val="0"/>
              </a:spcAft>
              <a:buClr>
                <a:srgbClr val="000000"/>
              </a:buClr>
              <a:buSzPts val="1100"/>
              <a:buFont typeface="Arial"/>
              <a:buNone/>
            </a:pPr>
            <a:r>
              <a:t/>
            </a:r>
            <a:endParaRPr b="1" i="0" sz="2600" u="none" cap="none" strike="noStrike">
              <a:solidFill>
                <a:srgbClr val="292929"/>
              </a:solidFill>
              <a:highlight>
                <a:srgbClr val="FFFFFF"/>
              </a:highlight>
              <a:latin typeface="Comfortaa"/>
              <a:ea typeface="Comfortaa"/>
              <a:cs typeface="Comfortaa"/>
              <a:sym typeface="Comfortaa"/>
            </a:endParaRPr>
          </a:p>
          <a:p>
            <a:pPr indent="0" lvl="0" marL="0" marR="0" rtl="0" algn="l">
              <a:lnSpc>
                <a:spcPct val="100000"/>
              </a:lnSpc>
              <a:spcBef>
                <a:spcPts val="300"/>
              </a:spcBef>
              <a:spcAft>
                <a:spcPts val="0"/>
              </a:spcAft>
              <a:buClr>
                <a:srgbClr val="000000"/>
              </a:buClr>
              <a:buSzPts val="1100"/>
              <a:buFont typeface="Arial"/>
              <a:buNone/>
            </a:pPr>
            <a:r>
              <a:t/>
            </a:r>
            <a:endParaRPr b="1" i="0" sz="2600" u="none" cap="none" strike="noStrike">
              <a:solidFill>
                <a:srgbClr val="292929"/>
              </a:solidFill>
              <a:highlight>
                <a:srgbClr val="FFFFFF"/>
              </a:highlight>
              <a:latin typeface="Comfortaa"/>
              <a:ea typeface="Comfortaa"/>
              <a:cs typeface="Comfortaa"/>
              <a:sym typeface="Comfortaa"/>
            </a:endParaRPr>
          </a:p>
          <a:p>
            <a:pPr indent="0" lvl="0" marL="0" marR="0" rtl="0" algn="l">
              <a:lnSpc>
                <a:spcPct val="100000"/>
              </a:lnSpc>
              <a:spcBef>
                <a:spcPts val="300"/>
              </a:spcBef>
              <a:spcAft>
                <a:spcPts val="0"/>
              </a:spcAft>
              <a:buClr>
                <a:srgbClr val="000000"/>
              </a:buClr>
              <a:buSzPts val="1100"/>
              <a:buFont typeface="Arial"/>
              <a:buNone/>
            </a:pPr>
            <a:r>
              <a:t/>
            </a:r>
            <a:endParaRPr b="1" i="0" sz="2700" u="none" cap="none" strike="noStrike">
              <a:solidFill>
                <a:srgbClr val="292929"/>
              </a:solidFill>
              <a:highlight>
                <a:srgbClr val="FFFFFF"/>
              </a:highlight>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SzPts val="1100"/>
              <a:buFont typeface="Arial"/>
              <a:buNone/>
            </a:pPr>
            <a:r>
              <a:t/>
            </a:r>
            <a:endParaRPr b="1" i="0" sz="2700" u="none" cap="none" strike="noStrike">
              <a:solidFill>
                <a:srgbClr val="292929"/>
              </a:solidFill>
              <a:highlight>
                <a:srgbClr val="FFFFFF"/>
              </a:highlight>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SzPts val="1100"/>
              <a:buFont typeface="Arial"/>
              <a:buNone/>
            </a:pPr>
            <a:r>
              <a:t/>
            </a:r>
            <a:endParaRPr b="1" i="0" sz="2700" u="none" cap="none" strike="noStrike">
              <a:solidFill>
                <a:srgbClr val="292929"/>
              </a:solidFill>
              <a:highlight>
                <a:srgbClr val="FFFFFF"/>
              </a:highlight>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SzPts val="1100"/>
              <a:buFont typeface="Arial"/>
              <a:buNone/>
            </a:pPr>
            <a:r>
              <a:t/>
            </a:r>
            <a:endParaRPr b="1" i="0" sz="2800" u="none" cap="none" strike="noStrike">
              <a:solidFill>
                <a:srgbClr val="292929"/>
              </a:solidFill>
              <a:highlight>
                <a:srgbClr val="FFFFFF"/>
              </a:highlight>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SzPts val="1100"/>
              <a:buFont typeface="Arial"/>
              <a:buNone/>
            </a:pPr>
            <a:r>
              <a:t/>
            </a:r>
            <a:endParaRPr b="1" i="0" sz="2700" u="none" cap="none" strike="noStrike">
              <a:solidFill>
                <a:srgbClr val="292929"/>
              </a:solidFill>
              <a:highlight>
                <a:srgbClr val="FFFFFF"/>
              </a:highlight>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SzPts val="1100"/>
              <a:buFont typeface="Arial"/>
              <a:buNone/>
            </a:pPr>
            <a:r>
              <a:t/>
            </a:r>
            <a:endParaRPr b="1" i="0" sz="2700" u="none" cap="none" strike="noStrike">
              <a:solidFill>
                <a:srgbClr val="292929"/>
              </a:solidFill>
              <a:highlight>
                <a:srgbClr val="FFFFFF"/>
              </a:highlight>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SzPts val="1100"/>
              <a:buFont typeface="Arial"/>
              <a:buNone/>
            </a:pPr>
            <a:r>
              <a:t/>
            </a:r>
            <a:endParaRPr b="1" i="0" sz="2700" u="none" cap="none" strike="noStrike">
              <a:solidFill>
                <a:srgbClr val="292929"/>
              </a:solidFill>
              <a:highlight>
                <a:srgbClr val="FFFFFF"/>
              </a:highlight>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SzPts val="1100"/>
              <a:buFont typeface="Arial"/>
              <a:buNone/>
            </a:pPr>
            <a:r>
              <a:t/>
            </a:r>
            <a:endParaRPr b="1" i="0" sz="2700" u="none" cap="none" strike="noStrike">
              <a:solidFill>
                <a:srgbClr val="292929"/>
              </a:solidFill>
              <a:highlight>
                <a:srgbClr val="FFFFFF"/>
              </a:highlight>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SzPts val="1100"/>
              <a:buFont typeface="Arial"/>
              <a:buNone/>
            </a:pPr>
            <a:r>
              <a:t/>
            </a:r>
            <a:endParaRPr b="1" i="0" sz="2700" u="none" cap="none" strike="noStrike">
              <a:solidFill>
                <a:srgbClr val="292929"/>
              </a:solidFill>
              <a:highlight>
                <a:srgbClr val="FFFFFF"/>
              </a:highlight>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SzPts val="1100"/>
              <a:buFont typeface="Arial"/>
              <a:buNone/>
            </a:pPr>
            <a:r>
              <a:t/>
            </a:r>
            <a:endParaRPr b="1" i="0" sz="2700" u="none" cap="none" strike="noStrike">
              <a:solidFill>
                <a:srgbClr val="292929"/>
              </a:solidFill>
              <a:highlight>
                <a:srgbClr val="FFFFFF"/>
              </a:highlight>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SzPts val="1100"/>
              <a:buFont typeface="Arial"/>
              <a:buNone/>
            </a:pPr>
            <a:r>
              <a:t/>
            </a:r>
            <a:endParaRPr b="1" i="0" sz="2700" u="none" cap="none" strike="noStrike">
              <a:solidFill>
                <a:srgbClr val="292929"/>
              </a:solidFill>
              <a:highlight>
                <a:srgbClr val="FFFFFF"/>
              </a:highlight>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SzPts val="1100"/>
              <a:buFont typeface="Arial"/>
              <a:buNone/>
            </a:pPr>
            <a:r>
              <a:t/>
            </a:r>
            <a:endParaRPr b="1" i="0" sz="2600" u="none" cap="none" strike="noStrike">
              <a:solidFill>
                <a:srgbClr val="292929"/>
              </a:solidFill>
              <a:highlight>
                <a:srgbClr val="FFFFFF"/>
              </a:highlight>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SzPts val="1100"/>
              <a:buFont typeface="Arial"/>
              <a:buNone/>
            </a:pPr>
            <a:r>
              <a:t/>
            </a:r>
            <a:endParaRPr b="1" i="0" sz="2700" u="none" cap="none" strike="noStrike">
              <a:solidFill>
                <a:srgbClr val="292929"/>
              </a:solidFill>
              <a:highlight>
                <a:srgbClr val="FFFFFF"/>
              </a:highlight>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SzPts val="1100"/>
              <a:buFont typeface="Arial"/>
              <a:buNone/>
            </a:pPr>
            <a:r>
              <a:t/>
            </a:r>
            <a:endParaRPr b="1" i="0" sz="2700" u="none" cap="none" strike="noStrike">
              <a:solidFill>
                <a:srgbClr val="292929"/>
              </a:solidFill>
              <a:highlight>
                <a:srgbClr val="FFFFFF"/>
              </a:highlight>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SzPts val="1100"/>
              <a:buFont typeface="Arial"/>
              <a:buNone/>
            </a:pPr>
            <a:r>
              <a:t/>
            </a:r>
            <a:endParaRPr b="1" i="0" sz="2700" u="none" cap="none" strike="noStrike">
              <a:solidFill>
                <a:srgbClr val="292929"/>
              </a:solidFill>
              <a:highlight>
                <a:srgbClr val="FFFFFF"/>
              </a:highlight>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SzPts val="1100"/>
              <a:buFont typeface="Arial"/>
              <a:buNone/>
            </a:pPr>
            <a:r>
              <a:t/>
            </a:r>
            <a:endParaRPr b="1" i="0" sz="2700" u="none" cap="none" strike="noStrike">
              <a:solidFill>
                <a:srgbClr val="292929"/>
              </a:solidFill>
              <a:highlight>
                <a:srgbClr val="FFFFFF"/>
              </a:highlight>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SzPts val="1100"/>
              <a:buFont typeface="Arial"/>
              <a:buNone/>
            </a:pPr>
            <a:r>
              <a:t/>
            </a:r>
            <a:endParaRPr b="1" i="0" sz="2700" u="none" cap="none" strike="noStrike">
              <a:solidFill>
                <a:srgbClr val="292929"/>
              </a:solidFill>
              <a:highlight>
                <a:srgbClr val="FFFFFF"/>
              </a:highlight>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SzPts val="1100"/>
              <a:buFont typeface="Arial"/>
              <a:buNone/>
            </a:pPr>
            <a:r>
              <a:t/>
            </a:r>
            <a:endParaRPr b="1" i="0" sz="2700" u="none" cap="none" strike="noStrike">
              <a:solidFill>
                <a:srgbClr val="292929"/>
              </a:solidFill>
              <a:highlight>
                <a:srgbClr val="FFFFFF"/>
              </a:highlight>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SzPts val="1100"/>
              <a:buFont typeface="Arial"/>
              <a:buNone/>
            </a:pPr>
            <a:r>
              <a:t/>
            </a:r>
            <a:endParaRPr b="1" i="0" sz="2700" u="none" cap="none" strike="noStrike">
              <a:solidFill>
                <a:srgbClr val="292929"/>
              </a:solidFill>
              <a:highlight>
                <a:srgbClr val="FFFFFF"/>
              </a:highlight>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SzPts val="1100"/>
              <a:buFont typeface="Arial"/>
              <a:buNone/>
            </a:pPr>
            <a:r>
              <a:t/>
            </a:r>
            <a:endParaRPr b="1" i="0" sz="2700" u="none" cap="none" strike="noStrike">
              <a:solidFill>
                <a:srgbClr val="292929"/>
              </a:solidFill>
              <a:highlight>
                <a:srgbClr val="FFFFFF"/>
              </a:highlight>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SzPts val="1100"/>
              <a:buFont typeface="Arial"/>
              <a:buNone/>
            </a:pPr>
            <a:r>
              <a:t/>
            </a:r>
            <a:endParaRPr b="1" i="0" sz="2700" u="none" cap="none" strike="noStrike">
              <a:solidFill>
                <a:srgbClr val="292929"/>
              </a:solidFill>
              <a:highlight>
                <a:srgbClr val="FFFFFF"/>
              </a:highlight>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SzPts val="1100"/>
              <a:buFont typeface="Arial"/>
              <a:buNone/>
            </a:pPr>
            <a:r>
              <a:t/>
            </a:r>
            <a:endParaRPr b="1" i="0" sz="2700" u="none" cap="none" strike="noStrike">
              <a:solidFill>
                <a:srgbClr val="292929"/>
              </a:solidFill>
              <a:highlight>
                <a:srgbClr val="FFFFFF"/>
              </a:highlight>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SzPts val="1100"/>
              <a:buFont typeface="Arial"/>
              <a:buNone/>
            </a:pPr>
            <a:r>
              <a:t/>
            </a:r>
            <a:endParaRPr b="1" i="0" sz="2700" u="none" cap="none" strike="noStrike">
              <a:solidFill>
                <a:srgbClr val="292929"/>
              </a:solidFill>
              <a:highlight>
                <a:srgbClr val="FFFFFF"/>
              </a:highlight>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SzPts val="1100"/>
              <a:buFont typeface="Arial"/>
              <a:buNone/>
            </a:pPr>
            <a:r>
              <a:t/>
            </a:r>
            <a:endParaRPr b="1" i="0" sz="2700" u="none" cap="none" strike="noStrike">
              <a:solidFill>
                <a:srgbClr val="292929"/>
              </a:solidFill>
              <a:highlight>
                <a:srgbClr val="FFFFFF"/>
              </a:highlight>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SzPts val="1100"/>
              <a:buFont typeface="Arial"/>
              <a:buNone/>
            </a:pPr>
            <a:r>
              <a:t/>
            </a:r>
            <a:endParaRPr b="1" i="0" sz="2700" u="none" cap="none" strike="noStrike">
              <a:solidFill>
                <a:srgbClr val="292929"/>
              </a:solidFill>
              <a:highlight>
                <a:srgbClr val="FFFFFF"/>
              </a:highlight>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SzPts val="1100"/>
              <a:buFont typeface="Arial"/>
              <a:buNone/>
            </a:pPr>
            <a:r>
              <a:t/>
            </a:r>
            <a:endParaRPr b="1" i="0" sz="2700" u="none" cap="none" strike="noStrike">
              <a:solidFill>
                <a:srgbClr val="292929"/>
              </a:solidFill>
              <a:highlight>
                <a:srgbClr val="FFFFFF"/>
              </a:highlight>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SzPts val="1100"/>
              <a:buFont typeface="Arial"/>
              <a:buNone/>
            </a:pPr>
            <a:r>
              <a:t/>
            </a:r>
            <a:endParaRPr b="1" i="0" sz="2700" u="none" cap="none" strike="noStrike">
              <a:solidFill>
                <a:srgbClr val="292929"/>
              </a:solidFill>
              <a:highlight>
                <a:srgbClr val="FFFFFF"/>
              </a:highlight>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SzPts val="1100"/>
              <a:buFont typeface="Arial"/>
              <a:buNone/>
            </a:pPr>
            <a:r>
              <a:t/>
            </a:r>
            <a:endParaRPr b="1" i="0" sz="2700" u="none" cap="none" strike="noStrike">
              <a:solidFill>
                <a:srgbClr val="292929"/>
              </a:solidFill>
              <a:highlight>
                <a:srgbClr val="FFFFFF"/>
              </a:highlight>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SzPts val="1100"/>
              <a:buFont typeface="Arial"/>
              <a:buNone/>
            </a:pPr>
            <a:r>
              <a:t/>
            </a:r>
            <a:endParaRPr b="1" i="0" sz="2700" u="none" cap="none" strike="noStrike">
              <a:solidFill>
                <a:srgbClr val="292929"/>
              </a:solidFill>
              <a:highlight>
                <a:srgbClr val="FFFFFF"/>
              </a:highlight>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SzPts val="1100"/>
              <a:buFont typeface="Arial"/>
              <a:buNone/>
            </a:pPr>
            <a:r>
              <a:t/>
            </a:r>
            <a:endParaRPr b="1" i="0" sz="2700" u="none" cap="none" strike="noStrike">
              <a:solidFill>
                <a:srgbClr val="292929"/>
              </a:solidFill>
              <a:highlight>
                <a:srgbClr val="FFFFFF"/>
              </a:highlight>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SzPts val="1100"/>
              <a:buFont typeface="Arial"/>
              <a:buNone/>
            </a:pPr>
            <a:r>
              <a:t/>
            </a:r>
            <a:endParaRPr b="1" i="0" sz="2700" u="none" cap="none" strike="noStrike">
              <a:solidFill>
                <a:srgbClr val="292929"/>
              </a:solidFill>
              <a:highlight>
                <a:srgbClr val="FFFFFF"/>
              </a:highlight>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SzPts val="1100"/>
              <a:buFont typeface="Arial"/>
              <a:buNone/>
            </a:pPr>
            <a:r>
              <a:t/>
            </a:r>
            <a:endParaRPr b="1" i="0" sz="2700" u="none" cap="none" strike="noStrike">
              <a:solidFill>
                <a:srgbClr val="292929"/>
              </a:solidFill>
              <a:highlight>
                <a:srgbClr val="FFFFFF"/>
              </a:highlight>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SzPts val="1100"/>
              <a:buFont typeface="Arial"/>
              <a:buNone/>
            </a:pPr>
            <a:r>
              <a:t/>
            </a:r>
            <a:endParaRPr b="1" i="0" sz="2700" u="none" cap="none" strike="noStrike">
              <a:solidFill>
                <a:srgbClr val="292929"/>
              </a:solidFill>
              <a:highlight>
                <a:srgbClr val="FFFFFF"/>
              </a:highlight>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SzPts val="1100"/>
              <a:buFont typeface="Arial"/>
              <a:buNone/>
            </a:pPr>
            <a:r>
              <a:t/>
            </a:r>
            <a:endParaRPr b="1" i="0" sz="2700" u="none" cap="none" strike="noStrike">
              <a:solidFill>
                <a:srgbClr val="292929"/>
              </a:solidFill>
              <a:highlight>
                <a:srgbClr val="FFFFFF"/>
              </a:highlight>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SzPts val="1100"/>
              <a:buFont typeface="Arial"/>
              <a:buNone/>
            </a:pPr>
            <a:r>
              <a:t/>
            </a:r>
            <a:endParaRPr b="1" i="0" sz="2700" u="none" cap="none" strike="noStrike">
              <a:solidFill>
                <a:srgbClr val="292929"/>
              </a:solidFill>
              <a:highlight>
                <a:srgbClr val="FFFFFF"/>
              </a:highlight>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SzPts val="1100"/>
              <a:buFont typeface="Arial"/>
              <a:buNone/>
            </a:pPr>
            <a:r>
              <a:t/>
            </a:r>
            <a:endParaRPr b="1" i="0" sz="2700" u="none" cap="none" strike="noStrike">
              <a:solidFill>
                <a:srgbClr val="292929"/>
              </a:solidFill>
              <a:highlight>
                <a:srgbClr val="FFFFFF"/>
              </a:highlight>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SzPts val="1100"/>
              <a:buFont typeface="Arial"/>
              <a:buNone/>
            </a:pPr>
            <a:r>
              <a:t/>
            </a:r>
            <a:endParaRPr b="1" i="0" sz="2700" u="none" cap="none" strike="noStrike">
              <a:solidFill>
                <a:srgbClr val="292929"/>
              </a:solidFill>
              <a:highlight>
                <a:srgbClr val="FFFFFF"/>
              </a:highlight>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SzPts val="1100"/>
              <a:buFont typeface="Arial"/>
              <a:buNone/>
            </a:pPr>
            <a:r>
              <a:t/>
            </a:r>
            <a:endParaRPr b="1" i="0" sz="2700" u="none" cap="none" strike="noStrike">
              <a:solidFill>
                <a:srgbClr val="292929"/>
              </a:solidFill>
              <a:highlight>
                <a:srgbClr val="FFFFFF"/>
              </a:highlight>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SzPts val="1100"/>
              <a:buFont typeface="Arial"/>
              <a:buNone/>
            </a:pPr>
            <a:r>
              <a:t/>
            </a:r>
            <a:endParaRPr b="1" i="0" sz="2700" u="none" cap="none" strike="noStrike">
              <a:solidFill>
                <a:srgbClr val="292929"/>
              </a:solidFill>
              <a:highlight>
                <a:srgbClr val="FFFFFF"/>
              </a:highlight>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SzPts val="1100"/>
              <a:buFont typeface="Arial"/>
              <a:buNone/>
            </a:pPr>
            <a:r>
              <a:t/>
            </a:r>
            <a:endParaRPr b="1" i="0" sz="2700" u="none" cap="none" strike="noStrike">
              <a:solidFill>
                <a:srgbClr val="292929"/>
              </a:solidFill>
              <a:highlight>
                <a:srgbClr val="FFFFFF"/>
              </a:highlight>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SzPts val="1100"/>
              <a:buFont typeface="Arial"/>
              <a:buNone/>
            </a:pPr>
            <a:r>
              <a:t/>
            </a:r>
            <a:endParaRPr b="1" i="0" sz="2700" u="none" cap="none" strike="noStrike">
              <a:solidFill>
                <a:srgbClr val="292929"/>
              </a:solidFill>
              <a:highlight>
                <a:srgbClr val="FFFFFF"/>
              </a:highlight>
              <a:latin typeface="Times New Roman"/>
              <a:ea typeface="Times New Roman"/>
              <a:cs typeface="Times New Roman"/>
              <a:sym typeface="Times New Roman"/>
            </a:endParaRPr>
          </a:p>
          <a:p>
            <a:pPr indent="0" lvl="0" marL="0" marR="0" rtl="0" algn="l">
              <a:lnSpc>
                <a:spcPct val="100000"/>
              </a:lnSpc>
              <a:spcBef>
                <a:spcPts val="300"/>
              </a:spcBef>
              <a:spcAft>
                <a:spcPts val="0"/>
              </a:spcAft>
              <a:buClr>
                <a:srgbClr val="000000"/>
              </a:buClr>
              <a:buSzPts val="1100"/>
              <a:buFont typeface="Arial"/>
              <a:buNone/>
            </a:pPr>
            <a:r>
              <a:t/>
            </a:r>
            <a:endParaRPr b="1" i="0" sz="2700" u="none" cap="none" strike="noStrike">
              <a:solidFill>
                <a:srgbClr val="292929"/>
              </a:solidFill>
              <a:highlight>
                <a:srgbClr val="FFFFFF"/>
              </a:highlight>
              <a:latin typeface="Times New Roman"/>
              <a:ea typeface="Times New Roman"/>
              <a:cs typeface="Times New Roman"/>
              <a:sym typeface="Times New Roman"/>
            </a:endParaRPr>
          </a:p>
          <a:p>
            <a:pPr indent="0" lvl="0" marL="0" marR="0" rtl="0" algn="l">
              <a:lnSpc>
                <a:spcPct val="100000"/>
              </a:lnSpc>
              <a:spcBef>
                <a:spcPts val="300"/>
              </a:spcBef>
              <a:spcAft>
                <a:spcPts val="300"/>
              </a:spcAft>
              <a:buClr>
                <a:schemeClr val="dk1"/>
              </a:buClr>
              <a:buSzPts val="1100"/>
              <a:buFont typeface="Arial"/>
              <a:buNone/>
            </a:pPr>
            <a:r>
              <a:t/>
            </a:r>
            <a:endParaRPr b="1" i="0" sz="2700" u="none" cap="none" strike="noStrike">
              <a:solidFill>
                <a:srgbClr val="292929"/>
              </a:solidFill>
              <a:highlight>
                <a:srgbClr val="FFFFFF"/>
              </a:highlight>
              <a:latin typeface="Times New Roman"/>
              <a:ea typeface="Times New Roman"/>
              <a:cs typeface="Times New Roman"/>
              <a:sym typeface="Times New Roman"/>
            </a:endParaRPr>
          </a:p>
        </p:txBody>
      </p:sp>
      <p:sp>
        <p:nvSpPr>
          <p:cNvPr id="21" name="Google Shape;21;p1"/>
          <p:cNvSpPr/>
          <p:nvPr/>
        </p:nvSpPr>
        <p:spPr>
          <a:xfrm>
            <a:off x="498583" y="349008"/>
            <a:ext cx="29203800" cy="5482800"/>
          </a:xfrm>
          <a:prstGeom prst="roundRect">
            <a:avLst>
              <a:gd fmla="val 10870" name="adj"/>
            </a:avLst>
          </a:prstGeom>
          <a:gradFill>
            <a:gsLst>
              <a:gs pos="0">
                <a:srgbClr val="A7C4FF"/>
              </a:gs>
              <a:gs pos="100000">
                <a:schemeClr val="lt1"/>
              </a:gs>
            </a:gsLst>
            <a:lin ang="5400012"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200"/>
              <a:buFont typeface="Arial"/>
              <a:buNone/>
            </a:pPr>
            <a:r>
              <a:t/>
            </a:r>
            <a:endParaRPr b="0" i="0" sz="8200" u="none" cap="none" strike="noStrike">
              <a:solidFill>
                <a:schemeClr val="lt1"/>
              </a:solidFill>
              <a:latin typeface="Arial"/>
              <a:ea typeface="Arial"/>
              <a:cs typeface="Arial"/>
              <a:sym typeface="Arial"/>
            </a:endParaRPr>
          </a:p>
        </p:txBody>
      </p:sp>
      <p:pic>
        <p:nvPicPr>
          <p:cNvPr id="22" name="Google Shape;22;p1"/>
          <p:cNvPicPr preferRelativeResize="0"/>
          <p:nvPr/>
        </p:nvPicPr>
        <p:blipFill rotWithShape="1">
          <a:blip r:embed="rId3">
            <a:alphaModFix/>
          </a:blip>
          <a:srcRect b="0" l="0" r="0" t="0"/>
          <a:stretch/>
        </p:blipFill>
        <p:spPr>
          <a:xfrm>
            <a:off x="19608280" y="41883838"/>
            <a:ext cx="10093954" cy="698455"/>
          </a:xfrm>
          <a:prstGeom prst="rect">
            <a:avLst/>
          </a:prstGeom>
          <a:noFill/>
          <a:ln>
            <a:noFill/>
          </a:ln>
        </p:spPr>
      </p:pic>
      <p:sp>
        <p:nvSpPr>
          <p:cNvPr id="23" name="Google Shape;23;p1"/>
          <p:cNvSpPr txBox="1"/>
          <p:nvPr/>
        </p:nvSpPr>
        <p:spPr>
          <a:xfrm>
            <a:off x="1355834" y="6614600"/>
            <a:ext cx="12486300" cy="584700"/>
          </a:xfrm>
          <a:prstGeom prst="rect">
            <a:avLst/>
          </a:prstGeom>
          <a:solidFill>
            <a:schemeClr val="accent2"/>
          </a:solidFill>
          <a:ln>
            <a:noFill/>
          </a:ln>
        </p:spPr>
        <p:txBody>
          <a:bodyPr anchorCtr="0" anchor="t" bIns="45600" lIns="91250" spcFirstLastPara="1" rIns="91250" wrap="square" tIns="456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8F8F8"/>
                </a:solidFill>
                <a:latin typeface="Arial"/>
                <a:ea typeface="Arial"/>
                <a:cs typeface="Arial"/>
                <a:sym typeface="Arial"/>
              </a:rPr>
              <a:t>Abstract</a:t>
            </a:r>
            <a:endParaRPr b="0" i="0" sz="1400" u="none" cap="none" strike="noStrike">
              <a:solidFill>
                <a:srgbClr val="000000"/>
              </a:solidFill>
              <a:latin typeface="Arial"/>
              <a:ea typeface="Arial"/>
              <a:cs typeface="Arial"/>
              <a:sym typeface="Arial"/>
            </a:endParaRPr>
          </a:p>
        </p:txBody>
      </p:sp>
      <p:sp>
        <p:nvSpPr>
          <p:cNvPr id="24" name="Google Shape;24;p1"/>
          <p:cNvSpPr txBox="1"/>
          <p:nvPr/>
        </p:nvSpPr>
        <p:spPr>
          <a:xfrm>
            <a:off x="630621" y="12763687"/>
            <a:ext cx="13968299" cy="584700"/>
          </a:xfrm>
          <a:prstGeom prst="rect">
            <a:avLst/>
          </a:prstGeom>
          <a:solidFill>
            <a:schemeClr val="accent2"/>
          </a:solidFill>
          <a:ln>
            <a:noFill/>
          </a:ln>
        </p:spPr>
        <p:txBody>
          <a:bodyPr anchorCtr="0" anchor="t" bIns="45600" lIns="91250" spcFirstLastPara="1" rIns="91250" wrap="square" tIns="456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8F8F8"/>
                </a:solidFill>
                <a:latin typeface="Arial"/>
                <a:ea typeface="Arial"/>
                <a:cs typeface="Arial"/>
                <a:sym typeface="Arial"/>
              </a:rPr>
              <a:t>Introduction </a:t>
            </a:r>
            <a:endParaRPr b="0" i="0" sz="1400" u="none" cap="none" strike="noStrike">
              <a:solidFill>
                <a:srgbClr val="000000"/>
              </a:solidFill>
              <a:latin typeface="Arial"/>
              <a:ea typeface="Arial"/>
              <a:cs typeface="Arial"/>
              <a:sym typeface="Arial"/>
            </a:endParaRPr>
          </a:p>
        </p:txBody>
      </p:sp>
      <p:sp>
        <p:nvSpPr>
          <p:cNvPr id="25" name="Google Shape;25;p1"/>
          <p:cNvSpPr txBox="1"/>
          <p:nvPr/>
        </p:nvSpPr>
        <p:spPr>
          <a:xfrm>
            <a:off x="693683" y="28639003"/>
            <a:ext cx="13905300" cy="584700"/>
          </a:xfrm>
          <a:prstGeom prst="rect">
            <a:avLst/>
          </a:prstGeom>
          <a:solidFill>
            <a:schemeClr val="accent2"/>
          </a:solidFill>
          <a:ln>
            <a:noFill/>
          </a:ln>
        </p:spPr>
        <p:txBody>
          <a:bodyPr anchorCtr="0" anchor="t" bIns="45600" lIns="91250" spcFirstLastPara="1" rIns="91250" wrap="square" tIns="456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8F8F8"/>
                </a:solidFill>
                <a:latin typeface="Arial"/>
                <a:ea typeface="Arial"/>
                <a:cs typeface="Arial"/>
                <a:sym typeface="Arial"/>
              </a:rPr>
              <a:t>Proposed  Method</a:t>
            </a:r>
            <a:endParaRPr b="0" i="0" sz="1400" u="none" cap="none" strike="noStrike">
              <a:solidFill>
                <a:srgbClr val="000000"/>
              </a:solidFill>
              <a:latin typeface="Arial"/>
              <a:ea typeface="Arial"/>
              <a:cs typeface="Arial"/>
              <a:sym typeface="Arial"/>
            </a:endParaRPr>
          </a:p>
        </p:txBody>
      </p:sp>
      <p:sp>
        <p:nvSpPr>
          <p:cNvPr id="26" name="Google Shape;26;p1"/>
          <p:cNvSpPr txBox="1"/>
          <p:nvPr/>
        </p:nvSpPr>
        <p:spPr>
          <a:xfrm>
            <a:off x="544326" y="37604250"/>
            <a:ext cx="14125800" cy="584700"/>
          </a:xfrm>
          <a:prstGeom prst="rect">
            <a:avLst/>
          </a:prstGeom>
          <a:solidFill>
            <a:schemeClr val="accent2"/>
          </a:solidFill>
          <a:ln>
            <a:noFill/>
          </a:ln>
        </p:spPr>
        <p:txBody>
          <a:bodyPr anchorCtr="0" anchor="t" bIns="45600" lIns="91250" spcFirstLastPara="1" rIns="91250" wrap="square" tIns="456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8F8F8"/>
                </a:solidFill>
                <a:latin typeface="Arial"/>
                <a:ea typeface="Arial"/>
                <a:cs typeface="Arial"/>
                <a:sym typeface="Arial"/>
              </a:rPr>
              <a:t>Experimental Results and Discussion</a:t>
            </a:r>
            <a:endParaRPr b="1" i="0" sz="3200" u="none" cap="none" strike="noStrike">
              <a:solidFill>
                <a:srgbClr val="F8F8F8"/>
              </a:solidFill>
              <a:latin typeface="Arial"/>
              <a:ea typeface="Arial"/>
              <a:cs typeface="Arial"/>
              <a:sym typeface="Arial"/>
            </a:endParaRPr>
          </a:p>
        </p:txBody>
      </p:sp>
      <p:sp>
        <p:nvSpPr>
          <p:cNvPr id="27" name="Google Shape;27;p1"/>
          <p:cNvSpPr txBox="1"/>
          <p:nvPr/>
        </p:nvSpPr>
        <p:spPr>
          <a:xfrm>
            <a:off x="15607863" y="33865481"/>
            <a:ext cx="14094300" cy="584700"/>
          </a:xfrm>
          <a:prstGeom prst="rect">
            <a:avLst/>
          </a:prstGeom>
          <a:solidFill>
            <a:schemeClr val="accent2"/>
          </a:solidFill>
          <a:ln>
            <a:noFill/>
          </a:ln>
        </p:spPr>
        <p:txBody>
          <a:bodyPr anchorCtr="0" anchor="t" bIns="45600" lIns="91250" spcFirstLastPara="1" rIns="91250" wrap="square" tIns="456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8F8F8"/>
                </a:solidFill>
                <a:latin typeface="Arial"/>
                <a:ea typeface="Arial"/>
                <a:cs typeface="Arial"/>
                <a:sym typeface="Arial"/>
              </a:rPr>
              <a:t>Conclusions</a:t>
            </a:r>
            <a:endParaRPr b="0" i="0" sz="1400" u="none" cap="none" strike="noStrike">
              <a:solidFill>
                <a:srgbClr val="000000"/>
              </a:solidFill>
              <a:latin typeface="Arial"/>
              <a:ea typeface="Arial"/>
              <a:cs typeface="Arial"/>
              <a:sym typeface="Arial"/>
            </a:endParaRPr>
          </a:p>
        </p:txBody>
      </p:sp>
      <p:sp>
        <p:nvSpPr>
          <p:cNvPr id="28" name="Google Shape;28;p1"/>
          <p:cNvSpPr txBox="1"/>
          <p:nvPr/>
        </p:nvSpPr>
        <p:spPr>
          <a:xfrm>
            <a:off x="15639394" y="38690550"/>
            <a:ext cx="14062800" cy="584700"/>
          </a:xfrm>
          <a:prstGeom prst="rect">
            <a:avLst/>
          </a:prstGeom>
          <a:solidFill>
            <a:schemeClr val="accent2"/>
          </a:solidFill>
          <a:ln>
            <a:noFill/>
          </a:ln>
        </p:spPr>
        <p:txBody>
          <a:bodyPr anchorCtr="0" anchor="t" bIns="45600" lIns="91250" spcFirstLastPara="1" rIns="91250" wrap="square" tIns="456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8F8F8"/>
                </a:solidFill>
                <a:latin typeface="Arial"/>
                <a:ea typeface="Arial"/>
                <a:cs typeface="Arial"/>
                <a:sym typeface="Arial"/>
              </a:rPr>
              <a:t>References</a:t>
            </a:r>
            <a:endParaRPr b="0" i="0" sz="1400" u="none" cap="none" strike="noStrike">
              <a:solidFill>
                <a:srgbClr val="000000"/>
              </a:solidFill>
              <a:latin typeface="Arial"/>
              <a:ea typeface="Arial"/>
              <a:cs typeface="Arial"/>
              <a:sym typeface="Arial"/>
            </a:endParaRPr>
          </a:p>
        </p:txBody>
      </p:sp>
      <p:sp>
        <p:nvSpPr>
          <p:cNvPr id="29" name="Google Shape;29;p1"/>
          <p:cNvSpPr/>
          <p:nvPr/>
        </p:nvSpPr>
        <p:spPr>
          <a:xfrm>
            <a:off x="3686517" y="1050095"/>
            <a:ext cx="25081801" cy="2677500"/>
          </a:xfrm>
          <a:prstGeom prst="rect">
            <a:avLst/>
          </a:prstGeom>
          <a:noFill/>
          <a:ln>
            <a:noFill/>
          </a:ln>
        </p:spPr>
        <p:txBody>
          <a:bodyPr anchorCtr="0" anchor="t" bIns="45600" lIns="91225" spcFirstLastPara="1" rIns="91225" wrap="square" tIns="45600">
            <a:spAutoFit/>
          </a:bodyPr>
          <a:lstStyle/>
          <a:p>
            <a:pPr indent="0" lvl="0" marL="0" marR="0" rtl="0" algn="ctr">
              <a:lnSpc>
                <a:spcPct val="100000"/>
              </a:lnSpc>
              <a:spcBef>
                <a:spcPts val="0"/>
              </a:spcBef>
              <a:spcAft>
                <a:spcPts val="0"/>
              </a:spcAft>
              <a:buClr>
                <a:srgbClr val="000000"/>
              </a:buClr>
              <a:buSzPts val="7200"/>
              <a:buFont typeface="Arial"/>
              <a:buNone/>
            </a:pPr>
            <a:r>
              <a:rPr b="1" i="0" lang="en-US" sz="3000" u="none" cap="none" strike="noStrike">
                <a:solidFill>
                  <a:schemeClr val="dk1"/>
                </a:solidFill>
                <a:latin typeface="Comfortaa"/>
                <a:ea typeface="Comfortaa"/>
                <a:cs typeface="Comfortaa"/>
                <a:sym typeface="Comfortaa"/>
              </a:rPr>
              <a:t>Making Deep neural network's ready for Mobile/Edge devices</a:t>
            </a:r>
            <a:r>
              <a:rPr b="1" i="0" lang="en-US" sz="720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800"/>
              <a:buFont typeface="Arial"/>
              <a:buNone/>
            </a:pPr>
            <a:r>
              <a:rPr b="1" i="0" lang="en-US" sz="2600" u="none" cap="none" strike="noStrike">
                <a:solidFill>
                  <a:schemeClr val="dk1"/>
                </a:solidFill>
                <a:latin typeface="Comfortaa"/>
                <a:ea typeface="Comfortaa"/>
                <a:cs typeface="Comfortaa"/>
                <a:sym typeface="Comfortaa"/>
              </a:rPr>
              <a:t>Devdatta Khoche,Jinu Lilly Joseph,Jagdeeh K,</a:t>
            </a:r>
            <a:endParaRPr b="1" i="0" sz="2600" u="none" cap="none" strike="noStrike">
              <a:solidFill>
                <a:schemeClr val="dk1"/>
              </a:solidFill>
              <a:latin typeface="Comfortaa"/>
              <a:ea typeface="Comfortaa"/>
              <a:cs typeface="Comfortaa"/>
              <a:sym typeface="Comfortaa"/>
            </a:endParaRPr>
          </a:p>
          <a:p>
            <a:pPr indent="0" lvl="0" marL="0" marR="0" rtl="0" algn="ctr">
              <a:lnSpc>
                <a:spcPct val="100000"/>
              </a:lnSpc>
              <a:spcBef>
                <a:spcPts val="0"/>
              </a:spcBef>
              <a:spcAft>
                <a:spcPts val="0"/>
              </a:spcAft>
              <a:buClr>
                <a:srgbClr val="000000"/>
              </a:buClr>
              <a:buSzPts val="4800"/>
              <a:buFont typeface="Arial"/>
              <a:buNone/>
            </a:pPr>
            <a:r>
              <a:rPr b="1" i="0" lang="en-US" sz="2600" u="none" cap="none" strike="noStrike">
                <a:solidFill>
                  <a:schemeClr val="dk1"/>
                </a:solidFill>
                <a:latin typeface="Comfortaa"/>
                <a:ea typeface="Comfortaa"/>
                <a:cs typeface="Comfortaa"/>
                <a:sym typeface="Comfortaa"/>
              </a:rPr>
              <a:t>Parth Deshmukh ,NSV  kalyan</a:t>
            </a:r>
            <a:endParaRPr b="1" i="0" sz="2600" u="none" cap="none" strike="noStrike">
              <a:solidFill>
                <a:schemeClr val="dk1"/>
              </a:solidFill>
              <a:latin typeface="Comfortaa"/>
              <a:ea typeface="Comfortaa"/>
              <a:cs typeface="Comfortaa"/>
              <a:sym typeface="Comfortaa"/>
            </a:endParaRPr>
          </a:p>
          <a:p>
            <a:pPr indent="0" lvl="0" marL="0" marR="0" rtl="0" algn="ctr">
              <a:lnSpc>
                <a:spcPct val="100000"/>
              </a:lnSpc>
              <a:spcBef>
                <a:spcPts val="0"/>
              </a:spcBef>
              <a:spcAft>
                <a:spcPts val="0"/>
              </a:spcAft>
              <a:buClr>
                <a:srgbClr val="000000"/>
              </a:buClr>
              <a:buSzPts val="4800"/>
              <a:buFont typeface="Arial"/>
              <a:buNone/>
            </a:pPr>
            <a:r>
              <a:rPr b="1" i="0" lang="en-US" sz="4000" u="none" cap="none" strike="noStrike">
                <a:solidFill>
                  <a:schemeClr val="dk1"/>
                </a:solidFill>
                <a:latin typeface="Comfortaa"/>
                <a:ea typeface="Comfortaa"/>
                <a:cs typeface="Comfortaa"/>
                <a:sym typeface="Comfortaa"/>
              </a:rPr>
              <a:t>Tejalal Choudhary</a:t>
            </a:r>
            <a:endParaRPr b="0" i="0" sz="600" u="none" cap="none" strike="noStrike">
              <a:solidFill>
                <a:srgbClr val="000000"/>
              </a:solidFill>
              <a:latin typeface="Comfortaa"/>
              <a:ea typeface="Comfortaa"/>
              <a:cs typeface="Comfortaa"/>
              <a:sym typeface="Comfortaa"/>
            </a:endParaRPr>
          </a:p>
        </p:txBody>
      </p:sp>
      <p:sp>
        <p:nvSpPr>
          <p:cNvPr id="30" name="Google Shape;30;p1"/>
          <p:cNvSpPr txBox="1"/>
          <p:nvPr/>
        </p:nvSpPr>
        <p:spPr>
          <a:xfrm>
            <a:off x="26368047" y="41916441"/>
            <a:ext cx="34761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chemeClr val="lt1"/>
                </a:solidFill>
                <a:latin typeface="Times New Roman"/>
                <a:ea typeface="Times New Roman"/>
                <a:cs typeface="Times New Roman"/>
                <a:sym typeface="Times New Roman"/>
              </a:rPr>
              <a:t>Team No. - 3</a:t>
            </a:r>
            <a:endParaRPr b="0" i="0" sz="1400" u="none" cap="none" strike="noStrike">
              <a:solidFill>
                <a:srgbClr val="000000"/>
              </a:solidFill>
              <a:latin typeface="Arial"/>
              <a:ea typeface="Arial"/>
              <a:cs typeface="Arial"/>
              <a:sym typeface="Arial"/>
            </a:endParaRPr>
          </a:p>
        </p:txBody>
      </p:sp>
      <p:pic>
        <p:nvPicPr>
          <p:cNvPr id="31" name="Google Shape;31;p1"/>
          <p:cNvPicPr preferRelativeResize="0"/>
          <p:nvPr/>
        </p:nvPicPr>
        <p:blipFill rotWithShape="1">
          <a:blip r:embed="rId4">
            <a:alphaModFix/>
          </a:blip>
          <a:srcRect b="0" l="0" r="0" t="0"/>
          <a:stretch/>
        </p:blipFill>
        <p:spPr>
          <a:xfrm>
            <a:off x="22477105" y="1737360"/>
            <a:ext cx="6758109" cy="2077854"/>
          </a:xfrm>
          <a:prstGeom prst="rect">
            <a:avLst/>
          </a:prstGeom>
          <a:noFill/>
          <a:ln>
            <a:noFill/>
          </a:ln>
        </p:spPr>
      </p:pic>
      <p:pic>
        <p:nvPicPr>
          <p:cNvPr descr="A drawing of a face&#10;&#10;Description generated with high confidence" id="32" name="Google Shape;32;p1"/>
          <p:cNvPicPr preferRelativeResize="0"/>
          <p:nvPr/>
        </p:nvPicPr>
        <p:blipFill rotWithShape="1">
          <a:blip r:embed="rId5">
            <a:alphaModFix/>
          </a:blip>
          <a:srcRect b="0" l="0" r="0" t="0"/>
          <a:stretch/>
        </p:blipFill>
        <p:spPr>
          <a:xfrm>
            <a:off x="1007678" y="1737360"/>
            <a:ext cx="8388431" cy="2077853"/>
          </a:xfrm>
          <a:prstGeom prst="rect">
            <a:avLst/>
          </a:prstGeom>
          <a:noFill/>
          <a:ln>
            <a:noFill/>
          </a:ln>
        </p:spPr>
      </p:pic>
      <p:sp>
        <p:nvSpPr>
          <p:cNvPr id="33" name="Google Shape;33;p1"/>
          <p:cNvSpPr txBox="1"/>
          <p:nvPr/>
        </p:nvSpPr>
        <p:spPr>
          <a:xfrm>
            <a:off x="16026400" y="7199300"/>
            <a:ext cx="13544400" cy="2620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700"/>
              <a:buFont typeface="Arial"/>
              <a:buNone/>
            </a:pPr>
            <a:r>
              <a:rPr b="0" i="0" lang="en-US" sz="2700" u="none" cap="none" strike="noStrike">
                <a:solidFill>
                  <a:srgbClr val="000000"/>
                </a:solidFill>
                <a:latin typeface="Arial"/>
                <a:ea typeface="Arial"/>
                <a:cs typeface="Arial"/>
                <a:sym typeface="Arial"/>
              </a:rPr>
              <a:t> </a:t>
            </a:r>
            <a:r>
              <a:rPr b="0" i="0" lang="en-US" sz="2300" u="none" cap="none" strike="noStrike">
                <a:solidFill>
                  <a:srgbClr val="000000"/>
                </a:solidFill>
                <a:latin typeface="Arial"/>
                <a:ea typeface="Arial"/>
                <a:cs typeface="Arial"/>
                <a:sym typeface="Arial"/>
              </a:rPr>
              <a:t>    </a:t>
            </a:r>
            <a:r>
              <a:rPr b="0" i="0" lang="en-US" sz="2300" u="none" cap="none" strike="noStrike">
                <a:solidFill>
                  <a:srgbClr val="000000"/>
                </a:solidFill>
                <a:latin typeface="Comfortaa"/>
                <a:ea typeface="Comfortaa"/>
                <a:cs typeface="Comfortaa"/>
                <a:sym typeface="Comfortaa"/>
              </a:rPr>
              <a:t>There is a large difference in size of the serialized models after pruning. The size of the serialized model was decreased by a large amount after pruning.</a:t>
            </a:r>
            <a:endParaRPr b="0" i="0" sz="2300" u="none" cap="none" strike="noStrike">
              <a:solidFill>
                <a:srgbClr val="000000"/>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2700"/>
              <a:buFont typeface="Arial"/>
              <a:buNone/>
            </a:pPr>
            <a:r>
              <a:t/>
            </a:r>
            <a:endParaRPr b="0" i="0" sz="2300" u="none" cap="none" strike="noStrike">
              <a:solidFill>
                <a:srgbClr val="000000"/>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2700"/>
              <a:buFont typeface="Arial"/>
              <a:buNone/>
            </a:pPr>
            <a:r>
              <a:rPr b="0" i="0" lang="en-US" sz="2300" u="none" cap="none" strike="noStrike">
                <a:solidFill>
                  <a:srgbClr val="000000"/>
                </a:solidFill>
                <a:latin typeface="Comfortaa"/>
                <a:ea typeface="Comfortaa"/>
                <a:cs typeface="Comfortaa"/>
                <a:sym typeface="Comfortaa"/>
              </a:rPr>
              <a:t>The comparison of the original and pruned model trained using cifar 10 and cifar  for various factors like accuracy drop,the percentage of floating point operations and parameters pruned,deployment accuracy, size of serialized models and average time has been performed.</a:t>
            </a:r>
            <a:endParaRPr b="0" i="0" sz="2300" u="none" cap="none" strike="noStrike">
              <a:solidFill>
                <a:srgbClr val="000000"/>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2700"/>
              <a:buFont typeface="Arial"/>
              <a:buNone/>
            </a:pPr>
            <a:r>
              <a:t/>
            </a:r>
            <a:endParaRPr b="0" i="0" sz="2300" u="none" cap="none" strike="noStrike">
              <a:solidFill>
                <a:srgbClr val="000000"/>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2700"/>
              <a:buFont typeface="Arial"/>
              <a:buNone/>
            </a:pPr>
            <a:r>
              <a:t/>
            </a:r>
            <a:endParaRPr b="0" i="0" sz="2300" u="none" cap="none" strike="noStrike">
              <a:solidFill>
                <a:srgbClr val="000000"/>
              </a:solidFill>
              <a:latin typeface="Comfortaa"/>
              <a:ea typeface="Comfortaa"/>
              <a:cs typeface="Comfortaa"/>
              <a:sym typeface="Comfortaa"/>
            </a:endParaRPr>
          </a:p>
        </p:txBody>
      </p:sp>
      <p:sp>
        <p:nvSpPr>
          <p:cNvPr id="34" name="Google Shape;34;p1"/>
          <p:cNvSpPr txBox="1"/>
          <p:nvPr/>
        </p:nvSpPr>
        <p:spPr>
          <a:xfrm>
            <a:off x="15817500" y="34675725"/>
            <a:ext cx="13653900" cy="3824400"/>
          </a:xfrm>
          <a:prstGeom prst="rect">
            <a:avLst/>
          </a:prstGeom>
          <a:noFill/>
          <a:ln>
            <a:noFill/>
          </a:ln>
        </p:spPr>
        <p:txBody>
          <a:bodyPr anchorCtr="0" anchor="t" bIns="91425" lIns="91425" spcFirstLastPara="1" rIns="91425" wrap="square" tIns="91425">
            <a:noAutofit/>
          </a:bodyPr>
          <a:lstStyle/>
          <a:p>
            <a:pPr indent="0" lvl="0" marL="285750" marR="0" rtl="0" algn="l">
              <a:lnSpc>
                <a:spcPct val="100000"/>
              </a:lnSpc>
              <a:spcBef>
                <a:spcPts val="0"/>
              </a:spcBef>
              <a:spcAft>
                <a:spcPts val="0"/>
              </a:spcAft>
              <a:buClr>
                <a:srgbClr val="000000"/>
              </a:buClr>
              <a:buSzPts val="2500"/>
              <a:buFont typeface="Arial"/>
              <a:buNone/>
            </a:pPr>
            <a:r>
              <a:rPr b="0" i="0" lang="en-US" sz="2500" u="none" cap="none" strike="noStrike">
                <a:solidFill>
                  <a:srgbClr val="262626"/>
                </a:solidFill>
                <a:latin typeface="Comfortaa"/>
                <a:ea typeface="Comfortaa"/>
                <a:cs typeface="Comfortaa"/>
                <a:sym typeface="Comfortaa"/>
              </a:rPr>
              <a:t>Modern CNNs often have large training and inference costs. In this work we present a method to prune filters with high similarity coefficient to produce CNNs with reduced computation costs without introducing any loss in the accuracy. It achieves about 79% reduction in parameters for VGG (on CIFAR-10) without significant loss in the original accuracy. We have successfully deployed working  model on android device.</a:t>
            </a:r>
            <a:endParaRPr b="0" i="0" sz="2500" u="none" cap="none" strike="noStrike">
              <a:solidFill>
                <a:srgbClr val="262626"/>
              </a:solidFill>
              <a:latin typeface="Comfortaa"/>
              <a:ea typeface="Comfortaa"/>
              <a:cs typeface="Comfortaa"/>
              <a:sym typeface="Comfortaa"/>
            </a:endParaRPr>
          </a:p>
          <a:p>
            <a:pPr indent="0" lvl="0" marL="285750" marR="0" rtl="0" algn="l">
              <a:lnSpc>
                <a:spcPct val="100000"/>
              </a:lnSpc>
              <a:spcBef>
                <a:spcPts val="0"/>
              </a:spcBef>
              <a:spcAft>
                <a:spcPts val="0"/>
              </a:spcAft>
              <a:buClr>
                <a:srgbClr val="000000"/>
              </a:buClr>
              <a:buSzPts val="2500"/>
              <a:buFont typeface="Arial"/>
              <a:buNone/>
            </a:pPr>
            <a:r>
              <a:rPr b="0" i="0" lang="en-US" sz="2500" u="none" cap="none" strike="noStrike">
                <a:solidFill>
                  <a:srgbClr val="262626"/>
                </a:solidFill>
                <a:latin typeface="Comfortaa"/>
                <a:ea typeface="Comfortaa"/>
                <a:cs typeface="Comfortaa"/>
                <a:sym typeface="Comfortaa"/>
              </a:rPr>
              <a:t>This pruning can be used to deploy state-of-the-art models, which are often huge, on the edge and mobile devices.</a:t>
            </a:r>
            <a:endParaRPr b="0" i="0" sz="2500" u="none" cap="none" strike="noStrike">
              <a:solidFill>
                <a:srgbClr val="262626"/>
              </a:solidFill>
              <a:latin typeface="Comfortaa"/>
              <a:ea typeface="Comfortaa"/>
              <a:cs typeface="Comfortaa"/>
              <a:sym typeface="Comfortaa"/>
            </a:endParaRPr>
          </a:p>
          <a:p>
            <a:pPr indent="0" lvl="0" marL="285750" marR="0" rtl="0" algn="l">
              <a:lnSpc>
                <a:spcPct val="100000"/>
              </a:lnSpc>
              <a:spcBef>
                <a:spcPts val="1080"/>
              </a:spcBef>
              <a:spcAft>
                <a:spcPts val="0"/>
              </a:spcAft>
              <a:buClr>
                <a:schemeClr val="dk1"/>
              </a:buClr>
              <a:buSzPts val="1100"/>
              <a:buFont typeface="Arial"/>
              <a:buNone/>
            </a:pPr>
            <a:r>
              <a:t/>
            </a:r>
            <a:endParaRPr b="0" i="0" sz="2400" u="none" cap="none" strike="noStrike">
              <a:solidFill>
                <a:srgbClr val="262626"/>
              </a:solidFill>
              <a:latin typeface="Garamond"/>
              <a:ea typeface="Garamond"/>
              <a:cs typeface="Garamond"/>
              <a:sym typeface="Garamond"/>
            </a:endParaRPr>
          </a:p>
          <a:p>
            <a:pPr indent="0" lvl="0" marL="0" marR="0" rtl="0" algn="l">
              <a:lnSpc>
                <a:spcPct val="100000"/>
              </a:lnSpc>
              <a:spcBef>
                <a:spcPts val="1080"/>
              </a:spcBef>
              <a:spcAft>
                <a:spcPts val="0"/>
              </a:spcAft>
              <a:buClr>
                <a:schemeClr val="dk1"/>
              </a:buClr>
              <a:buSzPts val="2760"/>
              <a:buFont typeface="Arial"/>
              <a:buNone/>
            </a:pPr>
            <a:r>
              <a:t/>
            </a:r>
            <a:endParaRPr b="0" i="0" sz="2400" u="none" cap="none" strike="noStrike">
              <a:solidFill>
                <a:srgbClr val="262626"/>
              </a:solidFill>
              <a:latin typeface="Garamond"/>
              <a:ea typeface="Garamond"/>
              <a:cs typeface="Garamond"/>
              <a:sym typeface="Garamond"/>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5" name="Google Shape;35;p1"/>
          <p:cNvPicPr preferRelativeResize="0"/>
          <p:nvPr/>
        </p:nvPicPr>
        <p:blipFill rotWithShape="1">
          <a:blip r:embed="rId6">
            <a:alphaModFix/>
          </a:blip>
          <a:srcRect b="0" l="0" r="0" t="0"/>
          <a:stretch/>
        </p:blipFill>
        <p:spPr>
          <a:xfrm>
            <a:off x="10012000" y="34520738"/>
            <a:ext cx="4031650" cy="2677500"/>
          </a:xfrm>
          <a:prstGeom prst="rect">
            <a:avLst/>
          </a:prstGeom>
          <a:noFill/>
          <a:ln cap="flat" cmpd="sng" w="9525">
            <a:solidFill>
              <a:schemeClr val="dk1"/>
            </a:solidFill>
            <a:prstDash val="solid"/>
            <a:round/>
            <a:headEnd len="sm" w="sm" type="none"/>
            <a:tailEnd len="sm" w="sm" type="none"/>
          </a:ln>
        </p:spPr>
      </p:pic>
      <p:sp>
        <p:nvSpPr>
          <p:cNvPr id="36" name="Google Shape;36;p1"/>
          <p:cNvSpPr txBox="1"/>
          <p:nvPr/>
        </p:nvSpPr>
        <p:spPr>
          <a:xfrm>
            <a:off x="909925" y="7590850"/>
            <a:ext cx="12932100" cy="475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
          <p:cNvSpPr txBox="1"/>
          <p:nvPr/>
        </p:nvSpPr>
        <p:spPr>
          <a:xfrm>
            <a:off x="910225" y="13655550"/>
            <a:ext cx="13288799" cy="14612100"/>
          </a:xfrm>
          <a:prstGeom prst="rect">
            <a:avLst/>
          </a:prstGeom>
          <a:noFill/>
          <a:ln>
            <a:noFill/>
          </a:ln>
        </p:spPr>
        <p:txBody>
          <a:bodyPr anchorCtr="0" anchor="t" bIns="91425" lIns="91425" spcFirstLastPara="1" rIns="91425" wrap="square" tIns="91425">
            <a:noAutofit/>
          </a:bodyPr>
          <a:lstStyle/>
          <a:p>
            <a:pPr indent="457200" lvl="0" marL="0" rtl="0" algn="just">
              <a:lnSpc>
                <a:spcPct val="115000"/>
              </a:lnSpc>
              <a:spcBef>
                <a:spcPts val="0"/>
              </a:spcBef>
              <a:spcAft>
                <a:spcPts val="0"/>
              </a:spcAft>
              <a:buClr>
                <a:schemeClr val="dk1"/>
              </a:buClr>
              <a:buSzPts val="1100"/>
              <a:buFont typeface="Arial"/>
              <a:buNone/>
            </a:pPr>
            <a:r>
              <a:rPr lang="en-US" sz="1850">
                <a:solidFill>
                  <a:schemeClr val="dk1"/>
                </a:solidFill>
                <a:latin typeface="Comfortaa"/>
                <a:ea typeface="Comfortaa"/>
                <a:cs typeface="Comfortaa"/>
                <a:sym typeface="Comfortaa"/>
              </a:rPr>
              <a:t>The sudden boom in deep learning was acknowledged in the year 2012,  which all began with the ALexNet .This 8 layered architecture revolutionized the concepts , fundamentals and the practices of deep learning. Deep learning is used to make or rather say imitate a complex human brain to solve complex problems besides only solving mathematical calculations.</a:t>
            </a:r>
            <a:endParaRPr sz="1850">
              <a:solidFill>
                <a:schemeClr val="dk1"/>
              </a:solidFill>
              <a:latin typeface="Comfortaa"/>
              <a:ea typeface="Comfortaa"/>
              <a:cs typeface="Comfortaa"/>
              <a:sym typeface="Comfortaa"/>
            </a:endParaRPr>
          </a:p>
          <a:p>
            <a:pPr indent="457200" lvl="0" marL="0" rtl="0" algn="just">
              <a:lnSpc>
                <a:spcPct val="115000"/>
              </a:lnSpc>
              <a:spcBef>
                <a:spcPts val="0"/>
              </a:spcBef>
              <a:spcAft>
                <a:spcPts val="0"/>
              </a:spcAft>
              <a:buClr>
                <a:schemeClr val="dk1"/>
              </a:buClr>
              <a:buSzPts val="1100"/>
              <a:buFont typeface="Arial"/>
              <a:buNone/>
            </a:pPr>
            <a:r>
              <a:rPr lang="en-US" sz="1850">
                <a:solidFill>
                  <a:schemeClr val="dk1"/>
                </a:solidFill>
                <a:latin typeface="Comfortaa"/>
                <a:ea typeface="Comfortaa"/>
                <a:cs typeface="Comfortaa"/>
                <a:sym typeface="Comfortaa"/>
              </a:rPr>
              <a:t>Over the years, research on convolutional neural networks (CNNs) has progressed and increased rapidly, however the real-time deployment  of these models in production level is usually limited by computational resources and size constraints. What has also led to extensive research in ConvNets is that the achievement of excellent accuracy on different classification tasks that need understanding abstract concepts in images. CNN are hugely popular due to their architecture — the simplest thing is there's no need for feature extraction.</a:t>
            </a:r>
            <a:r>
              <a:rPr lang="en-US" sz="1850">
                <a:solidFill>
                  <a:schemeClr val="dk1"/>
                </a:solidFill>
                <a:highlight>
                  <a:srgbClr val="FFFFFF"/>
                </a:highlight>
                <a:latin typeface="Comfortaa"/>
                <a:ea typeface="Comfortaa"/>
                <a:cs typeface="Comfortaa"/>
                <a:sym typeface="Comfortaa"/>
              </a:rPr>
              <a:t> The system learns to do feature extraction and the core concept of CNN is, it uses convolution of image and filters to generate invariant features which are passed onto the next layer. </a:t>
            </a:r>
            <a:r>
              <a:rPr lang="en-US" sz="1850">
                <a:solidFill>
                  <a:schemeClr val="dk1"/>
                </a:solidFill>
                <a:latin typeface="Comfortaa"/>
                <a:ea typeface="Comfortaa"/>
                <a:cs typeface="Comfortaa"/>
                <a:sym typeface="Comfortaa"/>
              </a:rPr>
              <a:t>Thanks to these ConvNets which are extremely successful in areas where large, unstructured data is involved, like image classification,Object detection and lots of more.</a:t>
            </a:r>
            <a:endParaRPr sz="1850">
              <a:solidFill>
                <a:schemeClr val="dk1"/>
              </a:solidFill>
              <a:latin typeface="Comfortaa"/>
              <a:ea typeface="Comfortaa"/>
              <a:cs typeface="Comfortaa"/>
              <a:sym typeface="Comfortaa"/>
            </a:endParaRPr>
          </a:p>
          <a:p>
            <a:pPr indent="457200" lvl="0" marL="0" rtl="0" algn="just">
              <a:lnSpc>
                <a:spcPct val="115000"/>
              </a:lnSpc>
              <a:spcBef>
                <a:spcPts val="0"/>
              </a:spcBef>
              <a:spcAft>
                <a:spcPts val="0"/>
              </a:spcAft>
              <a:buClr>
                <a:schemeClr val="dk1"/>
              </a:buClr>
              <a:buSzPts val="1100"/>
              <a:buFont typeface="Arial"/>
              <a:buNone/>
            </a:pPr>
            <a:r>
              <a:rPr lang="en-US" sz="1850">
                <a:solidFill>
                  <a:schemeClr val="dk1"/>
                </a:solidFill>
                <a:highlight>
                  <a:srgbClr val="FFFFFF"/>
                </a:highlight>
                <a:latin typeface="Comfortaa"/>
                <a:ea typeface="Comfortaa"/>
                <a:cs typeface="Comfortaa"/>
                <a:sym typeface="Comfortaa"/>
              </a:rPr>
              <a:t>For this particular paper we would be using CNN which is to be deployed on the edge devices and mobile.</a:t>
            </a:r>
            <a:endParaRPr sz="1850">
              <a:solidFill>
                <a:schemeClr val="dk1"/>
              </a:solidFill>
              <a:highlight>
                <a:srgbClr val="FFFFFF"/>
              </a:highlight>
              <a:latin typeface="Comfortaa"/>
              <a:ea typeface="Comfortaa"/>
              <a:cs typeface="Comfortaa"/>
              <a:sym typeface="Comfortaa"/>
            </a:endParaRPr>
          </a:p>
          <a:p>
            <a:pPr indent="0" lvl="0" marL="0" rtl="0" algn="just">
              <a:lnSpc>
                <a:spcPct val="115000"/>
              </a:lnSpc>
              <a:spcBef>
                <a:spcPts val="0"/>
              </a:spcBef>
              <a:spcAft>
                <a:spcPts val="0"/>
              </a:spcAft>
              <a:buClr>
                <a:schemeClr val="dk1"/>
              </a:buClr>
              <a:buSzPts val="1100"/>
              <a:buFont typeface="Arial"/>
              <a:buNone/>
            </a:pPr>
            <a:r>
              <a:rPr lang="en-US" sz="1850">
                <a:solidFill>
                  <a:schemeClr val="dk1"/>
                </a:solidFill>
                <a:highlight>
                  <a:srgbClr val="FFFFFF"/>
                </a:highlight>
                <a:latin typeface="Comfortaa"/>
                <a:ea typeface="Comfortaa"/>
                <a:cs typeface="Comfortaa"/>
                <a:sym typeface="Comfortaa"/>
              </a:rPr>
              <a:t>Vgg was introduced after AlexNet which came with improved accuracy and is a very deep neural network.</a:t>
            </a:r>
            <a:r>
              <a:rPr lang="en-US" sz="1850">
                <a:solidFill>
                  <a:schemeClr val="dk1"/>
                </a:solidFill>
                <a:latin typeface="Comfortaa"/>
                <a:ea typeface="Comfortaa"/>
                <a:cs typeface="Comfortaa"/>
                <a:sym typeface="Comfortaa"/>
              </a:rPr>
              <a:t>There are many CNNs available, except for this specific paper we might be that specialize in the Vgg. Vgg has differing types of configurations all has its pros and cons,here we'll be going with Vgg16 , it's pretty complex with 13 Conv layers , 5 maxpool layers and three dense layers. Now the question arises “How to deploy models on these frugal devices?”</a:t>
            </a:r>
            <a:endParaRPr sz="1850">
              <a:solidFill>
                <a:schemeClr val="dk1"/>
              </a:solidFill>
              <a:latin typeface="Comfortaa"/>
              <a:ea typeface="Comfortaa"/>
              <a:cs typeface="Comfortaa"/>
              <a:sym typeface="Comfortaa"/>
            </a:endParaRPr>
          </a:p>
          <a:p>
            <a:pPr indent="457200" lvl="0" marL="0" rtl="0" algn="just">
              <a:lnSpc>
                <a:spcPct val="115000"/>
              </a:lnSpc>
              <a:spcBef>
                <a:spcPts val="0"/>
              </a:spcBef>
              <a:spcAft>
                <a:spcPts val="0"/>
              </a:spcAft>
              <a:buClr>
                <a:schemeClr val="dk1"/>
              </a:buClr>
              <a:buSzPts val="1100"/>
              <a:buFont typeface="Arial"/>
              <a:buNone/>
            </a:pPr>
            <a:r>
              <a:rPr lang="en-US" sz="1850">
                <a:solidFill>
                  <a:schemeClr val="dk1"/>
                </a:solidFill>
                <a:highlight>
                  <a:srgbClr val="FFFFFF"/>
                </a:highlight>
                <a:latin typeface="Comfortaa"/>
                <a:ea typeface="Comfortaa"/>
                <a:cs typeface="Comfortaa"/>
                <a:sym typeface="Comfortaa"/>
              </a:rPr>
              <a:t>The core obstacle is the computation power of the edge device and the size of the model . CNNs which are huge usually have a significant redundancy among different filters and feature channels. </a:t>
            </a:r>
            <a:endParaRPr sz="1850">
              <a:solidFill>
                <a:schemeClr val="dk1"/>
              </a:solidFill>
              <a:highlight>
                <a:srgbClr val="FFFFFF"/>
              </a:highlight>
              <a:latin typeface="Comfortaa"/>
              <a:ea typeface="Comfortaa"/>
              <a:cs typeface="Comfortaa"/>
              <a:sym typeface="Comfortaa"/>
            </a:endParaRPr>
          </a:p>
          <a:p>
            <a:pPr indent="0" lvl="0" marL="0" rtl="0" algn="just">
              <a:lnSpc>
                <a:spcPct val="115000"/>
              </a:lnSpc>
              <a:spcBef>
                <a:spcPts val="0"/>
              </a:spcBef>
              <a:spcAft>
                <a:spcPts val="0"/>
              </a:spcAft>
              <a:buClr>
                <a:schemeClr val="dk1"/>
              </a:buClr>
              <a:buSzPts val="1100"/>
              <a:buFont typeface="Arial"/>
              <a:buNone/>
            </a:pPr>
            <a:r>
              <a:t/>
            </a:r>
            <a:endParaRPr sz="1850">
              <a:solidFill>
                <a:schemeClr val="dk1"/>
              </a:solidFill>
              <a:highlight>
                <a:srgbClr val="FFFFFF"/>
              </a:highlight>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US" sz="1850">
                <a:solidFill>
                  <a:schemeClr val="dk1"/>
                </a:solidFill>
                <a:latin typeface="Comfortaa"/>
                <a:ea typeface="Comfortaa"/>
                <a:cs typeface="Comfortaa"/>
                <a:sym typeface="Comfortaa"/>
              </a:rPr>
              <a:t>A classic CNN consist of  4 parts :- </a:t>
            </a:r>
            <a:endParaRPr sz="1850">
              <a:solidFill>
                <a:schemeClr val="dk1"/>
              </a:solidFill>
              <a:latin typeface="Comfortaa"/>
              <a:ea typeface="Comfortaa"/>
              <a:cs typeface="Comfortaa"/>
              <a:sym typeface="Comfortaa"/>
            </a:endParaRPr>
          </a:p>
          <a:p>
            <a:pPr indent="-346075" lvl="0" marL="457200" rtl="0" algn="l">
              <a:lnSpc>
                <a:spcPct val="115000"/>
              </a:lnSpc>
              <a:spcBef>
                <a:spcPts val="0"/>
              </a:spcBef>
              <a:spcAft>
                <a:spcPts val="0"/>
              </a:spcAft>
              <a:buClr>
                <a:schemeClr val="dk1"/>
              </a:buClr>
              <a:buSzPts val="1850"/>
              <a:buFont typeface="Comfortaa"/>
              <a:buChar char="●"/>
            </a:pPr>
            <a:r>
              <a:rPr lang="en-US" sz="1850">
                <a:solidFill>
                  <a:schemeClr val="dk1"/>
                </a:solidFill>
                <a:latin typeface="Comfortaa"/>
                <a:ea typeface="Comfortaa"/>
                <a:cs typeface="Comfortaa"/>
                <a:sym typeface="Comfortaa"/>
              </a:rPr>
              <a:t> Conventional layer</a:t>
            </a:r>
            <a:endParaRPr sz="1850">
              <a:solidFill>
                <a:schemeClr val="dk1"/>
              </a:solidFill>
              <a:latin typeface="Comfortaa"/>
              <a:ea typeface="Comfortaa"/>
              <a:cs typeface="Comfortaa"/>
              <a:sym typeface="Comfortaa"/>
            </a:endParaRPr>
          </a:p>
          <a:p>
            <a:pPr indent="-346075" lvl="0" marL="457200" rtl="0" algn="l">
              <a:lnSpc>
                <a:spcPct val="115000"/>
              </a:lnSpc>
              <a:spcBef>
                <a:spcPts val="0"/>
              </a:spcBef>
              <a:spcAft>
                <a:spcPts val="0"/>
              </a:spcAft>
              <a:buClr>
                <a:schemeClr val="dk1"/>
              </a:buClr>
              <a:buSzPts val="1850"/>
              <a:buFont typeface="Comfortaa"/>
              <a:buChar char="●"/>
            </a:pPr>
            <a:r>
              <a:rPr lang="en-US" sz="1850">
                <a:solidFill>
                  <a:schemeClr val="dk1"/>
                </a:solidFill>
                <a:latin typeface="Comfortaa"/>
                <a:ea typeface="Comfortaa"/>
                <a:cs typeface="Comfortaa"/>
                <a:sym typeface="Comfortaa"/>
              </a:rPr>
              <a:t>Activation operation following each Conventional layer</a:t>
            </a:r>
            <a:endParaRPr sz="1850">
              <a:solidFill>
                <a:schemeClr val="dk1"/>
              </a:solidFill>
              <a:latin typeface="Comfortaa"/>
              <a:ea typeface="Comfortaa"/>
              <a:cs typeface="Comfortaa"/>
              <a:sym typeface="Comfortaa"/>
            </a:endParaRPr>
          </a:p>
          <a:p>
            <a:pPr indent="-346075" lvl="0" marL="457200" rtl="0" algn="l">
              <a:lnSpc>
                <a:spcPct val="115000"/>
              </a:lnSpc>
              <a:spcBef>
                <a:spcPts val="0"/>
              </a:spcBef>
              <a:spcAft>
                <a:spcPts val="0"/>
              </a:spcAft>
              <a:buClr>
                <a:schemeClr val="dk1"/>
              </a:buClr>
              <a:buSzPts val="1850"/>
              <a:buFont typeface="Comfortaa"/>
              <a:buChar char="●"/>
            </a:pPr>
            <a:r>
              <a:rPr lang="en-US" sz="1850">
                <a:solidFill>
                  <a:schemeClr val="dk1"/>
                </a:solidFill>
                <a:latin typeface="Comfortaa"/>
                <a:ea typeface="Comfortaa"/>
                <a:cs typeface="Comfortaa"/>
                <a:sym typeface="Comfortaa"/>
              </a:rPr>
              <a:t>Pooling layer and other layers</a:t>
            </a:r>
            <a:endParaRPr sz="1850">
              <a:solidFill>
                <a:schemeClr val="dk1"/>
              </a:solidFill>
              <a:latin typeface="Comfortaa"/>
              <a:ea typeface="Comfortaa"/>
              <a:cs typeface="Comfortaa"/>
              <a:sym typeface="Comfortaa"/>
            </a:endParaRPr>
          </a:p>
          <a:p>
            <a:pPr indent="-346075" lvl="0" marL="457200" rtl="0" algn="l">
              <a:lnSpc>
                <a:spcPct val="115000"/>
              </a:lnSpc>
              <a:spcBef>
                <a:spcPts val="0"/>
              </a:spcBef>
              <a:spcAft>
                <a:spcPts val="0"/>
              </a:spcAft>
              <a:buClr>
                <a:schemeClr val="dk1"/>
              </a:buClr>
              <a:buSzPts val="1850"/>
              <a:buFont typeface="Comfortaa"/>
              <a:buChar char="●"/>
            </a:pPr>
            <a:r>
              <a:rPr lang="en-US" sz="1850">
                <a:solidFill>
                  <a:schemeClr val="dk1"/>
                </a:solidFill>
                <a:latin typeface="Comfortaa"/>
                <a:ea typeface="Comfortaa"/>
                <a:cs typeface="Comfortaa"/>
                <a:sym typeface="Comfortaa"/>
              </a:rPr>
              <a:t>Finally Fully Connected layer </a:t>
            </a:r>
            <a:endParaRPr sz="185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50">
              <a:solidFill>
                <a:schemeClr val="dk1"/>
              </a:solidFill>
              <a:latin typeface="Comfortaa"/>
              <a:ea typeface="Comfortaa"/>
              <a:cs typeface="Comfortaa"/>
              <a:sym typeface="Comfortaa"/>
            </a:endParaRPr>
          </a:p>
          <a:p>
            <a:pPr indent="457200" lvl="0" marL="0" rtl="0" algn="just">
              <a:lnSpc>
                <a:spcPct val="115000"/>
              </a:lnSpc>
              <a:spcBef>
                <a:spcPts val="0"/>
              </a:spcBef>
              <a:spcAft>
                <a:spcPts val="0"/>
              </a:spcAft>
              <a:buClr>
                <a:schemeClr val="dk1"/>
              </a:buClr>
              <a:buSzPts val="1100"/>
              <a:buFont typeface="Arial"/>
              <a:buNone/>
            </a:pPr>
            <a:r>
              <a:rPr lang="en-US" sz="1850">
                <a:solidFill>
                  <a:schemeClr val="dk1"/>
                </a:solidFill>
                <a:latin typeface="Comfortaa"/>
                <a:ea typeface="Comfortaa"/>
                <a:cs typeface="Comfortaa"/>
                <a:sym typeface="Comfortaa"/>
              </a:rPr>
              <a:t>The most important problem to tackle for the deployment is the size and computational power of the edges device. </a:t>
            </a:r>
            <a:r>
              <a:rPr lang="en-US" sz="1850">
                <a:solidFill>
                  <a:srgbClr val="333333"/>
                </a:solidFill>
                <a:highlight>
                  <a:srgbClr val="F4F4F4"/>
                </a:highlight>
                <a:latin typeface="Comfortaa"/>
                <a:ea typeface="Comfortaa"/>
                <a:cs typeface="Comfortaa"/>
                <a:sym typeface="Comfortaa"/>
              </a:rPr>
              <a:t> </a:t>
            </a:r>
            <a:r>
              <a:rPr lang="en-US" sz="1850">
                <a:solidFill>
                  <a:schemeClr val="dk1"/>
                </a:solidFill>
                <a:latin typeface="Comfortaa"/>
                <a:ea typeface="Comfortaa"/>
                <a:cs typeface="Comfortaa"/>
                <a:sym typeface="Comfortaa"/>
              </a:rPr>
              <a:t>Almost every CNN consists of the many redundant filters thanks to which the computations, size and parameters of the model are overwhelmingly increased, which makes them unsuitable to be used in edge devices. Due to this, the inference time increases as it takes time for the performing an enormous number of floating point operations which is eventually not possible on the edge devices. Most of the floating point operations are carried out in the Conventional layer of the neural network.</a:t>
            </a:r>
            <a:endParaRPr sz="1850">
              <a:solidFill>
                <a:schemeClr val="dk1"/>
              </a:solidFill>
              <a:highlight>
                <a:srgbClr val="FFFFFF"/>
              </a:highlight>
              <a:latin typeface="Comfortaa"/>
              <a:ea typeface="Comfortaa"/>
              <a:cs typeface="Comfortaa"/>
              <a:sym typeface="Comfortaa"/>
            </a:endParaRPr>
          </a:p>
          <a:p>
            <a:pPr indent="0" lvl="0" marL="0" rtl="0" algn="just">
              <a:lnSpc>
                <a:spcPct val="115000"/>
              </a:lnSpc>
              <a:spcBef>
                <a:spcPts val="0"/>
              </a:spcBef>
              <a:spcAft>
                <a:spcPts val="0"/>
              </a:spcAft>
              <a:buClr>
                <a:schemeClr val="dk1"/>
              </a:buClr>
              <a:buSzPts val="1100"/>
              <a:buFont typeface="Arial"/>
              <a:buNone/>
            </a:pPr>
            <a:r>
              <a:t/>
            </a:r>
            <a:endParaRPr sz="1850">
              <a:solidFill>
                <a:schemeClr val="dk1"/>
              </a:solidFill>
              <a:highlight>
                <a:srgbClr val="FFFFFF"/>
              </a:highlight>
              <a:latin typeface="Comfortaa"/>
              <a:ea typeface="Comfortaa"/>
              <a:cs typeface="Comfortaa"/>
              <a:sym typeface="Comfortaa"/>
            </a:endParaRPr>
          </a:p>
          <a:p>
            <a:pPr indent="457200" lvl="0" marL="0" rtl="0" algn="just">
              <a:lnSpc>
                <a:spcPct val="115000"/>
              </a:lnSpc>
              <a:spcBef>
                <a:spcPts val="0"/>
              </a:spcBef>
              <a:spcAft>
                <a:spcPts val="0"/>
              </a:spcAft>
              <a:buClr>
                <a:schemeClr val="dk1"/>
              </a:buClr>
              <a:buSzPts val="1100"/>
              <a:buFont typeface="Arial"/>
              <a:buNone/>
            </a:pPr>
            <a:r>
              <a:rPr lang="en-US" sz="1850">
                <a:solidFill>
                  <a:schemeClr val="dk1"/>
                </a:solidFill>
                <a:highlight>
                  <a:srgbClr val="FFFFFF"/>
                </a:highlight>
                <a:latin typeface="Comfortaa"/>
                <a:ea typeface="Comfortaa"/>
                <a:cs typeface="Comfortaa"/>
                <a:sym typeface="Comfortaa"/>
              </a:rPr>
              <a:t>In this paper, we focus on reducing the computation cost of well-trained CNNs by pruning filters. Compared to pruning weights across the network, filter pruning is a naturally structured way of pruning without introducing sparsity and therefore does not require using sparse libraries or any specialized hardware. The number of pruned filters correlates and corresponds directly with acceleration by reducing the number of matrix multiplications as well as the MAC operations,  which is easy to tune for a target speedup. Also, instead of iteratively fine-tuning the model layer-wise, we adopt a single-shot pruning and finetune strategy to save retraining time for pruning filters across multiple layers. Finally, we observe that for Vgg16, we are able to achieve about 75% of parameter reduction without sacrificing much accuracy. </a:t>
            </a:r>
            <a:endParaRPr sz="1850">
              <a:solidFill>
                <a:schemeClr val="dk1"/>
              </a:solidFill>
              <a:highlight>
                <a:srgbClr val="FFFFFF"/>
              </a:highlight>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2900"/>
              <a:buFont typeface="Arial"/>
              <a:buNone/>
            </a:pPr>
            <a:r>
              <a:t/>
            </a:r>
            <a:endParaRPr sz="1850">
              <a:solidFill>
                <a:schemeClr val="dk1"/>
              </a:solidFill>
              <a:latin typeface="Comfortaa"/>
              <a:ea typeface="Comfortaa"/>
              <a:cs typeface="Comfortaa"/>
              <a:sym typeface="Comfortaa"/>
            </a:endParaRPr>
          </a:p>
        </p:txBody>
      </p:sp>
      <p:sp>
        <p:nvSpPr>
          <p:cNvPr id="38" name="Google Shape;38;p1"/>
          <p:cNvSpPr txBox="1"/>
          <p:nvPr/>
        </p:nvSpPr>
        <p:spPr>
          <a:xfrm>
            <a:off x="770350" y="38275275"/>
            <a:ext cx="13653900" cy="382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chemeClr val="dk1"/>
              </a:buClr>
              <a:buSzPts val="1100"/>
              <a:buFont typeface="Arial"/>
              <a:buNone/>
            </a:pPr>
            <a:r>
              <a:rPr b="1" i="0" lang="en-US" sz="2300" u="none" cap="none" strike="noStrike">
                <a:solidFill>
                  <a:srgbClr val="292929"/>
                </a:solidFill>
                <a:highlight>
                  <a:schemeClr val="lt1"/>
                </a:highlight>
                <a:latin typeface="Comfortaa"/>
                <a:ea typeface="Comfortaa"/>
                <a:cs typeface="Comfortaa"/>
                <a:sym typeface="Comfortaa"/>
              </a:rPr>
              <a:t>The application includes a dropdown for selecting one model from the four categories of original and pruned models trained using the datasets  cifar 10 and cifar 100 respectively. The models are to be serialized before deploying to the android studio. Each model is in turn associated with a constants java class containing the set of classes of both the datasets.  Upon selecting a model, the application predicts the top 3 classes as to which the image along with the associated probabilities. </a:t>
            </a:r>
            <a:endParaRPr b="1" i="0" sz="2300" u="none" cap="none" strike="noStrike">
              <a:solidFill>
                <a:srgbClr val="292929"/>
              </a:solidFill>
              <a:highlight>
                <a:schemeClr val="lt1"/>
              </a:highlight>
              <a:latin typeface="Comfortaa"/>
              <a:ea typeface="Comfortaa"/>
              <a:cs typeface="Comfortaa"/>
              <a:sym typeface="Comfortaa"/>
            </a:endParaRPr>
          </a:p>
          <a:p>
            <a:pPr indent="0" lvl="0" marL="0" marR="0" rtl="0" algn="l">
              <a:lnSpc>
                <a:spcPct val="100000"/>
              </a:lnSpc>
              <a:spcBef>
                <a:spcPts val="300"/>
              </a:spcBef>
              <a:spcAft>
                <a:spcPts val="0"/>
              </a:spcAft>
              <a:buClr>
                <a:schemeClr val="dk1"/>
              </a:buClr>
              <a:buSzPts val="1100"/>
              <a:buFont typeface="Arial"/>
              <a:buNone/>
            </a:pPr>
            <a:r>
              <a:rPr b="1" i="0" lang="en-US" sz="2300" u="none" cap="none" strike="noStrike">
                <a:solidFill>
                  <a:srgbClr val="292929"/>
                </a:solidFill>
                <a:highlight>
                  <a:schemeClr val="lt1"/>
                </a:highlight>
                <a:latin typeface="Comfortaa"/>
                <a:ea typeface="Comfortaa"/>
                <a:cs typeface="Comfortaa"/>
                <a:sym typeface="Comfortaa"/>
              </a:rPr>
              <a:t>The average time taken for each image is also displayed in the application. It can be inferred from the experiments that the average time taken for the pruned model is less than that of the original model trained for cifar 10 and cifar 100.</a:t>
            </a:r>
            <a:endParaRPr b="1" i="0" sz="2300" u="none" cap="none" strike="noStrike">
              <a:solidFill>
                <a:srgbClr val="292929"/>
              </a:solidFill>
              <a:highlight>
                <a:schemeClr val="lt1"/>
              </a:highlight>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39" name="Google Shape;39;p1"/>
          <p:cNvSpPr txBox="1"/>
          <p:nvPr/>
        </p:nvSpPr>
        <p:spPr>
          <a:xfrm>
            <a:off x="1120050" y="7450475"/>
            <a:ext cx="12486300" cy="4751100"/>
          </a:xfrm>
          <a:prstGeom prst="rect">
            <a:avLst/>
          </a:prstGeom>
          <a:noFill/>
          <a:ln>
            <a:noFill/>
          </a:ln>
        </p:spPr>
        <p:txBody>
          <a:bodyPr anchorCtr="0" anchor="t" bIns="91425" lIns="91425" spcFirstLastPara="1" rIns="91425" wrap="square" tIns="91425">
            <a:noAutofit/>
          </a:bodyPr>
          <a:lstStyle/>
          <a:p>
            <a:pPr indent="457200" lvl="0" marL="0" rtl="0" algn="just">
              <a:spcBef>
                <a:spcPts val="0"/>
              </a:spcBef>
              <a:spcAft>
                <a:spcPts val="0"/>
              </a:spcAft>
              <a:buClr>
                <a:schemeClr val="dk1"/>
              </a:buClr>
              <a:buSzPts val="1100"/>
              <a:buFont typeface="Arial"/>
              <a:buNone/>
            </a:pPr>
            <a:r>
              <a:rPr lang="en-US" sz="2200">
                <a:solidFill>
                  <a:schemeClr val="dk1"/>
                </a:solidFill>
                <a:latin typeface="Comfortaa"/>
                <a:ea typeface="Comfortaa"/>
                <a:cs typeface="Comfortaa"/>
                <a:sym typeface="Comfortaa"/>
              </a:rPr>
              <a:t>With the advancements in the recent era of Deep Learning and AI, comes the need of having the state-of-the-art models on the edge devices, without loss in their originality and accuracy. This can be achieved by deploying these models on the cloud and using APIs, but this comes with a great cost of security and speed.</a:t>
            </a:r>
            <a:endParaRPr sz="2200">
              <a:solidFill>
                <a:schemeClr val="dk1"/>
              </a:solidFill>
              <a:latin typeface="Comfortaa"/>
              <a:ea typeface="Comfortaa"/>
              <a:cs typeface="Comfortaa"/>
              <a:sym typeface="Comfortaa"/>
            </a:endParaRPr>
          </a:p>
          <a:p>
            <a:pPr indent="457200" lvl="0" marL="0" rtl="0" algn="just">
              <a:spcBef>
                <a:spcPts val="300"/>
              </a:spcBef>
              <a:spcAft>
                <a:spcPts val="0"/>
              </a:spcAft>
              <a:buClr>
                <a:schemeClr val="dk1"/>
              </a:buClr>
              <a:buSzPts val="1100"/>
              <a:buFont typeface="Arial"/>
              <a:buNone/>
            </a:pPr>
            <a:r>
              <a:rPr lang="en-US" sz="2200">
                <a:solidFill>
                  <a:srgbClr val="292929"/>
                </a:solidFill>
                <a:highlight>
                  <a:srgbClr val="FFFFFF"/>
                </a:highlight>
                <a:latin typeface="Comfortaa"/>
                <a:ea typeface="Comfortaa"/>
                <a:cs typeface="Comfortaa"/>
                <a:sym typeface="Comfortaa"/>
              </a:rPr>
              <a:t>Deep Learning models are becoming larger in size and computationally expensive, with integration of more technologies into them which can’t fit into the frugal memory of edge devices. </a:t>
            </a:r>
            <a:r>
              <a:rPr lang="en-US" sz="2200">
                <a:solidFill>
                  <a:schemeClr val="dk1"/>
                </a:solidFill>
                <a:latin typeface="Comfortaa"/>
                <a:ea typeface="Comfortaa"/>
                <a:cs typeface="Comfortaa"/>
                <a:sym typeface="Comfortaa"/>
              </a:rPr>
              <a:t>Deploying the state-of-the-art DNNs in edge devices is limited by the following factors:</a:t>
            </a:r>
            <a:endParaRPr sz="2200">
              <a:solidFill>
                <a:schemeClr val="dk1"/>
              </a:solidFill>
              <a:latin typeface="Comfortaa"/>
              <a:ea typeface="Comfortaa"/>
              <a:cs typeface="Comfortaa"/>
              <a:sym typeface="Comfortaa"/>
            </a:endParaRPr>
          </a:p>
          <a:p>
            <a:pPr indent="0" lvl="0" marL="0" rtl="0" algn="just">
              <a:spcBef>
                <a:spcPts val="300"/>
              </a:spcBef>
              <a:spcAft>
                <a:spcPts val="0"/>
              </a:spcAft>
              <a:buClr>
                <a:schemeClr val="dk1"/>
              </a:buClr>
              <a:buSzPts val="1100"/>
              <a:buFont typeface="Arial"/>
              <a:buNone/>
            </a:pPr>
            <a:r>
              <a:rPr lang="en-US" sz="2200">
                <a:solidFill>
                  <a:schemeClr val="dk1"/>
                </a:solidFill>
                <a:latin typeface="Comfortaa"/>
                <a:ea typeface="Comfortaa"/>
                <a:cs typeface="Comfortaa"/>
                <a:sym typeface="Comfortaa"/>
              </a:rPr>
              <a:t>    —  Computational power needed for inference and</a:t>
            </a:r>
            <a:endParaRPr sz="2200">
              <a:solidFill>
                <a:schemeClr val="dk1"/>
              </a:solidFill>
              <a:latin typeface="Comfortaa"/>
              <a:ea typeface="Comfortaa"/>
              <a:cs typeface="Comfortaa"/>
              <a:sym typeface="Comfortaa"/>
            </a:endParaRPr>
          </a:p>
          <a:p>
            <a:pPr indent="0" lvl="0" marL="0" rtl="0" algn="just">
              <a:spcBef>
                <a:spcPts val="300"/>
              </a:spcBef>
              <a:spcAft>
                <a:spcPts val="0"/>
              </a:spcAft>
              <a:buClr>
                <a:schemeClr val="dk1"/>
              </a:buClr>
              <a:buSzPts val="1100"/>
              <a:buFont typeface="Arial"/>
              <a:buNone/>
            </a:pPr>
            <a:r>
              <a:rPr lang="en-US" sz="2200">
                <a:solidFill>
                  <a:schemeClr val="dk1"/>
                </a:solidFill>
                <a:latin typeface="Comfortaa"/>
                <a:ea typeface="Comfortaa"/>
                <a:cs typeface="Comfortaa"/>
                <a:sym typeface="Comfortaa"/>
              </a:rPr>
              <a:t>    —  Size of the model itself, hence quite not portable.</a:t>
            </a:r>
            <a:endParaRPr sz="2200">
              <a:solidFill>
                <a:schemeClr val="dk1"/>
              </a:solidFill>
              <a:latin typeface="Comfortaa"/>
              <a:ea typeface="Comfortaa"/>
              <a:cs typeface="Comfortaa"/>
              <a:sym typeface="Comfortaa"/>
            </a:endParaRPr>
          </a:p>
          <a:p>
            <a:pPr indent="457200" lvl="0" marL="0" rtl="0" algn="just">
              <a:spcBef>
                <a:spcPts val="300"/>
              </a:spcBef>
              <a:spcAft>
                <a:spcPts val="0"/>
              </a:spcAft>
              <a:buClr>
                <a:schemeClr val="dk1"/>
              </a:buClr>
              <a:buSzPts val="1100"/>
              <a:buFont typeface="Arial"/>
              <a:buNone/>
            </a:pPr>
            <a:r>
              <a:rPr lang="en-US" sz="2200">
                <a:solidFill>
                  <a:schemeClr val="dk1"/>
                </a:solidFill>
                <a:latin typeface="Comfortaa"/>
                <a:ea typeface="Comfortaa"/>
                <a:cs typeface="Comfortaa"/>
                <a:sym typeface="Comfortaa"/>
              </a:rPr>
              <a:t>We propose the redundant filter pruning method, which removes the redundant filters from each  convolutional layer, and thus reduces the size of the model and the computations needed for the inferenc</a:t>
            </a:r>
            <a:r>
              <a:rPr b="1" lang="en-US" sz="2200">
                <a:solidFill>
                  <a:schemeClr val="dk1"/>
                </a:solidFill>
                <a:latin typeface="Comfortaa"/>
                <a:ea typeface="Comfortaa"/>
                <a:cs typeface="Comfortaa"/>
                <a:sym typeface="Comfortaa"/>
              </a:rPr>
              <a:t>e.</a:t>
            </a:r>
            <a:endParaRPr b="1" sz="2200">
              <a:solidFill>
                <a:srgbClr val="292929"/>
              </a:solidFill>
              <a:highlight>
                <a:srgbClr val="FFFFFF"/>
              </a:highlight>
              <a:latin typeface="Comfortaa"/>
              <a:ea typeface="Comfortaa"/>
              <a:cs typeface="Comfortaa"/>
              <a:sym typeface="Comfortaa"/>
            </a:endParaRPr>
          </a:p>
          <a:p>
            <a:pPr indent="0" lvl="0" marL="0" marR="0" rtl="0" algn="l">
              <a:lnSpc>
                <a:spcPct val="100000"/>
              </a:lnSpc>
              <a:spcBef>
                <a:spcPts val="300"/>
              </a:spcBef>
              <a:spcAft>
                <a:spcPts val="0"/>
              </a:spcAft>
              <a:buClr>
                <a:srgbClr val="000000"/>
              </a:buClr>
              <a:buSzPts val="2300"/>
              <a:buFont typeface="Arial"/>
              <a:buNone/>
            </a:pPr>
            <a:r>
              <a:t/>
            </a:r>
            <a:endParaRPr sz="3300">
              <a:solidFill>
                <a:schemeClr val="dk1"/>
              </a:solidFill>
              <a:latin typeface="Comfortaa"/>
              <a:ea typeface="Comfortaa"/>
              <a:cs typeface="Comfortaa"/>
              <a:sym typeface="Comfortaa"/>
            </a:endParaRPr>
          </a:p>
        </p:txBody>
      </p:sp>
      <p:sp>
        <p:nvSpPr>
          <p:cNvPr id="40" name="Google Shape;40;p1"/>
          <p:cNvSpPr txBox="1"/>
          <p:nvPr/>
        </p:nvSpPr>
        <p:spPr>
          <a:xfrm>
            <a:off x="15807600" y="39426125"/>
            <a:ext cx="13288799" cy="2457600"/>
          </a:xfrm>
          <a:prstGeom prst="rect">
            <a:avLst/>
          </a:prstGeom>
          <a:noFill/>
          <a:ln>
            <a:noFill/>
          </a:ln>
        </p:spPr>
        <p:txBody>
          <a:bodyPr anchorCtr="0" anchor="t" bIns="91425" lIns="91425" spcFirstLastPara="1" rIns="91425" wrap="square" tIns="91425">
            <a:noAutofit/>
          </a:bodyPr>
          <a:lstStyle/>
          <a:p>
            <a:pPr indent="0" lvl="0" marL="0" marR="0" rtl="0" algn="l">
              <a:lnSpc>
                <a:spcPct val="108000"/>
              </a:lnSpc>
              <a:spcBef>
                <a:spcPts val="0"/>
              </a:spcBef>
              <a:spcAft>
                <a:spcPts val="0"/>
              </a:spcAft>
              <a:buClr>
                <a:schemeClr val="dk1"/>
              </a:buClr>
              <a:buSzPts val="1100"/>
              <a:buFont typeface="Arial"/>
              <a:buNone/>
            </a:pPr>
            <a:r>
              <a:rPr b="1" i="0" lang="en-US" sz="1600" u="none" cap="none" strike="noStrike">
                <a:solidFill>
                  <a:schemeClr val="dk1"/>
                </a:solidFill>
                <a:latin typeface="Comfortaa"/>
                <a:ea typeface="Comfortaa"/>
                <a:cs typeface="Comfortaa"/>
                <a:sym typeface="Comfortaa"/>
              </a:rPr>
              <a:t>[1]</a:t>
            </a:r>
            <a:r>
              <a:rPr b="0" i="0" lang="en-US" sz="1600" u="none" cap="none" strike="noStrike">
                <a:solidFill>
                  <a:schemeClr val="dk1"/>
                </a:solidFill>
                <a:latin typeface="Comfortaa"/>
                <a:ea typeface="Comfortaa"/>
                <a:cs typeface="Comfortaa"/>
                <a:sym typeface="Comfortaa"/>
              </a:rPr>
              <a:t> </a:t>
            </a:r>
            <a:r>
              <a:rPr b="0" i="0" lang="en-US" sz="1400" u="none" cap="none" strike="noStrike">
                <a:solidFill>
                  <a:srgbClr val="222222"/>
                </a:solidFill>
                <a:highlight>
                  <a:schemeClr val="lt1"/>
                </a:highlight>
                <a:latin typeface="Comfortaa"/>
                <a:ea typeface="Comfortaa"/>
                <a:cs typeface="Comfortaa"/>
                <a:sym typeface="Comfortaa"/>
              </a:rPr>
              <a:t>Han, S., Mao, H., &amp; Dally, W. J. (2015). Deep compression: Compressing deep neural networks with pruning, trained quantization and huffman coding. </a:t>
            </a:r>
            <a:r>
              <a:rPr b="0" i="1" lang="en-US" sz="1400" u="none" cap="none" strike="noStrike">
                <a:solidFill>
                  <a:srgbClr val="222222"/>
                </a:solidFill>
                <a:highlight>
                  <a:schemeClr val="lt1"/>
                </a:highlight>
                <a:latin typeface="Comfortaa"/>
                <a:ea typeface="Comfortaa"/>
                <a:cs typeface="Comfortaa"/>
                <a:sym typeface="Comfortaa"/>
              </a:rPr>
              <a:t>arXiv preprint arXiv:1510.00149</a:t>
            </a:r>
            <a:r>
              <a:rPr b="0" i="0" lang="en-US" sz="1400" u="none" cap="none" strike="noStrike">
                <a:solidFill>
                  <a:srgbClr val="222222"/>
                </a:solidFill>
                <a:highlight>
                  <a:schemeClr val="lt1"/>
                </a:highlight>
                <a:latin typeface="Comfortaa"/>
                <a:ea typeface="Comfortaa"/>
                <a:cs typeface="Comfortaa"/>
                <a:sym typeface="Comfortaa"/>
              </a:rPr>
              <a:t>.</a:t>
            </a:r>
            <a:endParaRPr b="0" i="0" sz="1400" u="none" cap="none" strike="noStrike">
              <a:solidFill>
                <a:srgbClr val="222222"/>
              </a:solidFill>
              <a:highlight>
                <a:schemeClr val="lt1"/>
              </a:highlight>
              <a:latin typeface="Comfortaa"/>
              <a:ea typeface="Comfortaa"/>
              <a:cs typeface="Comfortaa"/>
              <a:sym typeface="Comfortaa"/>
            </a:endParaRPr>
          </a:p>
          <a:p>
            <a:pPr indent="0" lvl="0" marL="0" marR="0" rtl="0" algn="l">
              <a:lnSpc>
                <a:spcPct val="108000"/>
              </a:lnSpc>
              <a:spcBef>
                <a:spcPts val="0"/>
              </a:spcBef>
              <a:spcAft>
                <a:spcPts val="0"/>
              </a:spcAft>
              <a:buClr>
                <a:schemeClr val="dk1"/>
              </a:buClr>
              <a:buSzPts val="1100"/>
              <a:buFont typeface="Arial"/>
              <a:buNone/>
            </a:pPr>
            <a:r>
              <a:rPr b="1" i="0" lang="en-US" sz="1400" u="none" cap="none" strike="noStrike">
                <a:solidFill>
                  <a:srgbClr val="222222"/>
                </a:solidFill>
                <a:highlight>
                  <a:schemeClr val="lt1"/>
                </a:highlight>
                <a:latin typeface="Comfortaa"/>
                <a:ea typeface="Comfortaa"/>
                <a:cs typeface="Comfortaa"/>
                <a:sym typeface="Comfortaa"/>
              </a:rPr>
              <a:t>[2]</a:t>
            </a:r>
            <a:r>
              <a:rPr b="0" i="0" lang="en-US" sz="1400" u="none" cap="none" strike="noStrike">
                <a:solidFill>
                  <a:srgbClr val="222222"/>
                </a:solidFill>
                <a:highlight>
                  <a:schemeClr val="lt1"/>
                </a:highlight>
                <a:latin typeface="Comfortaa"/>
                <a:ea typeface="Comfortaa"/>
                <a:cs typeface="Comfortaa"/>
                <a:sym typeface="Comfortaa"/>
              </a:rPr>
              <a:t> Luo, J. H., Wu, J., &amp; Lin, W. (2017). Thinet: A filter level pruning method for deep neural network compression. In </a:t>
            </a:r>
            <a:r>
              <a:rPr b="0" i="1" lang="en-US" sz="1400" u="none" cap="none" strike="noStrike">
                <a:solidFill>
                  <a:srgbClr val="222222"/>
                </a:solidFill>
                <a:highlight>
                  <a:schemeClr val="lt1"/>
                </a:highlight>
                <a:latin typeface="Comfortaa"/>
                <a:ea typeface="Comfortaa"/>
                <a:cs typeface="Comfortaa"/>
                <a:sym typeface="Comfortaa"/>
              </a:rPr>
              <a:t>Proceedings of the IEEE international conference on computer vision</a:t>
            </a:r>
            <a:r>
              <a:rPr b="0" i="0" lang="en-US" sz="1400" u="none" cap="none" strike="noStrike">
                <a:solidFill>
                  <a:srgbClr val="222222"/>
                </a:solidFill>
                <a:highlight>
                  <a:schemeClr val="lt1"/>
                </a:highlight>
                <a:latin typeface="Comfortaa"/>
                <a:ea typeface="Comfortaa"/>
                <a:cs typeface="Comfortaa"/>
                <a:sym typeface="Comfortaa"/>
              </a:rPr>
              <a:t> (pp. 5058-5066).</a:t>
            </a:r>
            <a:endParaRPr b="0" i="0" sz="1400" u="none" cap="none" strike="noStrike">
              <a:solidFill>
                <a:srgbClr val="222222"/>
              </a:solidFill>
              <a:highlight>
                <a:schemeClr val="lt1"/>
              </a:highlight>
              <a:latin typeface="Comfortaa"/>
              <a:ea typeface="Comfortaa"/>
              <a:cs typeface="Comfortaa"/>
              <a:sym typeface="Comfortaa"/>
            </a:endParaRPr>
          </a:p>
          <a:p>
            <a:pPr indent="0" lvl="0" marL="0" marR="0" rtl="0" algn="l">
              <a:lnSpc>
                <a:spcPct val="108000"/>
              </a:lnSpc>
              <a:spcBef>
                <a:spcPts val="0"/>
              </a:spcBef>
              <a:spcAft>
                <a:spcPts val="0"/>
              </a:spcAft>
              <a:buClr>
                <a:schemeClr val="dk1"/>
              </a:buClr>
              <a:buSzPts val="1100"/>
              <a:buFont typeface="Arial"/>
              <a:buNone/>
            </a:pPr>
            <a:r>
              <a:rPr b="1" i="0" lang="en-US" sz="1400" u="none" cap="none" strike="noStrike">
                <a:solidFill>
                  <a:srgbClr val="222222"/>
                </a:solidFill>
                <a:highlight>
                  <a:schemeClr val="lt1"/>
                </a:highlight>
                <a:latin typeface="Comfortaa"/>
                <a:ea typeface="Comfortaa"/>
                <a:cs typeface="Comfortaa"/>
                <a:sym typeface="Comfortaa"/>
              </a:rPr>
              <a:t>[3]</a:t>
            </a:r>
            <a:r>
              <a:rPr b="0" i="0" lang="en-US" sz="1400" u="none" cap="none" strike="noStrike">
                <a:solidFill>
                  <a:srgbClr val="222222"/>
                </a:solidFill>
                <a:highlight>
                  <a:schemeClr val="lt1"/>
                </a:highlight>
                <a:latin typeface="Comfortaa"/>
                <a:ea typeface="Comfortaa"/>
                <a:cs typeface="Comfortaa"/>
                <a:sym typeface="Comfortaa"/>
              </a:rPr>
              <a:t> Krizhevsky, A., &amp; Hinton, G. (2009). Learning multiple layers of features from tiny images. </a:t>
            </a:r>
            <a:r>
              <a:rPr b="1" i="0" lang="en-US" sz="1400" u="none" cap="none" strike="noStrike">
                <a:solidFill>
                  <a:srgbClr val="222222"/>
                </a:solidFill>
                <a:highlight>
                  <a:schemeClr val="lt1"/>
                </a:highlight>
                <a:latin typeface="Comfortaa"/>
                <a:ea typeface="Comfortaa"/>
                <a:cs typeface="Comfortaa"/>
                <a:sym typeface="Comfortaa"/>
              </a:rPr>
              <a:t>CIFAR dataset</a:t>
            </a:r>
            <a:endParaRPr b="1" i="0" sz="1400" u="none" cap="none" strike="noStrike">
              <a:solidFill>
                <a:srgbClr val="222222"/>
              </a:solidFill>
              <a:highlight>
                <a:schemeClr val="lt1"/>
              </a:highlight>
              <a:latin typeface="Comfortaa"/>
              <a:ea typeface="Comfortaa"/>
              <a:cs typeface="Comfortaa"/>
              <a:sym typeface="Comfortaa"/>
            </a:endParaRPr>
          </a:p>
          <a:p>
            <a:pPr indent="0" lvl="0" marL="0" marR="0" rtl="0" algn="l">
              <a:lnSpc>
                <a:spcPct val="108000"/>
              </a:lnSpc>
              <a:spcBef>
                <a:spcPts val="0"/>
              </a:spcBef>
              <a:spcAft>
                <a:spcPts val="0"/>
              </a:spcAft>
              <a:buClr>
                <a:schemeClr val="dk1"/>
              </a:buClr>
              <a:buSzPts val="1100"/>
              <a:buFont typeface="Arial"/>
              <a:buNone/>
            </a:pPr>
            <a:r>
              <a:rPr b="1" i="0" lang="en-US" sz="1400" u="none" cap="none" strike="noStrike">
                <a:solidFill>
                  <a:srgbClr val="222222"/>
                </a:solidFill>
                <a:highlight>
                  <a:schemeClr val="lt1"/>
                </a:highlight>
                <a:latin typeface="Comfortaa"/>
                <a:ea typeface="Comfortaa"/>
                <a:cs typeface="Comfortaa"/>
                <a:sym typeface="Comfortaa"/>
              </a:rPr>
              <a:t>[4]</a:t>
            </a:r>
            <a:r>
              <a:rPr b="0" i="0" lang="en-US" sz="1400" u="none" cap="none" strike="noStrike">
                <a:solidFill>
                  <a:srgbClr val="222222"/>
                </a:solidFill>
                <a:highlight>
                  <a:schemeClr val="lt1"/>
                </a:highlight>
                <a:latin typeface="Comfortaa"/>
                <a:ea typeface="Comfortaa"/>
                <a:cs typeface="Comfortaa"/>
                <a:sym typeface="Comfortaa"/>
              </a:rPr>
              <a:t> Simonyan, K., &amp; Zisserman, A. (2014). Very deep convolutional networks for large-scale image recognition. </a:t>
            </a:r>
            <a:r>
              <a:rPr b="0" i="1" lang="en-US" sz="1400" u="none" cap="none" strike="noStrike">
                <a:solidFill>
                  <a:srgbClr val="222222"/>
                </a:solidFill>
                <a:highlight>
                  <a:schemeClr val="lt1"/>
                </a:highlight>
                <a:latin typeface="Comfortaa"/>
                <a:ea typeface="Comfortaa"/>
                <a:cs typeface="Comfortaa"/>
                <a:sym typeface="Comfortaa"/>
              </a:rPr>
              <a:t>arXiv preprint arXiv:1409.1556</a:t>
            </a:r>
            <a:r>
              <a:rPr b="0" i="0" lang="en-US" sz="1400" u="none" cap="none" strike="noStrike">
                <a:solidFill>
                  <a:srgbClr val="222222"/>
                </a:solidFill>
                <a:highlight>
                  <a:schemeClr val="lt1"/>
                </a:highlight>
                <a:latin typeface="Comfortaa"/>
                <a:ea typeface="Comfortaa"/>
                <a:cs typeface="Comfortaa"/>
                <a:sym typeface="Comfortaa"/>
              </a:rPr>
              <a:t>. </a:t>
            </a:r>
            <a:r>
              <a:rPr b="1" i="0" lang="en-US" sz="1400" u="none" cap="none" strike="noStrike">
                <a:solidFill>
                  <a:srgbClr val="222222"/>
                </a:solidFill>
                <a:highlight>
                  <a:schemeClr val="lt1"/>
                </a:highlight>
                <a:latin typeface="Comfortaa"/>
                <a:ea typeface="Comfortaa"/>
                <a:cs typeface="Comfortaa"/>
                <a:sym typeface="Comfortaa"/>
              </a:rPr>
              <a:t>VGG16</a:t>
            </a:r>
            <a:endParaRPr b="1" i="0" sz="1400" u="none" cap="none" strike="noStrike">
              <a:solidFill>
                <a:srgbClr val="222222"/>
              </a:solidFill>
              <a:highlight>
                <a:schemeClr val="lt1"/>
              </a:highlight>
              <a:latin typeface="Comfortaa"/>
              <a:ea typeface="Comfortaa"/>
              <a:cs typeface="Comfortaa"/>
              <a:sym typeface="Comfortaa"/>
            </a:endParaRPr>
          </a:p>
          <a:p>
            <a:pPr indent="0" lvl="0" marL="0" marR="0" rtl="0" algn="l">
              <a:lnSpc>
                <a:spcPct val="108000"/>
              </a:lnSpc>
              <a:spcBef>
                <a:spcPts val="0"/>
              </a:spcBef>
              <a:spcAft>
                <a:spcPts val="0"/>
              </a:spcAft>
              <a:buClr>
                <a:schemeClr val="dk1"/>
              </a:buClr>
              <a:buSzPts val="1100"/>
              <a:buFont typeface="Arial"/>
              <a:buNone/>
            </a:pPr>
            <a:r>
              <a:rPr b="1" i="0" lang="en-US" sz="1400" u="none" cap="none" strike="noStrike">
                <a:solidFill>
                  <a:srgbClr val="222222"/>
                </a:solidFill>
                <a:highlight>
                  <a:schemeClr val="lt1"/>
                </a:highlight>
                <a:latin typeface="Comfortaa"/>
                <a:ea typeface="Comfortaa"/>
                <a:cs typeface="Comfortaa"/>
                <a:sym typeface="Comfortaa"/>
              </a:rPr>
              <a:t>[5]</a:t>
            </a:r>
            <a:r>
              <a:rPr b="0" i="0" lang="en-US" sz="1400" u="none" cap="none" strike="noStrike">
                <a:solidFill>
                  <a:srgbClr val="222222"/>
                </a:solidFill>
                <a:highlight>
                  <a:schemeClr val="lt1"/>
                </a:highlight>
                <a:latin typeface="Comfortaa"/>
                <a:ea typeface="Comfortaa"/>
                <a:cs typeface="Comfortaa"/>
                <a:sym typeface="Comfortaa"/>
              </a:rPr>
              <a:t> Choudhary, T., Mishra, V., Goswami, A., &amp; Sarangapani, J. (2020). A comprehensive survey on model compression and acceleration. </a:t>
            </a:r>
            <a:r>
              <a:rPr b="0" i="1" lang="en-US" sz="1400" u="none" cap="none" strike="noStrike">
                <a:solidFill>
                  <a:srgbClr val="222222"/>
                </a:solidFill>
                <a:highlight>
                  <a:schemeClr val="lt1"/>
                </a:highlight>
                <a:latin typeface="Comfortaa"/>
                <a:ea typeface="Comfortaa"/>
                <a:cs typeface="Comfortaa"/>
                <a:sym typeface="Comfortaa"/>
              </a:rPr>
              <a:t>Artificial Intelligence Review</a:t>
            </a:r>
            <a:r>
              <a:rPr b="0" i="0" lang="en-US" sz="1400" u="none" cap="none" strike="noStrike">
                <a:solidFill>
                  <a:srgbClr val="222222"/>
                </a:solidFill>
                <a:highlight>
                  <a:schemeClr val="lt1"/>
                </a:highlight>
                <a:latin typeface="Comfortaa"/>
                <a:ea typeface="Comfortaa"/>
                <a:cs typeface="Comfortaa"/>
                <a:sym typeface="Comfortaa"/>
              </a:rPr>
              <a:t>, 1-43. </a:t>
            </a:r>
            <a:r>
              <a:rPr b="1" i="0" lang="en-US" sz="1400" u="none" cap="none" strike="noStrike">
                <a:solidFill>
                  <a:srgbClr val="222222"/>
                </a:solidFill>
                <a:highlight>
                  <a:schemeClr val="lt1"/>
                </a:highlight>
                <a:latin typeface="Comfortaa"/>
                <a:ea typeface="Comfortaa"/>
                <a:cs typeface="Comfortaa"/>
                <a:sym typeface="Comfortaa"/>
              </a:rPr>
              <a:t>REVIEW PAP</a:t>
            </a:r>
            <a:endParaRPr b="0" i="0" sz="1600" u="none" cap="none" strike="noStrike">
              <a:solidFill>
                <a:srgbClr val="000000"/>
              </a:solidFill>
              <a:latin typeface="Comfortaa"/>
              <a:ea typeface="Comfortaa"/>
              <a:cs typeface="Comfortaa"/>
              <a:sym typeface="Comfortaa"/>
            </a:endParaRPr>
          </a:p>
        </p:txBody>
      </p:sp>
      <p:graphicFrame>
        <p:nvGraphicFramePr>
          <p:cNvPr id="41" name="Google Shape;41;p1"/>
          <p:cNvGraphicFramePr/>
          <p:nvPr/>
        </p:nvGraphicFramePr>
        <p:xfrm>
          <a:off x="15607863" y="19950663"/>
          <a:ext cx="3000000" cy="3000000"/>
        </p:xfrm>
        <a:graphic>
          <a:graphicData uri="http://schemas.openxmlformats.org/drawingml/2006/table">
            <a:tbl>
              <a:tblPr>
                <a:noFill/>
                <a:tableStyleId>{3FD38B2F-2140-4434-B83E-21946A5DCD42}</a:tableStyleId>
              </a:tblPr>
              <a:tblGrid>
                <a:gridCol w="1898400"/>
                <a:gridCol w="1898400"/>
                <a:gridCol w="1898400"/>
                <a:gridCol w="1898400"/>
                <a:gridCol w="1898400"/>
                <a:gridCol w="1898400"/>
                <a:gridCol w="1898400"/>
              </a:tblGrid>
              <a:tr h="2302800">
                <a:tc>
                  <a:txBody>
                    <a:bodyPr/>
                    <a:lstStyle/>
                    <a:p>
                      <a:pPr indent="0" lvl="0" marL="0" marR="0" rtl="0" algn="ctr">
                        <a:lnSpc>
                          <a:spcPct val="100000"/>
                        </a:lnSpc>
                        <a:spcBef>
                          <a:spcPts val="0"/>
                        </a:spcBef>
                        <a:spcAft>
                          <a:spcPts val="0"/>
                        </a:spcAft>
                        <a:buClr>
                          <a:schemeClr val="dk1"/>
                        </a:buClr>
                        <a:buSzPts val="1100"/>
                        <a:buFont typeface="Arial"/>
                        <a:buNone/>
                      </a:pPr>
                      <a:r>
                        <a:rPr b="1" lang="en-US" sz="2000" u="none" cap="none" strike="noStrike">
                          <a:solidFill>
                            <a:schemeClr val="dk1"/>
                          </a:solidFill>
                          <a:latin typeface="Comfortaa"/>
                          <a:ea typeface="Comfortaa"/>
                          <a:cs typeface="Comfortaa"/>
                          <a:sym typeface="Comfortaa"/>
                        </a:rPr>
                        <a:t>DATASET</a:t>
                      </a:r>
                      <a:endParaRPr b="1" sz="2000" u="none" cap="none" strike="noStrike">
                        <a:solidFill>
                          <a:schemeClr val="dk1"/>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b="1" lang="en-US" sz="2000" u="none" cap="none" strike="noStrike">
                          <a:solidFill>
                            <a:schemeClr val="dk1"/>
                          </a:solidFill>
                          <a:latin typeface="Comfortaa"/>
                          <a:ea typeface="Comfortaa"/>
                          <a:cs typeface="Comfortaa"/>
                          <a:sym typeface="Comfortaa"/>
                        </a:rPr>
                        <a:t>% ACC DROP</a:t>
                      </a:r>
                      <a:endParaRPr b="1" sz="2000" u="none" cap="none" strike="noStrike">
                        <a:solidFill>
                          <a:schemeClr val="dk1"/>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2000"/>
                        <a:buFont typeface="Arial"/>
                        <a:buNone/>
                      </a:pPr>
                      <a:r>
                        <a:t/>
                      </a:r>
                      <a:endParaRPr sz="2000" u="none" cap="none" strike="noStrike">
                        <a:latin typeface="Comfortaa"/>
                        <a:ea typeface="Comfortaa"/>
                        <a:cs typeface="Comfortaa"/>
                        <a:sym typeface="Comfortaa"/>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b="1" lang="en-US" sz="2000" u="none" cap="none" strike="noStrike">
                          <a:solidFill>
                            <a:schemeClr val="dk1"/>
                          </a:solidFill>
                          <a:latin typeface="Comfortaa"/>
                          <a:ea typeface="Comfortaa"/>
                          <a:cs typeface="Comfortaa"/>
                          <a:sym typeface="Comfortaa"/>
                        </a:rPr>
                        <a:t>% FLOP</a:t>
                      </a:r>
                      <a:endParaRPr b="1" sz="2000" u="none" cap="none" strike="noStrike">
                        <a:solidFill>
                          <a:schemeClr val="dk1"/>
                        </a:solidFill>
                        <a:latin typeface="Comfortaa"/>
                        <a:ea typeface="Comfortaa"/>
                        <a:cs typeface="Comfortaa"/>
                        <a:sym typeface="Comfortaa"/>
                      </a:endParaRPr>
                    </a:p>
                    <a:p>
                      <a:pPr indent="0" lvl="0" marL="0" marR="0" rtl="0" algn="ctr">
                        <a:lnSpc>
                          <a:spcPct val="100000"/>
                        </a:lnSpc>
                        <a:spcBef>
                          <a:spcPts val="0"/>
                        </a:spcBef>
                        <a:spcAft>
                          <a:spcPts val="0"/>
                        </a:spcAft>
                        <a:buClr>
                          <a:schemeClr val="dk1"/>
                        </a:buClr>
                        <a:buSzPts val="1100"/>
                        <a:buFont typeface="Arial"/>
                        <a:buNone/>
                      </a:pPr>
                      <a:r>
                        <a:rPr b="1" lang="en-US" sz="2000" u="none" cap="none" strike="noStrike">
                          <a:solidFill>
                            <a:schemeClr val="dk1"/>
                          </a:solidFill>
                          <a:latin typeface="Comfortaa"/>
                          <a:ea typeface="Comfortaa"/>
                          <a:cs typeface="Comfortaa"/>
                          <a:sym typeface="Comfortaa"/>
                        </a:rPr>
                        <a:t>PRUNED</a:t>
                      </a:r>
                      <a:endParaRPr b="1" sz="2000" u="none" cap="none" strike="noStrike">
                        <a:solidFill>
                          <a:schemeClr val="dk1"/>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2000"/>
                        <a:buFont typeface="Arial"/>
                        <a:buNone/>
                      </a:pPr>
                      <a:r>
                        <a:t/>
                      </a:r>
                      <a:endParaRPr sz="2000" u="none" cap="none" strike="noStrike">
                        <a:latin typeface="Comfortaa"/>
                        <a:ea typeface="Comfortaa"/>
                        <a:cs typeface="Comfortaa"/>
                        <a:sym typeface="Comfortaa"/>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b="1" lang="en-US" sz="2000" u="none" cap="none" strike="noStrike">
                          <a:solidFill>
                            <a:schemeClr val="dk1"/>
                          </a:solidFill>
                          <a:latin typeface="Comfortaa"/>
                          <a:ea typeface="Comfortaa"/>
                          <a:cs typeface="Comfortaa"/>
                          <a:sym typeface="Comfortaa"/>
                        </a:rPr>
                        <a:t>% PARAMS PRUNED</a:t>
                      </a:r>
                      <a:endParaRPr b="1" sz="2000" u="none" cap="none" strike="noStrike">
                        <a:solidFill>
                          <a:schemeClr val="dk1"/>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2000"/>
                        <a:buFont typeface="Arial"/>
                        <a:buNone/>
                      </a:pPr>
                      <a:r>
                        <a:t/>
                      </a:r>
                      <a:endParaRPr sz="2000" u="none" cap="none" strike="noStrike">
                        <a:latin typeface="Comfortaa"/>
                        <a:ea typeface="Comfortaa"/>
                        <a:cs typeface="Comfortaa"/>
                        <a:sym typeface="Comfortaa"/>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b="1" lang="en-US" sz="2000" u="none" cap="none" strike="noStrike">
                          <a:solidFill>
                            <a:schemeClr val="dk1"/>
                          </a:solidFill>
                          <a:latin typeface="Comfortaa"/>
                          <a:ea typeface="Comfortaa"/>
                          <a:cs typeface="Comfortaa"/>
                          <a:sym typeface="Comfortaa"/>
                        </a:rPr>
                        <a:t>DEPLOYMENT ACCURACY</a:t>
                      </a:r>
                      <a:endParaRPr b="1" sz="2000" u="none" cap="none" strike="noStrike">
                        <a:solidFill>
                          <a:schemeClr val="dk1"/>
                        </a:solidFill>
                        <a:latin typeface="Comfortaa"/>
                        <a:ea typeface="Comfortaa"/>
                        <a:cs typeface="Comfortaa"/>
                        <a:sym typeface="Comfortaa"/>
                      </a:endParaRPr>
                    </a:p>
                    <a:p>
                      <a:pPr indent="0" lvl="0" marL="0" marR="0" rtl="0" algn="ctr">
                        <a:lnSpc>
                          <a:spcPct val="100000"/>
                        </a:lnSpc>
                        <a:spcBef>
                          <a:spcPts val="0"/>
                        </a:spcBef>
                        <a:spcAft>
                          <a:spcPts val="0"/>
                        </a:spcAft>
                        <a:buClr>
                          <a:schemeClr val="dk1"/>
                        </a:buClr>
                        <a:buSzPts val="1100"/>
                        <a:buFont typeface="Arial"/>
                        <a:buNone/>
                      </a:pPr>
                      <a:r>
                        <a:rPr b="1" lang="en-US" sz="2000" u="none" cap="none" strike="noStrike">
                          <a:solidFill>
                            <a:schemeClr val="dk1"/>
                          </a:solidFill>
                          <a:latin typeface="Comfortaa"/>
                          <a:ea typeface="Comfortaa"/>
                          <a:cs typeface="Comfortaa"/>
                          <a:sym typeface="Comfortaa"/>
                        </a:rPr>
                        <a:t>(ORIG. / PRUNED)</a:t>
                      </a:r>
                      <a:endParaRPr b="1" sz="2000" u="none" cap="none" strike="noStrike">
                        <a:solidFill>
                          <a:schemeClr val="dk1"/>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2000"/>
                        <a:buFont typeface="Arial"/>
                        <a:buNone/>
                      </a:pPr>
                      <a:r>
                        <a:t/>
                      </a:r>
                      <a:endParaRPr sz="2000" u="none" cap="none" strike="noStrike">
                        <a:latin typeface="Comfortaa"/>
                        <a:ea typeface="Comfortaa"/>
                        <a:cs typeface="Comfortaa"/>
                        <a:sym typeface="Comfortaa"/>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100"/>
                        <a:buFont typeface="Arial"/>
                        <a:buNone/>
                      </a:pPr>
                      <a:r>
                        <a:rPr b="1" lang="en-US" sz="2000" u="none" cap="none" strike="noStrike">
                          <a:solidFill>
                            <a:schemeClr val="dk1"/>
                          </a:solidFill>
                          <a:latin typeface="Comfortaa"/>
                          <a:ea typeface="Comfortaa"/>
                          <a:cs typeface="Comfortaa"/>
                          <a:sym typeface="Comfortaa"/>
                        </a:rPr>
                        <a:t>SIZE OF SERIALIZED MODEL(MB)</a:t>
                      </a:r>
                      <a:endParaRPr b="1" sz="2000" u="none" cap="none" strike="noStrike">
                        <a:solidFill>
                          <a:schemeClr val="dk1"/>
                        </a:solidFill>
                        <a:latin typeface="Comfortaa"/>
                        <a:ea typeface="Comfortaa"/>
                        <a:cs typeface="Comfortaa"/>
                        <a:sym typeface="Comfortaa"/>
                      </a:endParaRPr>
                    </a:p>
                    <a:p>
                      <a:pPr indent="0" lvl="0" marL="0" marR="0" rtl="0" algn="ctr">
                        <a:lnSpc>
                          <a:spcPct val="100000"/>
                        </a:lnSpc>
                        <a:spcBef>
                          <a:spcPts val="0"/>
                        </a:spcBef>
                        <a:spcAft>
                          <a:spcPts val="0"/>
                        </a:spcAft>
                        <a:buClr>
                          <a:schemeClr val="dk1"/>
                        </a:buClr>
                        <a:buSzPts val="1100"/>
                        <a:buFont typeface="Arial"/>
                        <a:buNone/>
                      </a:pPr>
                      <a:r>
                        <a:rPr b="1" lang="en-US" sz="2000" u="none" cap="none" strike="noStrike">
                          <a:solidFill>
                            <a:schemeClr val="dk1"/>
                          </a:solidFill>
                          <a:latin typeface="Comfortaa"/>
                          <a:ea typeface="Comfortaa"/>
                          <a:cs typeface="Comfortaa"/>
                          <a:sym typeface="Comfortaa"/>
                        </a:rPr>
                        <a:t>(ORIG. / PRUNED)</a:t>
                      </a:r>
                      <a:endParaRPr b="1" sz="2000" u="none" cap="none" strike="noStrike">
                        <a:solidFill>
                          <a:schemeClr val="dk1"/>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2000"/>
                        <a:buFont typeface="Arial"/>
                        <a:buNone/>
                      </a:pPr>
                      <a:r>
                        <a:t/>
                      </a:r>
                      <a:endParaRPr sz="2000" u="none" cap="none" strike="noStrike">
                        <a:latin typeface="Comfortaa"/>
                        <a:ea typeface="Comfortaa"/>
                        <a:cs typeface="Comfortaa"/>
                        <a:sym typeface="Comfortaa"/>
                      </a:endParaRPr>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solidFill>
                            <a:srgbClr val="000000"/>
                          </a:solidFill>
                          <a:latin typeface="Comfortaa"/>
                          <a:ea typeface="Comfortaa"/>
                          <a:cs typeface="Comfortaa"/>
                          <a:sym typeface="Comfortaa"/>
                        </a:rPr>
                        <a:t>AVERAGE TIME(ms)</a:t>
                      </a:r>
                      <a:endParaRPr b="1" sz="2000" u="none" cap="none" strike="noStrike">
                        <a:solidFill>
                          <a:srgbClr val="000000"/>
                        </a:solidFill>
                        <a:latin typeface="Comfortaa"/>
                        <a:ea typeface="Comfortaa"/>
                        <a:cs typeface="Comfortaa"/>
                        <a:sym typeface="Comfortaa"/>
                      </a:endParaRPr>
                    </a:p>
                    <a:p>
                      <a:pPr indent="0" lvl="0" marL="0" marR="0" rtl="0" algn="ctr">
                        <a:lnSpc>
                          <a:spcPct val="100000"/>
                        </a:lnSpc>
                        <a:spcBef>
                          <a:spcPts val="0"/>
                        </a:spcBef>
                        <a:spcAft>
                          <a:spcPts val="0"/>
                        </a:spcAft>
                        <a:buClr>
                          <a:srgbClr val="000000"/>
                        </a:buClr>
                        <a:buSzPts val="1100"/>
                        <a:buFont typeface="Arial"/>
                        <a:buNone/>
                      </a:pPr>
                      <a:r>
                        <a:rPr b="1" lang="en-US" sz="2000" u="none" cap="none" strike="noStrike">
                          <a:solidFill>
                            <a:srgbClr val="000000"/>
                          </a:solidFill>
                          <a:latin typeface="Comfortaa"/>
                          <a:ea typeface="Comfortaa"/>
                          <a:cs typeface="Comfortaa"/>
                          <a:sym typeface="Comfortaa"/>
                        </a:rPr>
                        <a:t>(ORIG. / PRUNED)</a:t>
                      </a:r>
                      <a:endParaRPr b="1" sz="2000" u="none" cap="none" strike="noStrike">
                        <a:solidFill>
                          <a:srgbClr val="000000"/>
                        </a:solidFill>
                        <a:latin typeface="Comfortaa"/>
                        <a:ea typeface="Comfortaa"/>
                        <a:cs typeface="Comfortaa"/>
                        <a:sym typeface="Comforta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381675">
                <a:tc>
                  <a:txBody>
                    <a:bodyPr/>
                    <a:lstStyle/>
                    <a:p>
                      <a:pPr indent="0" lvl="0" marL="0" marR="0" rtl="0" algn="ctr">
                        <a:lnSpc>
                          <a:spcPct val="100000"/>
                        </a:lnSpc>
                        <a:spcBef>
                          <a:spcPts val="0"/>
                        </a:spcBef>
                        <a:spcAft>
                          <a:spcPts val="0"/>
                        </a:spcAft>
                        <a:buClr>
                          <a:schemeClr val="dk1"/>
                        </a:buClr>
                        <a:buSzPts val="1100"/>
                        <a:buFont typeface="Arial"/>
                        <a:buNone/>
                      </a:pPr>
                      <a:r>
                        <a:rPr b="1" lang="en-US" sz="2000" u="none" cap="none" strike="noStrike">
                          <a:solidFill>
                            <a:schemeClr val="dk1"/>
                          </a:solidFill>
                          <a:latin typeface="Comfortaa"/>
                          <a:ea typeface="Comfortaa"/>
                          <a:cs typeface="Comfortaa"/>
                          <a:sym typeface="Comfortaa"/>
                        </a:rPr>
                        <a:t>CIFAR-10</a:t>
                      </a:r>
                      <a:endParaRPr b="1" sz="2000" u="none" cap="none" strike="noStrike">
                        <a:solidFill>
                          <a:schemeClr val="dk1"/>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b="1" lang="en-US" sz="2000" u="none" cap="none" strike="noStrike">
                          <a:latin typeface="Comfortaa"/>
                          <a:ea typeface="Comfortaa"/>
                          <a:cs typeface="Comfortaa"/>
                          <a:sym typeface="Comfortaa"/>
                        </a:rPr>
                        <a:t>1.16</a:t>
                      </a:r>
                      <a:endParaRPr sz="2000" u="none" cap="none" strike="noStrike">
                        <a:latin typeface="Comfortaa"/>
                        <a:ea typeface="Comfortaa"/>
                        <a:cs typeface="Comfortaa"/>
                        <a:sym typeface="Comfortaa"/>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US" sz="2000" u="none" cap="none" strike="noStrike">
                          <a:solidFill>
                            <a:schemeClr val="dk1"/>
                          </a:solidFill>
                          <a:latin typeface="Comfortaa"/>
                          <a:ea typeface="Comfortaa"/>
                          <a:cs typeface="Comfortaa"/>
                          <a:sym typeface="Comfortaa"/>
                        </a:rPr>
                        <a:t>51.64</a:t>
                      </a:r>
                      <a:endParaRPr sz="2000" u="none" cap="none" strike="noStrike">
                        <a:latin typeface="Comfortaa"/>
                        <a:ea typeface="Comfortaa"/>
                        <a:cs typeface="Comfortaa"/>
                        <a:sym typeface="Comfortaa"/>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US" sz="2000" u="none" cap="none" strike="noStrike">
                          <a:solidFill>
                            <a:schemeClr val="dk1"/>
                          </a:solidFill>
                          <a:latin typeface="Comfortaa"/>
                          <a:ea typeface="Comfortaa"/>
                          <a:cs typeface="Comfortaa"/>
                          <a:sym typeface="Comfortaa"/>
                        </a:rPr>
                        <a:t>79.55</a:t>
                      </a:r>
                      <a:endParaRPr sz="2000" u="none" cap="none" strike="noStrike">
                        <a:latin typeface="Comfortaa"/>
                        <a:ea typeface="Comfortaa"/>
                        <a:cs typeface="Comfortaa"/>
                        <a:sym typeface="Comfortaa"/>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omfortaa"/>
                          <a:ea typeface="Comfortaa"/>
                          <a:cs typeface="Comfortaa"/>
                          <a:sym typeface="Comfortaa"/>
                        </a:rPr>
                        <a:t>93.66 / 93.69</a:t>
                      </a:r>
                      <a:endParaRPr sz="2000" u="none" cap="none" strike="noStrike">
                        <a:latin typeface="Comfortaa"/>
                        <a:ea typeface="Comfortaa"/>
                        <a:cs typeface="Comfortaa"/>
                        <a:sym typeface="Comforta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omfortaa"/>
                          <a:ea typeface="Comfortaa"/>
                          <a:cs typeface="Comfortaa"/>
                          <a:sym typeface="Comfortaa"/>
                        </a:rPr>
                        <a:t>60.09 / 18.93</a:t>
                      </a:r>
                      <a:endParaRPr sz="2000" u="none" cap="none" strike="noStrike">
                        <a:latin typeface="Comfortaa"/>
                        <a:ea typeface="Comfortaa"/>
                        <a:cs typeface="Comfortaa"/>
                        <a:sym typeface="Comforta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omfortaa"/>
                          <a:ea typeface="Comfortaa"/>
                          <a:cs typeface="Comfortaa"/>
                          <a:sym typeface="Comfortaa"/>
                        </a:rPr>
                        <a:t>486 / 436</a:t>
                      </a:r>
                      <a:endParaRPr sz="2000" u="none" cap="none" strike="noStrike">
                        <a:latin typeface="Comfortaa"/>
                        <a:ea typeface="Comfortaa"/>
                        <a:cs typeface="Comfortaa"/>
                        <a:sym typeface="Comforta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381675">
                <a:tc>
                  <a:txBody>
                    <a:bodyPr/>
                    <a:lstStyle/>
                    <a:p>
                      <a:pPr indent="0" lvl="0" marL="0" marR="0" rtl="0" algn="ctr">
                        <a:lnSpc>
                          <a:spcPct val="100000"/>
                        </a:lnSpc>
                        <a:spcBef>
                          <a:spcPts val="0"/>
                        </a:spcBef>
                        <a:spcAft>
                          <a:spcPts val="0"/>
                        </a:spcAft>
                        <a:buClr>
                          <a:schemeClr val="dk1"/>
                        </a:buClr>
                        <a:buSzPts val="1100"/>
                        <a:buFont typeface="Arial"/>
                        <a:buNone/>
                      </a:pPr>
                      <a:r>
                        <a:rPr b="1" lang="en-US" sz="2000" u="none" cap="none" strike="noStrike">
                          <a:solidFill>
                            <a:schemeClr val="dk1"/>
                          </a:solidFill>
                          <a:latin typeface="Comfortaa"/>
                          <a:ea typeface="Comfortaa"/>
                          <a:cs typeface="Comfortaa"/>
                          <a:sym typeface="Comfortaa"/>
                        </a:rPr>
                        <a:t>CIFAR-100</a:t>
                      </a:r>
                      <a:endParaRPr b="1" sz="2000" u="none" cap="none" strike="noStrike">
                        <a:solidFill>
                          <a:schemeClr val="dk1"/>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b="1" lang="en-US" sz="2000" u="none" cap="none" strike="noStrike">
                          <a:latin typeface="Comfortaa"/>
                          <a:ea typeface="Comfortaa"/>
                          <a:cs typeface="Comfortaa"/>
                          <a:sym typeface="Comfortaa"/>
                        </a:rPr>
                        <a:t>1.56</a:t>
                      </a:r>
                      <a:endParaRPr sz="2000" u="none" cap="none" strike="noStrike">
                        <a:latin typeface="Comfortaa"/>
                        <a:ea typeface="Comfortaa"/>
                        <a:cs typeface="Comfortaa"/>
                        <a:sym typeface="Comfortaa"/>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US" sz="2000" u="none" cap="none" strike="noStrike">
                          <a:solidFill>
                            <a:schemeClr val="dk1"/>
                          </a:solidFill>
                          <a:latin typeface="Comfortaa"/>
                          <a:ea typeface="Comfortaa"/>
                          <a:cs typeface="Comfortaa"/>
                          <a:sym typeface="Comfortaa"/>
                        </a:rPr>
                        <a:t>30.04</a:t>
                      </a:r>
                      <a:endParaRPr sz="2000" u="none" cap="none" strike="noStrike">
                        <a:latin typeface="Comfortaa"/>
                        <a:ea typeface="Comfortaa"/>
                        <a:cs typeface="Comfortaa"/>
                        <a:sym typeface="Comfortaa"/>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US" sz="2000" u="none" cap="none" strike="noStrike">
                          <a:solidFill>
                            <a:schemeClr val="dk1"/>
                          </a:solidFill>
                          <a:latin typeface="Comfortaa"/>
                          <a:ea typeface="Comfortaa"/>
                          <a:cs typeface="Comfortaa"/>
                          <a:sym typeface="Comfortaa"/>
                        </a:rPr>
                        <a:t>48.64</a:t>
                      </a:r>
                      <a:endParaRPr sz="2000" u="none" cap="none" strike="noStrike">
                        <a:latin typeface="Comfortaa"/>
                        <a:ea typeface="Comfortaa"/>
                        <a:cs typeface="Comfortaa"/>
                        <a:sym typeface="Comfortaa"/>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omfortaa"/>
                          <a:ea typeface="Comfortaa"/>
                          <a:cs typeface="Comfortaa"/>
                          <a:sym typeface="Comfortaa"/>
                        </a:rPr>
                        <a:t>71.57 / 72.24</a:t>
                      </a:r>
                      <a:endParaRPr sz="2000" u="none" cap="none" strike="noStrike">
                        <a:latin typeface="Comfortaa"/>
                        <a:ea typeface="Comfortaa"/>
                        <a:cs typeface="Comfortaa"/>
                        <a:sym typeface="Comforta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omfortaa"/>
                          <a:ea typeface="Comfortaa"/>
                          <a:cs typeface="Comfortaa"/>
                          <a:sym typeface="Comfortaa"/>
                        </a:rPr>
                        <a:t>60.27 / 30.00</a:t>
                      </a:r>
                      <a:endParaRPr sz="2000" u="none" cap="none" strike="noStrike">
                        <a:latin typeface="Comfortaa"/>
                        <a:ea typeface="Comfortaa"/>
                        <a:cs typeface="Comfortaa"/>
                        <a:sym typeface="Comforta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omfortaa"/>
                          <a:ea typeface="Comfortaa"/>
                          <a:cs typeface="Comfortaa"/>
                          <a:sym typeface="Comfortaa"/>
                        </a:rPr>
                        <a:t>489 / 431</a:t>
                      </a:r>
                      <a:endParaRPr sz="2000" u="none" cap="none" strike="noStrike">
                        <a:latin typeface="Comfortaa"/>
                        <a:ea typeface="Comfortaa"/>
                        <a:cs typeface="Comfortaa"/>
                        <a:sym typeface="Comforta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42" name="Google Shape;42;p1"/>
          <p:cNvSpPr txBox="1"/>
          <p:nvPr/>
        </p:nvSpPr>
        <p:spPr>
          <a:xfrm>
            <a:off x="724450" y="29363625"/>
            <a:ext cx="13653900" cy="4751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200"/>
              <a:buFont typeface="Arial"/>
              <a:buNone/>
            </a:pPr>
            <a:r>
              <a:rPr b="0" i="0" lang="en-US" sz="2200" u="none" cap="none" strike="noStrike">
                <a:solidFill>
                  <a:srgbClr val="000000"/>
                </a:solidFill>
                <a:latin typeface="Comfortaa"/>
                <a:ea typeface="Comfortaa"/>
                <a:cs typeface="Comfortaa"/>
                <a:sym typeface="Comfortaa"/>
              </a:rPr>
              <a:t>For deployment of the deep learning model we need to reduce the computations and the size of the model. For achieving the needful we try to remove redundant filters which almost extract the same output .This unnecessary computation is increases the computations and also increases the parameters.</a:t>
            </a:r>
            <a:endParaRPr b="0" i="0" sz="2200" u="none" cap="none" strike="noStrike">
              <a:solidFill>
                <a:srgbClr val="000000"/>
              </a:solidFill>
              <a:latin typeface="Comfortaa"/>
              <a:ea typeface="Comfortaa"/>
              <a:cs typeface="Comfortaa"/>
              <a:sym typeface="Comfortaa"/>
            </a:endParaRPr>
          </a:p>
          <a:p>
            <a:pPr indent="0" lvl="0" marL="0" marR="0" rtl="0" algn="l">
              <a:lnSpc>
                <a:spcPct val="115000"/>
              </a:lnSpc>
              <a:spcBef>
                <a:spcPts val="0"/>
              </a:spcBef>
              <a:spcAft>
                <a:spcPts val="0"/>
              </a:spcAft>
              <a:buClr>
                <a:srgbClr val="000000"/>
              </a:buClr>
              <a:buSzPts val="2200"/>
              <a:buFont typeface="Arial"/>
              <a:buNone/>
            </a:pPr>
            <a:r>
              <a:rPr b="0" i="0" lang="en-US" sz="2200" u="none" cap="none" strike="noStrike">
                <a:solidFill>
                  <a:srgbClr val="000000"/>
                </a:solidFill>
                <a:latin typeface="Comfortaa"/>
                <a:ea typeface="Comfortaa"/>
                <a:cs typeface="Comfortaa"/>
                <a:sym typeface="Comfortaa"/>
              </a:rPr>
              <a:t>We can find  such similar filter with the help of the unsupervised learning algorithms that is the clustering algorithms .Clustering algorithms will cluster the similar filter filters based on</a:t>
            </a:r>
            <a:endParaRPr b="0" i="0" sz="2200" u="none" cap="none" strike="noStrike">
              <a:solidFill>
                <a:srgbClr val="000000"/>
              </a:solidFill>
              <a:latin typeface="Comfortaa"/>
              <a:ea typeface="Comfortaa"/>
              <a:cs typeface="Comfortaa"/>
              <a:sym typeface="Comfortaa"/>
            </a:endParaRPr>
          </a:p>
          <a:p>
            <a:pPr indent="0" lvl="0" marL="0" marR="0" rtl="0" algn="l">
              <a:lnSpc>
                <a:spcPct val="115000"/>
              </a:lnSpc>
              <a:spcBef>
                <a:spcPts val="0"/>
              </a:spcBef>
              <a:spcAft>
                <a:spcPts val="0"/>
              </a:spcAft>
              <a:buClr>
                <a:srgbClr val="000000"/>
              </a:buClr>
              <a:buSzPts val="2200"/>
              <a:buFont typeface="Arial"/>
              <a:buNone/>
            </a:pPr>
            <a:r>
              <a:rPr b="0" i="0" lang="en-US" sz="2200" u="none" cap="none" strike="noStrike">
                <a:solidFill>
                  <a:srgbClr val="000000"/>
                </a:solidFill>
                <a:latin typeface="Comfortaa"/>
                <a:ea typeface="Comfortaa"/>
                <a:cs typeface="Comfortaa"/>
                <a:sym typeface="Comfortaa"/>
              </a:rPr>
              <a:t>the similarity metric. Once we have clusters then we can keep one filter form the cluster and remove the rest of the filters or we can check similarity coefficient and then remove such filters.</a:t>
            </a:r>
            <a:endParaRPr b="0" i="0" sz="2200" u="none" cap="none" strike="noStrike">
              <a:solidFill>
                <a:srgbClr val="000000"/>
              </a:solidFill>
              <a:latin typeface="Comfortaa"/>
              <a:ea typeface="Comfortaa"/>
              <a:cs typeface="Comfortaa"/>
              <a:sym typeface="Comfortaa"/>
            </a:endParaRPr>
          </a:p>
          <a:p>
            <a:pPr indent="0" lvl="0" marL="0" marR="0" rtl="0" algn="l">
              <a:lnSpc>
                <a:spcPct val="115000"/>
              </a:lnSpc>
              <a:spcBef>
                <a:spcPts val="0"/>
              </a:spcBef>
              <a:spcAft>
                <a:spcPts val="0"/>
              </a:spcAft>
              <a:buClr>
                <a:srgbClr val="000000"/>
              </a:buClr>
              <a:buSzPts val="2200"/>
              <a:buFont typeface="Arial"/>
              <a:buNone/>
            </a:pPr>
            <a:r>
              <a:rPr b="0" i="0" lang="en-US" sz="2200" u="none" cap="none" strike="noStrike">
                <a:solidFill>
                  <a:srgbClr val="000000"/>
                </a:solidFill>
                <a:latin typeface="Comfortaa"/>
                <a:ea typeface="Comfortaa"/>
                <a:cs typeface="Comfortaa"/>
                <a:sym typeface="Comfortaa"/>
              </a:rPr>
              <a:t>This directly results in the reduction of the MAC operations as well as in the reduction of the size of the model hence decreasing the computions.</a:t>
            </a:r>
            <a:endParaRPr b="0" i="0" sz="2200" u="none" cap="none" strike="noStrike">
              <a:solidFill>
                <a:srgbClr val="000000"/>
              </a:solidFill>
              <a:latin typeface="Comfortaa"/>
              <a:ea typeface="Comfortaa"/>
              <a:cs typeface="Comfortaa"/>
              <a:sym typeface="Comfortaa"/>
            </a:endParaRPr>
          </a:p>
          <a:p>
            <a:pPr indent="0" lvl="0" marL="0" marR="0" rtl="0" algn="l">
              <a:lnSpc>
                <a:spcPct val="115000"/>
              </a:lnSpc>
              <a:spcBef>
                <a:spcPts val="0"/>
              </a:spcBef>
              <a:spcAft>
                <a:spcPts val="0"/>
              </a:spcAft>
              <a:buClr>
                <a:srgbClr val="000000"/>
              </a:buClr>
              <a:buSzPts val="2200"/>
              <a:buFont typeface="Arial"/>
              <a:buNone/>
            </a:pPr>
            <a:r>
              <a:rPr b="0" i="0" lang="en-US" sz="2200" u="none" cap="none" strike="noStrike">
                <a:solidFill>
                  <a:srgbClr val="000000"/>
                </a:solidFill>
                <a:latin typeface="Comfortaa"/>
                <a:ea typeface="Comfortaa"/>
                <a:cs typeface="Comfortaa"/>
                <a:sym typeface="Comfortaa"/>
              </a:rPr>
              <a:t>We have successfully pruned the model and deployed it in the mobile .</a:t>
            </a:r>
            <a:endParaRPr b="0" i="0" sz="2200" u="none" cap="none" strike="noStrike">
              <a:solidFill>
                <a:srgbClr val="000000"/>
              </a:solidFill>
              <a:latin typeface="Comfortaa"/>
              <a:ea typeface="Comfortaa"/>
              <a:cs typeface="Comfortaa"/>
              <a:sym typeface="Comfortaa"/>
            </a:endParaRPr>
          </a:p>
          <a:p>
            <a:pPr indent="0" lvl="0" marL="0" marR="0" rtl="0" algn="l">
              <a:lnSpc>
                <a:spcPct val="115000"/>
              </a:lnSpc>
              <a:spcBef>
                <a:spcPts val="0"/>
              </a:spcBef>
              <a:spcAft>
                <a:spcPts val="0"/>
              </a:spcAft>
              <a:buClr>
                <a:srgbClr val="000000"/>
              </a:buClr>
              <a:buSzPts val="2200"/>
              <a:buFont typeface="Arial"/>
              <a:buNone/>
            </a:pPr>
            <a:r>
              <a:t/>
            </a:r>
            <a:endParaRPr b="0" i="0" sz="2200" u="none" cap="none" strike="noStrike">
              <a:solidFill>
                <a:srgbClr val="000000"/>
              </a:solidFill>
              <a:latin typeface="Comfortaa"/>
              <a:ea typeface="Comfortaa"/>
              <a:cs typeface="Comfortaa"/>
              <a:sym typeface="Comfortaa"/>
            </a:endParaRPr>
          </a:p>
        </p:txBody>
      </p:sp>
      <p:pic>
        <p:nvPicPr>
          <p:cNvPr id="43" name="Google Shape;43;p1"/>
          <p:cNvPicPr preferRelativeResize="0"/>
          <p:nvPr/>
        </p:nvPicPr>
        <p:blipFill rotWithShape="1">
          <a:blip r:embed="rId7">
            <a:alphaModFix/>
          </a:blip>
          <a:srcRect b="0" l="0" r="0" t="0"/>
          <a:stretch/>
        </p:blipFill>
        <p:spPr>
          <a:xfrm>
            <a:off x="16643650" y="26448750"/>
            <a:ext cx="4031651" cy="5984802"/>
          </a:xfrm>
          <a:prstGeom prst="rect">
            <a:avLst/>
          </a:prstGeom>
          <a:noFill/>
          <a:ln>
            <a:noFill/>
          </a:ln>
        </p:spPr>
      </p:pic>
      <p:pic>
        <p:nvPicPr>
          <p:cNvPr id="44" name="Google Shape;44;p1"/>
          <p:cNvPicPr preferRelativeResize="0"/>
          <p:nvPr/>
        </p:nvPicPr>
        <p:blipFill rotWithShape="1">
          <a:blip r:embed="rId8">
            <a:alphaModFix/>
          </a:blip>
          <a:srcRect b="0" l="0" r="0" t="0"/>
          <a:stretch/>
        </p:blipFill>
        <p:spPr>
          <a:xfrm>
            <a:off x="22688550" y="26448750"/>
            <a:ext cx="3679501" cy="5984802"/>
          </a:xfrm>
          <a:prstGeom prst="rect">
            <a:avLst/>
          </a:prstGeom>
          <a:noFill/>
          <a:ln>
            <a:noFill/>
          </a:ln>
        </p:spPr>
      </p:pic>
      <p:sp>
        <p:nvSpPr>
          <p:cNvPr id="45" name="Google Shape;45;p1"/>
          <p:cNvSpPr txBox="1"/>
          <p:nvPr/>
        </p:nvSpPr>
        <p:spPr>
          <a:xfrm>
            <a:off x="910225" y="34351250"/>
            <a:ext cx="8583600" cy="3032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200"/>
              <a:buFont typeface="Arial"/>
              <a:buNone/>
            </a:pPr>
            <a:r>
              <a:rPr b="0" i="0" lang="en-US" sz="2200" u="none" cap="none" strike="noStrike">
                <a:solidFill>
                  <a:srgbClr val="000000"/>
                </a:solidFill>
                <a:latin typeface="Comfortaa"/>
                <a:ea typeface="Comfortaa"/>
                <a:cs typeface="Comfortaa"/>
                <a:sym typeface="Comfortaa"/>
              </a:rPr>
              <a:t>For our work we have used vgg16 as our CNN and have worked on two datasets : -</a:t>
            </a:r>
            <a:endParaRPr b="0" i="0" sz="2200" u="none" cap="none" strike="noStrike">
              <a:solidFill>
                <a:srgbClr val="000000"/>
              </a:solidFill>
              <a:latin typeface="Comfortaa"/>
              <a:ea typeface="Comfortaa"/>
              <a:cs typeface="Comfortaa"/>
              <a:sym typeface="Comfortaa"/>
            </a:endParaRPr>
          </a:p>
          <a:p>
            <a:pPr indent="-368300" lvl="0" marL="457200" marR="0" rtl="0" algn="l">
              <a:lnSpc>
                <a:spcPct val="115000"/>
              </a:lnSpc>
              <a:spcBef>
                <a:spcPts val="0"/>
              </a:spcBef>
              <a:spcAft>
                <a:spcPts val="0"/>
              </a:spcAft>
              <a:buClr>
                <a:srgbClr val="000000"/>
              </a:buClr>
              <a:buSzPts val="2200"/>
              <a:buFont typeface="Comfortaa"/>
              <a:buAutoNum type="arabicPeriod"/>
            </a:pPr>
            <a:r>
              <a:rPr b="0" i="0" lang="en-US" sz="2200" u="none" cap="none" strike="noStrike">
                <a:solidFill>
                  <a:srgbClr val="000000"/>
                </a:solidFill>
                <a:latin typeface="Comfortaa"/>
                <a:ea typeface="Comfortaa"/>
                <a:cs typeface="Comfortaa"/>
                <a:sym typeface="Comfortaa"/>
              </a:rPr>
              <a:t>CIFAR10</a:t>
            </a:r>
            <a:endParaRPr b="0" i="0" sz="2200" u="none" cap="none" strike="noStrike">
              <a:solidFill>
                <a:srgbClr val="000000"/>
              </a:solidFill>
              <a:latin typeface="Comfortaa"/>
              <a:ea typeface="Comfortaa"/>
              <a:cs typeface="Comfortaa"/>
              <a:sym typeface="Comfortaa"/>
            </a:endParaRPr>
          </a:p>
          <a:p>
            <a:pPr indent="-368300" lvl="0" marL="457200" marR="0" rtl="0" algn="l">
              <a:lnSpc>
                <a:spcPct val="115000"/>
              </a:lnSpc>
              <a:spcBef>
                <a:spcPts val="0"/>
              </a:spcBef>
              <a:spcAft>
                <a:spcPts val="0"/>
              </a:spcAft>
              <a:buClr>
                <a:srgbClr val="000000"/>
              </a:buClr>
              <a:buSzPts val="2200"/>
              <a:buFont typeface="Comfortaa"/>
              <a:buAutoNum type="arabicPeriod"/>
            </a:pPr>
            <a:r>
              <a:rPr b="0" i="0" lang="en-US" sz="2200" u="none" cap="none" strike="noStrike">
                <a:solidFill>
                  <a:srgbClr val="000000"/>
                </a:solidFill>
                <a:latin typeface="Comfortaa"/>
                <a:ea typeface="Comfortaa"/>
                <a:cs typeface="Comfortaa"/>
                <a:sym typeface="Comfortaa"/>
              </a:rPr>
              <a:t>CIFAR100</a:t>
            </a:r>
            <a:endParaRPr b="0" i="0" sz="2200" u="none" cap="none" strike="noStrike">
              <a:solidFill>
                <a:srgbClr val="000000"/>
              </a:solidFill>
              <a:latin typeface="Comfortaa"/>
              <a:ea typeface="Comfortaa"/>
              <a:cs typeface="Comfortaa"/>
              <a:sym typeface="Comfortaa"/>
            </a:endParaRPr>
          </a:p>
          <a:p>
            <a:pPr indent="0" lvl="0" marL="0" marR="0" rtl="0" algn="l">
              <a:lnSpc>
                <a:spcPct val="115000"/>
              </a:lnSpc>
              <a:spcBef>
                <a:spcPts val="0"/>
              </a:spcBef>
              <a:spcAft>
                <a:spcPts val="0"/>
              </a:spcAft>
              <a:buClr>
                <a:srgbClr val="000000"/>
              </a:buClr>
              <a:buSzPts val="2200"/>
              <a:buFont typeface="Arial"/>
              <a:buNone/>
            </a:pPr>
            <a:r>
              <a:rPr b="0" i="0" lang="en-US" sz="2200" u="none" cap="none" strike="noStrike">
                <a:solidFill>
                  <a:srgbClr val="000000"/>
                </a:solidFill>
                <a:latin typeface="Comfortaa"/>
                <a:ea typeface="Comfortaa"/>
                <a:cs typeface="Comfortaa"/>
                <a:sym typeface="Comfortaa"/>
              </a:rPr>
              <a:t>Clustering helps us in finding the similar filters which can be then removed on the basis of any similarity metric.</a:t>
            </a:r>
            <a:endParaRPr b="0" i="0" sz="2200" u="none" cap="none" strike="noStrike">
              <a:solidFill>
                <a:srgbClr val="000000"/>
              </a:solidFill>
              <a:latin typeface="Comfortaa"/>
              <a:ea typeface="Comfortaa"/>
              <a:cs typeface="Comfortaa"/>
              <a:sym typeface="Comfortaa"/>
            </a:endParaRPr>
          </a:p>
          <a:p>
            <a:pPr indent="0" lvl="0" marL="0" marR="0" rtl="0" algn="l">
              <a:lnSpc>
                <a:spcPct val="115000"/>
              </a:lnSpc>
              <a:spcBef>
                <a:spcPts val="0"/>
              </a:spcBef>
              <a:spcAft>
                <a:spcPts val="0"/>
              </a:spcAft>
              <a:buClr>
                <a:srgbClr val="000000"/>
              </a:buClr>
              <a:buSzPts val="2200"/>
              <a:buFont typeface="Arial"/>
              <a:buNone/>
            </a:pPr>
            <a:r>
              <a:rPr b="0" i="0" lang="en-US" sz="2200" u="none" cap="none" strike="noStrike">
                <a:solidFill>
                  <a:srgbClr val="000000"/>
                </a:solidFill>
                <a:latin typeface="Comfortaa"/>
                <a:ea typeface="Comfortaa"/>
                <a:cs typeface="Comfortaa"/>
                <a:sym typeface="Comfortaa"/>
              </a:rPr>
              <a:t>Hence this way whe achieve the target easily.</a:t>
            </a:r>
            <a:endParaRPr b="0" i="0" sz="2200" u="none" cap="none" strike="noStrike">
              <a:solidFill>
                <a:srgbClr val="000000"/>
              </a:solidFill>
              <a:latin typeface="Comfortaa"/>
              <a:ea typeface="Comfortaa"/>
              <a:cs typeface="Comfortaa"/>
              <a:sym typeface="Comfortaa"/>
            </a:endParaRPr>
          </a:p>
        </p:txBody>
      </p:sp>
      <p:pic>
        <p:nvPicPr>
          <p:cNvPr id="46" name="Google Shape;46;p1"/>
          <p:cNvPicPr preferRelativeResize="0"/>
          <p:nvPr/>
        </p:nvPicPr>
        <p:blipFill rotWithShape="1">
          <a:blip r:embed="rId9">
            <a:alphaModFix/>
          </a:blip>
          <a:srcRect b="0" l="0" r="0" t="0"/>
          <a:stretch/>
        </p:blipFill>
        <p:spPr>
          <a:xfrm>
            <a:off x="21168350" y="9639350"/>
            <a:ext cx="2619375" cy="2562225"/>
          </a:xfrm>
          <a:prstGeom prst="rect">
            <a:avLst/>
          </a:prstGeom>
          <a:noFill/>
          <a:ln>
            <a:noFill/>
          </a:ln>
        </p:spPr>
      </p:pic>
      <p:pic>
        <p:nvPicPr>
          <p:cNvPr id="47" name="Google Shape;47;p1"/>
          <p:cNvPicPr preferRelativeResize="0"/>
          <p:nvPr/>
        </p:nvPicPr>
        <p:blipFill rotWithShape="1">
          <a:blip r:embed="rId10">
            <a:alphaModFix/>
          </a:blip>
          <a:srcRect b="0" l="0" r="0" t="0"/>
          <a:stretch/>
        </p:blipFill>
        <p:spPr>
          <a:xfrm>
            <a:off x="16643650" y="12763675"/>
            <a:ext cx="11668775" cy="6229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Custom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