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Garamond"/>
      <p:regular r:id="rId18"/>
      <p:bold r:id="rId19"/>
      <p:italic r:id="rId20"/>
      <p:boldItalic r:id="rId21"/>
    </p:embeddedFont>
    <p:embeddedFont>
      <p:font typeface="Comfortaa"/>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jY2lr/WHwxTWi4H2rKF1+pvqTo0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177F4FA-5F79-49E8-91C9-FA3B48E1DED4}">
  <a:tblStyle styleId="{2177F4FA-5F79-49E8-91C9-FA3B48E1DED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Garamond-italic.fntdata"/><Relationship Id="rId11" Type="http://schemas.openxmlformats.org/officeDocument/2006/relationships/slide" Target="slides/slide6.xml"/><Relationship Id="rId22" Type="http://schemas.openxmlformats.org/officeDocument/2006/relationships/font" Target="fonts/Comfortaa-regular.fntdata"/><Relationship Id="rId10" Type="http://schemas.openxmlformats.org/officeDocument/2006/relationships/slide" Target="slides/slide5.xml"/><Relationship Id="rId21" Type="http://schemas.openxmlformats.org/officeDocument/2006/relationships/font" Target="fonts/Garamond-boldItalic.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Comfortaa-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Garamond-bold.fntdata"/><Relationship Id="rId6" Type="http://schemas.openxmlformats.org/officeDocument/2006/relationships/slide" Target="slides/slide1.xml"/><Relationship Id="rId18" Type="http://schemas.openxmlformats.org/officeDocument/2006/relationships/font" Target="fonts/Garamon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9dc7cf6b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9dc7cf6b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89dc7cf6b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8f6b2834d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8f6b2834d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88f6b2834d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88f6b2834d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88f6b2834d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88f6b2834d_2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8f6b2834d_2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88f6b2834d_2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88fdaec66b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8fdaec66b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88fdaec66b_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0" name="Shape 20"/>
        <p:cNvGrpSpPr/>
        <p:nvPr/>
      </p:nvGrpSpPr>
      <p:grpSpPr>
        <a:xfrm>
          <a:off x="0" y="0"/>
          <a:ext cx="0" cy="0"/>
          <a:chOff x="0" y="0"/>
          <a:chExt cx="0" cy="0"/>
        </a:xfrm>
      </p:grpSpPr>
      <p:grpSp>
        <p:nvGrpSpPr>
          <p:cNvPr id="21" name="Google Shape;21;p10"/>
          <p:cNvGrpSpPr/>
          <p:nvPr/>
        </p:nvGrpSpPr>
        <p:grpSpPr>
          <a:xfrm>
            <a:off x="-16934" y="0"/>
            <a:ext cx="12231160" cy="6856214"/>
            <a:chOff x="-16934" y="0"/>
            <a:chExt cx="12231160" cy="6856214"/>
          </a:xfrm>
        </p:grpSpPr>
        <p:pic>
          <p:nvPicPr>
            <p:cNvPr descr="HD-PanelTitleR1.png" id="22" name="Google Shape;22;p1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3" name="Google Shape;23;p10"/>
            <p:cNvSpPr/>
            <p:nvPr/>
          </p:nvSpPr>
          <p:spPr>
            <a:xfrm>
              <a:off x="2328332" y="1540931"/>
              <a:ext cx="7543802" cy="3835401"/>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Title-UniformTrim.png" id="24" name="Google Shape;24;p10"/>
            <p:cNvPicPr preferRelativeResize="0"/>
            <p:nvPr/>
          </p:nvPicPr>
          <p:blipFill rotWithShape="1">
            <a:blip r:embed="rId3">
              <a:alphaModFix/>
            </a:blip>
            <a:srcRect b="0" l="0" r="0" t="0"/>
            <a:stretch/>
          </p:blipFill>
          <p:spPr>
            <a:xfrm>
              <a:off x="-16934" y="3147609"/>
              <a:ext cx="2478024" cy="612648"/>
            </a:xfrm>
            <a:prstGeom prst="rect">
              <a:avLst/>
            </a:prstGeom>
            <a:noFill/>
            <a:ln>
              <a:noFill/>
            </a:ln>
          </p:spPr>
        </p:pic>
        <p:pic>
          <p:nvPicPr>
            <p:cNvPr descr="HDRibbonTitle-UniformTrim.png" id="25" name="Google Shape;25;p10"/>
            <p:cNvPicPr preferRelativeResize="0"/>
            <p:nvPr/>
          </p:nvPicPr>
          <p:blipFill rotWithShape="1">
            <a:blip r:embed="rId3">
              <a:alphaModFix/>
            </a:blip>
            <a:srcRect b="0" l="0" r="0" t="0"/>
            <a:stretch/>
          </p:blipFill>
          <p:spPr>
            <a:xfrm>
              <a:off x="9736202" y="3147609"/>
              <a:ext cx="2478024" cy="612648"/>
            </a:xfrm>
            <a:prstGeom prst="rect">
              <a:avLst/>
            </a:prstGeom>
            <a:noFill/>
            <a:ln>
              <a:noFill/>
            </a:ln>
          </p:spPr>
        </p:pic>
      </p:grpSp>
      <p:sp>
        <p:nvSpPr>
          <p:cNvPr id="26" name="Google Shape;26;p10"/>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262626"/>
              </a:buClr>
              <a:buSzPts val="5400"/>
              <a:buFont typeface="Garamond"/>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0"/>
          <p:cNvSpPr txBox="1"/>
          <p:nvPr>
            <p:ph idx="1" type="subTitle"/>
          </p:nvPr>
        </p:nvSpPr>
        <p:spPr>
          <a:xfrm>
            <a:off x="2692398" y="3657597"/>
            <a:ext cx="6815669" cy="1320802"/>
          </a:xfrm>
          <a:prstGeom prst="rect">
            <a:avLst/>
          </a:prstGeom>
          <a:noFill/>
          <a:ln>
            <a:noFill/>
          </a:ln>
        </p:spPr>
        <p:txBody>
          <a:bodyPr anchorCtr="0" anchor="t" bIns="45700" lIns="91425" spcFirstLastPara="1" rIns="91425" wrap="square" tIns="45700">
            <a:normAutofit/>
          </a:bodyPr>
          <a:lstStyle>
            <a:lvl1pPr lvl="0" algn="ctr">
              <a:spcBef>
                <a:spcPts val="420"/>
              </a:spcBef>
              <a:spcAft>
                <a:spcPts val="0"/>
              </a:spcAft>
              <a:buSzPts val="2415"/>
              <a:buNone/>
              <a:defRPr sz="2100">
                <a:solidFill>
                  <a:schemeClr val="dk1"/>
                </a:solidFill>
              </a:defRPr>
            </a:lvl1pPr>
            <a:lvl2pPr lvl="1" algn="ctr">
              <a:spcBef>
                <a:spcPts val="600"/>
              </a:spcBef>
              <a:spcAft>
                <a:spcPts val="0"/>
              </a:spcAft>
              <a:buSzPts val="2300"/>
              <a:buNone/>
              <a:defRPr>
                <a:solidFill>
                  <a:srgbClr val="888888"/>
                </a:solidFill>
              </a:defRPr>
            </a:lvl2pPr>
            <a:lvl3pPr lvl="2" algn="ctr">
              <a:spcBef>
                <a:spcPts val="600"/>
              </a:spcBef>
              <a:spcAft>
                <a:spcPts val="0"/>
              </a:spcAft>
              <a:buSzPts val="2070"/>
              <a:buNone/>
              <a:defRPr>
                <a:solidFill>
                  <a:srgbClr val="888888"/>
                </a:solidFill>
              </a:defRPr>
            </a:lvl3pPr>
            <a:lvl4pPr lvl="3" algn="ctr">
              <a:spcBef>
                <a:spcPts val="600"/>
              </a:spcBef>
              <a:spcAft>
                <a:spcPts val="0"/>
              </a:spcAft>
              <a:buSzPts val="1840"/>
              <a:buNone/>
              <a:defRPr>
                <a:solidFill>
                  <a:srgbClr val="888888"/>
                </a:solidFill>
              </a:defRPr>
            </a:lvl4pPr>
            <a:lvl5pPr lvl="4" algn="ctr">
              <a:spcBef>
                <a:spcPts val="600"/>
              </a:spcBef>
              <a:spcAft>
                <a:spcPts val="0"/>
              </a:spcAft>
              <a:buSzPts val="1610"/>
              <a:buNone/>
              <a:defRPr>
                <a:solidFill>
                  <a:srgbClr val="888888"/>
                </a:solidFill>
              </a:defRPr>
            </a:lvl5pPr>
            <a:lvl6pPr lvl="5" algn="ctr">
              <a:spcBef>
                <a:spcPts val="600"/>
              </a:spcBef>
              <a:spcAft>
                <a:spcPts val="0"/>
              </a:spcAft>
              <a:buSzPts val="1610"/>
              <a:buNone/>
              <a:defRPr>
                <a:solidFill>
                  <a:srgbClr val="888888"/>
                </a:solidFill>
              </a:defRPr>
            </a:lvl6pPr>
            <a:lvl7pPr lvl="6" algn="ctr">
              <a:spcBef>
                <a:spcPts val="600"/>
              </a:spcBef>
              <a:spcAft>
                <a:spcPts val="0"/>
              </a:spcAft>
              <a:buSzPts val="1610"/>
              <a:buNone/>
              <a:defRPr>
                <a:solidFill>
                  <a:srgbClr val="888888"/>
                </a:solidFill>
              </a:defRPr>
            </a:lvl7pPr>
            <a:lvl8pPr lvl="7" algn="ctr">
              <a:spcBef>
                <a:spcPts val="600"/>
              </a:spcBef>
              <a:spcAft>
                <a:spcPts val="0"/>
              </a:spcAft>
              <a:buSzPts val="1610"/>
              <a:buNone/>
              <a:defRPr>
                <a:solidFill>
                  <a:srgbClr val="888888"/>
                </a:solidFill>
              </a:defRPr>
            </a:lvl8pPr>
            <a:lvl9pPr lvl="8" algn="ctr">
              <a:spcBef>
                <a:spcPts val="600"/>
              </a:spcBef>
              <a:spcAft>
                <a:spcPts val="600"/>
              </a:spcAft>
              <a:buSzPts val="1610"/>
              <a:buNone/>
              <a:defRPr>
                <a:solidFill>
                  <a:srgbClr val="888888"/>
                </a:solidFill>
              </a:defRPr>
            </a:lvl9pPr>
          </a:lstStyle>
          <a:p/>
        </p:txBody>
      </p:sp>
      <p:sp>
        <p:nvSpPr>
          <p:cNvPr id="28" name="Google Shape;28;p10"/>
          <p:cNvSpPr txBox="1"/>
          <p:nvPr>
            <p:ph idx="10" type="dt"/>
          </p:nvPr>
        </p:nvSpPr>
        <p:spPr>
          <a:xfrm>
            <a:off x="7983232" y="5037663"/>
            <a:ext cx="897467"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0"/>
          <p:cNvSpPr txBox="1"/>
          <p:nvPr>
            <p:ph idx="11" type="ftr"/>
          </p:nvPr>
        </p:nvSpPr>
        <p:spPr>
          <a:xfrm>
            <a:off x="2692397" y="5037663"/>
            <a:ext cx="5214635"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0"/>
          <p:cNvSpPr txBox="1"/>
          <p:nvPr>
            <p:ph idx="12" type="sldNum"/>
          </p:nvPr>
        </p:nvSpPr>
        <p:spPr>
          <a:xfrm>
            <a:off x="8956900" y="5037663"/>
            <a:ext cx="55116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31" name="Google Shape;31;p10"/>
          <p:cNvCxnSpPr/>
          <p:nvPr/>
        </p:nvCxnSpPr>
        <p:spPr>
          <a:xfrm>
            <a:off x="2692399" y="3522131"/>
            <a:ext cx="681566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89" name="Shape 89"/>
        <p:cNvGrpSpPr/>
        <p:nvPr/>
      </p:nvGrpSpPr>
      <p:grpSpPr>
        <a:xfrm>
          <a:off x="0" y="0"/>
          <a:ext cx="0" cy="0"/>
          <a:chOff x="0" y="0"/>
          <a:chExt cx="0" cy="0"/>
        </a:xfrm>
      </p:grpSpPr>
      <p:sp>
        <p:nvSpPr>
          <p:cNvPr id="90" name="Google Shape;90;p19"/>
          <p:cNvSpPr txBox="1"/>
          <p:nvPr>
            <p:ph type="title"/>
          </p:nvPr>
        </p:nvSpPr>
        <p:spPr>
          <a:xfrm>
            <a:off x="1295401" y="4815415"/>
            <a:ext cx="9609666"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9"/>
          <p:cNvSpPr/>
          <p:nvPr>
            <p:ph idx="2" type="pic"/>
          </p:nvPr>
        </p:nvSpPr>
        <p:spPr>
          <a:xfrm>
            <a:off x="1041427" y="1041399"/>
            <a:ext cx="10105972" cy="3335869"/>
          </a:xfrm>
          <a:prstGeom prst="roundRect">
            <a:avLst>
              <a:gd fmla="val 0" name="adj"/>
            </a:avLst>
          </a:prstGeom>
          <a:noFill/>
          <a:ln cap="flat" cmpd="thickThin" w="57150">
            <a:solidFill>
              <a:srgbClr val="7F7F7F"/>
            </a:solidFill>
            <a:prstDash val="solid"/>
            <a:miter lim="800000"/>
            <a:headEnd len="sm" w="sm" type="none"/>
            <a:tailEnd len="sm" w="sm" type="none"/>
          </a:ln>
        </p:spPr>
        <p:txBody>
          <a:bodyPr anchorCtr="0" anchor="t" bIns="45700" lIns="91425" spcFirstLastPara="1" rIns="91425" wrap="square" tIns="45700">
            <a:normAutofit/>
          </a:bodyPr>
          <a:lstStyle>
            <a:lvl1pPr lvl="0" marR="0" rtl="0" algn="ctr">
              <a:spcBef>
                <a:spcPts val="32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1pPr>
            <a:lvl2pPr lvl="1"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2pPr>
            <a:lvl3pPr lvl="2"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3pPr>
            <a:lvl4pPr lvl="3"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4pPr>
            <a:lvl5pPr lvl="4"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5pPr>
            <a:lvl6pPr lvl="5"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6pPr>
            <a:lvl7pPr lvl="6"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7pPr>
            <a:lvl8pPr lvl="7"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8pPr>
            <a:lvl9pPr lvl="8" marR="0" rtl="0" algn="l">
              <a:spcBef>
                <a:spcPts val="600"/>
              </a:spcBef>
              <a:spcAft>
                <a:spcPts val="60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9pPr>
          </a:lstStyle>
          <a:p/>
        </p:txBody>
      </p:sp>
      <p:sp>
        <p:nvSpPr>
          <p:cNvPr id="92" name="Google Shape;92;p19"/>
          <p:cNvSpPr txBox="1"/>
          <p:nvPr>
            <p:ph idx="1" type="body"/>
          </p:nvPr>
        </p:nvSpPr>
        <p:spPr>
          <a:xfrm>
            <a:off x="1295401" y="5382153"/>
            <a:ext cx="9609666" cy="493712"/>
          </a:xfrm>
          <a:prstGeom prst="rect">
            <a:avLst/>
          </a:prstGeom>
          <a:noFill/>
          <a:ln>
            <a:noFill/>
          </a:ln>
        </p:spPr>
        <p:txBody>
          <a:bodyPr anchorCtr="0" anchor="t" bIns="45700" lIns="91425" spcFirstLastPara="1" rIns="91425" wrap="square" tIns="45700">
            <a:normAutofit/>
          </a:bodyPr>
          <a:lstStyle>
            <a:lvl1pPr indent="-228600" lvl="0" marL="457200" algn="ctr">
              <a:spcBef>
                <a:spcPts val="280"/>
              </a:spcBef>
              <a:spcAft>
                <a:spcPts val="0"/>
              </a:spcAft>
              <a:buSzPts val="1610"/>
              <a:buNone/>
              <a:defRPr sz="14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93" name="Google Shape;93;p1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96" name="Shape 96"/>
        <p:cNvGrpSpPr/>
        <p:nvPr/>
      </p:nvGrpSpPr>
      <p:grpSpPr>
        <a:xfrm>
          <a:off x="0" y="0"/>
          <a:ext cx="0" cy="0"/>
          <a:chOff x="0" y="0"/>
          <a:chExt cx="0" cy="0"/>
        </a:xfrm>
      </p:grpSpPr>
      <p:sp>
        <p:nvSpPr>
          <p:cNvPr id="97" name="Google Shape;97;p20"/>
          <p:cNvSpPr txBox="1"/>
          <p:nvPr>
            <p:ph type="title"/>
          </p:nvPr>
        </p:nvSpPr>
        <p:spPr>
          <a:xfrm>
            <a:off x="1303868" y="982132"/>
            <a:ext cx="9592732" cy="29548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0"/>
          <p:cNvSpPr txBox="1"/>
          <p:nvPr>
            <p:ph idx="1" type="body"/>
          </p:nvPr>
        </p:nvSpPr>
        <p:spPr>
          <a:xfrm>
            <a:off x="1303868" y="4343399"/>
            <a:ext cx="9592732" cy="1532467"/>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99" name="Google Shape;99;p2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102" name="Google Shape;102;p20"/>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103" name="Shape 103"/>
        <p:cNvGrpSpPr/>
        <p:nvPr/>
      </p:nvGrpSpPr>
      <p:grpSpPr>
        <a:xfrm>
          <a:off x="0" y="0"/>
          <a:ext cx="0" cy="0"/>
          <a:chOff x="0" y="0"/>
          <a:chExt cx="0" cy="0"/>
        </a:xfrm>
      </p:grpSpPr>
      <p:sp>
        <p:nvSpPr>
          <p:cNvPr id="104" name="Google Shape;104;p21"/>
          <p:cNvSpPr txBox="1"/>
          <p:nvPr>
            <p:ph type="title"/>
          </p:nvPr>
        </p:nvSpPr>
        <p:spPr>
          <a:xfrm>
            <a:off x="1446213" y="982132"/>
            <a:ext cx="9296398" cy="2370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1"/>
          <p:cNvSpPr txBox="1"/>
          <p:nvPr>
            <p:ph idx="1" type="body"/>
          </p:nvPr>
        </p:nvSpPr>
        <p:spPr>
          <a:xfrm>
            <a:off x="1674812" y="3352800"/>
            <a:ext cx="8839202" cy="584200"/>
          </a:xfrm>
          <a:prstGeom prst="rect">
            <a:avLst/>
          </a:prstGeom>
          <a:noFill/>
          <a:ln>
            <a:noFill/>
          </a:ln>
        </p:spPr>
        <p:txBody>
          <a:bodyPr anchorCtr="0" anchor="ctr" bIns="45700" lIns="91425" spcFirstLastPara="1" rIns="91425" wrap="square" tIns="45700">
            <a:normAutofit/>
          </a:bodyPr>
          <a:lstStyle>
            <a:lvl1pPr indent="-228600" lvl="0" marL="457200" algn="r">
              <a:spcBef>
                <a:spcPts val="400"/>
              </a:spcBef>
              <a:spcAft>
                <a:spcPts val="0"/>
              </a:spcAft>
              <a:buSzPts val="2300"/>
              <a:buFont typeface="Garamond"/>
              <a:buNone/>
              <a:defRPr sz="2000"/>
            </a:lvl1pPr>
            <a:lvl2pPr indent="-228600" lvl="1" marL="914400" algn="l">
              <a:spcBef>
                <a:spcPts val="600"/>
              </a:spcBef>
              <a:spcAft>
                <a:spcPts val="0"/>
              </a:spcAft>
              <a:buSzPts val="2300"/>
              <a:buFont typeface="Garamond"/>
              <a:buNone/>
              <a:defRPr/>
            </a:lvl2pPr>
            <a:lvl3pPr indent="-228600" lvl="2" marL="1371600" algn="l">
              <a:spcBef>
                <a:spcPts val="600"/>
              </a:spcBef>
              <a:spcAft>
                <a:spcPts val="0"/>
              </a:spcAft>
              <a:buSzPts val="2070"/>
              <a:buFont typeface="Garamond"/>
              <a:buNone/>
              <a:defRPr/>
            </a:lvl3pPr>
            <a:lvl4pPr indent="-228600" lvl="3" marL="1828800" algn="l">
              <a:spcBef>
                <a:spcPts val="600"/>
              </a:spcBef>
              <a:spcAft>
                <a:spcPts val="0"/>
              </a:spcAft>
              <a:buSzPts val="1840"/>
              <a:buFont typeface="Garamond"/>
              <a:buNone/>
              <a:defRPr/>
            </a:lvl4pPr>
            <a:lvl5pPr indent="-228600" lvl="4" marL="2286000" algn="l">
              <a:spcBef>
                <a:spcPts val="600"/>
              </a:spcBef>
              <a:spcAft>
                <a:spcPts val="0"/>
              </a:spcAft>
              <a:buSzPts val="1610"/>
              <a:buFont typeface="Garamond"/>
              <a:buNone/>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06" name="Google Shape;106;p21"/>
          <p:cNvSpPr txBox="1"/>
          <p:nvPr>
            <p:ph idx="2" type="body"/>
          </p:nvPr>
        </p:nvSpPr>
        <p:spPr>
          <a:xfrm>
            <a:off x="1295401" y="4343399"/>
            <a:ext cx="9609666" cy="1532467"/>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07" name="Google Shape;107;p2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10" name="Google Shape;110;p21"/>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chemeClr val="dk1"/>
                </a:solidFill>
                <a:latin typeface="Garamond"/>
                <a:ea typeface="Garamond"/>
                <a:cs typeface="Garamond"/>
                <a:sym typeface="Garamond"/>
              </a:rPr>
              <a:t>“</a:t>
            </a:r>
            <a:endParaRPr/>
          </a:p>
        </p:txBody>
      </p:sp>
      <p:sp>
        <p:nvSpPr>
          <p:cNvPr id="111" name="Google Shape;111;p21"/>
          <p:cNvSpPr txBox="1"/>
          <p:nvPr/>
        </p:nvSpPr>
        <p:spPr>
          <a:xfrm>
            <a:off x="10600267" y="282787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IN" sz="8000" u="none" cap="none" strike="noStrike">
                <a:solidFill>
                  <a:schemeClr val="dk1"/>
                </a:solidFill>
                <a:latin typeface="Garamond"/>
                <a:ea typeface="Garamond"/>
                <a:cs typeface="Garamond"/>
                <a:sym typeface="Garamond"/>
              </a:rPr>
              <a:t>”</a:t>
            </a:r>
            <a:endParaRPr/>
          </a:p>
        </p:txBody>
      </p:sp>
      <p:cxnSp>
        <p:nvCxnSpPr>
          <p:cNvPr id="112" name="Google Shape;112;p21"/>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13" name="Shape 113"/>
        <p:cNvGrpSpPr/>
        <p:nvPr/>
      </p:nvGrpSpPr>
      <p:grpSpPr>
        <a:xfrm>
          <a:off x="0" y="0"/>
          <a:ext cx="0" cy="0"/>
          <a:chOff x="0" y="0"/>
          <a:chExt cx="0" cy="0"/>
        </a:xfrm>
      </p:grpSpPr>
      <p:sp>
        <p:nvSpPr>
          <p:cNvPr id="114" name="Google Shape;114;p22"/>
          <p:cNvSpPr txBox="1"/>
          <p:nvPr>
            <p:ph type="title"/>
          </p:nvPr>
        </p:nvSpPr>
        <p:spPr>
          <a:xfrm>
            <a:off x="1295402" y="3308581"/>
            <a:ext cx="9609668"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2"/>
          <p:cNvSpPr txBox="1"/>
          <p:nvPr>
            <p:ph idx="1" type="body"/>
          </p:nvPr>
        </p:nvSpPr>
        <p:spPr>
          <a:xfrm>
            <a:off x="1295401" y="4777381"/>
            <a:ext cx="9609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6" name="Google Shape;116;p2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19" name="Shape 119"/>
        <p:cNvGrpSpPr/>
        <p:nvPr/>
      </p:nvGrpSpPr>
      <p:grpSpPr>
        <a:xfrm>
          <a:off x="0" y="0"/>
          <a:ext cx="0" cy="0"/>
          <a:chOff x="0" y="0"/>
          <a:chExt cx="0" cy="0"/>
        </a:xfrm>
      </p:grpSpPr>
      <p:sp>
        <p:nvSpPr>
          <p:cNvPr id="120" name="Google Shape;120;p23"/>
          <p:cNvSpPr txBox="1"/>
          <p:nvPr>
            <p:ph type="title"/>
          </p:nvPr>
        </p:nvSpPr>
        <p:spPr>
          <a:xfrm>
            <a:off x="1446213" y="982132"/>
            <a:ext cx="9296398" cy="2243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3"/>
          <p:cNvSpPr txBox="1"/>
          <p:nvPr>
            <p:ph idx="1" type="body"/>
          </p:nvPr>
        </p:nvSpPr>
        <p:spPr>
          <a:xfrm>
            <a:off x="1295401" y="3639312"/>
            <a:ext cx="9609668" cy="886968"/>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2" name="Google Shape;122;p23"/>
          <p:cNvSpPr txBox="1"/>
          <p:nvPr>
            <p:ph idx="2" type="body"/>
          </p:nvPr>
        </p:nvSpPr>
        <p:spPr>
          <a:xfrm>
            <a:off x="1295401" y="4529667"/>
            <a:ext cx="9609668" cy="13462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3" name="Google Shape;123;p2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26" name="Google Shape;126;p23"/>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chemeClr val="dk1"/>
                </a:solidFill>
                <a:latin typeface="Garamond"/>
                <a:ea typeface="Garamond"/>
                <a:cs typeface="Garamond"/>
                <a:sym typeface="Garamond"/>
              </a:rPr>
              <a:t>“</a:t>
            </a:r>
            <a:endParaRPr/>
          </a:p>
        </p:txBody>
      </p:sp>
      <p:sp>
        <p:nvSpPr>
          <p:cNvPr id="127" name="Google Shape;127;p23"/>
          <p:cNvSpPr txBox="1"/>
          <p:nvPr/>
        </p:nvSpPr>
        <p:spPr>
          <a:xfrm>
            <a:off x="10600267" y="259926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IN" sz="8000" u="none" cap="none" strike="noStrike">
                <a:solidFill>
                  <a:schemeClr val="dk1"/>
                </a:solidFill>
                <a:latin typeface="Garamond"/>
                <a:ea typeface="Garamond"/>
                <a:cs typeface="Garamond"/>
                <a:sym typeface="Garamond"/>
              </a:rPr>
              <a:t>”</a:t>
            </a:r>
            <a:endParaRPr/>
          </a:p>
        </p:txBody>
      </p:sp>
      <p:cxnSp>
        <p:nvCxnSpPr>
          <p:cNvPr id="128" name="Google Shape;128;p23"/>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29" name="Shape 129"/>
        <p:cNvGrpSpPr/>
        <p:nvPr/>
      </p:nvGrpSpPr>
      <p:grpSpPr>
        <a:xfrm>
          <a:off x="0" y="0"/>
          <a:ext cx="0" cy="0"/>
          <a:chOff x="0" y="0"/>
          <a:chExt cx="0" cy="0"/>
        </a:xfrm>
      </p:grpSpPr>
      <p:sp>
        <p:nvSpPr>
          <p:cNvPr id="130" name="Google Shape;130;p24"/>
          <p:cNvSpPr txBox="1"/>
          <p:nvPr>
            <p:ph type="title"/>
          </p:nvPr>
        </p:nvSpPr>
        <p:spPr>
          <a:xfrm>
            <a:off x="1295401" y="982132"/>
            <a:ext cx="9609666" cy="2243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4"/>
          <p:cNvSpPr txBox="1"/>
          <p:nvPr>
            <p:ph idx="1" type="body"/>
          </p:nvPr>
        </p:nvSpPr>
        <p:spPr>
          <a:xfrm>
            <a:off x="1295401" y="3630168"/>
            <a:ext cx="9609668" cy="841248"/>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3220"/>
              <a:buNone/>
              <a:defRPr sz="2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32" name="Google Shape;132;p24"/>
          <p:cNvSpPr txBox="1"/>
          <p:nvPr>
            <p:ph idx="2" type="body"/>
          </p:nvPr>
        </p:nvSpPr>
        <p:spPr>
          <a:xfrm>
            <a:off x="1295400" y="4470399"/>
            <a:ext cx="9609670" cy="1405467"/>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33" name="Google Shape;133;p2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136" name="Google Shape;136;p24"/>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7" name="Shape 137"/>
        <p:cNvGrpSpPr/>
        <p:nvPr/>
      </p:nvGrpSpPr>
      <p:grpSpPr>
        <a:xfrm>
          <a:off x="0" y="0"/>
          <a:ext cx="0" cy="0"/>
          <a:chOff x="0" y="0"/>
          <a:chExt cx="0" cy="0"/>
        </a:xfrm>
      </p:grpSpPr>
      <p:sp>
        <p:nvSpPr>
          <p:cNvPr id="138" name="Google Shape;138;p25"/>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5"/>
          <p:cNvSpPr txBox="1"/>
          <p:nvPr>
            <p:ph idx="1" type="body"/>
          </p:nvPr>
        </p:nvSpPr>
        <p:spPr>
          <a:xfrm rot="5400000">
            <a:off x="4436531" y="-584198"/>
            <a:ext cx="3318936" cy="960119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40" name="Google Shape;140;p2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143" name="Google Shape;143;p25"/>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44" name="Shape 144"/>
        <p:cNvGrpSpPr/>
        <p:nvPr/>
      </p:nvGrpSpPr>
      <p:grpSpPr>
        <a:xfrm>
          <a:off x="0" y="0"/>
          <a:ext cx="0" cy="0"/>
          <a:chOff x="0" y="0"/>
          <a:chExt cx="0" cy="0"/>
        </a:xfrm>
      </p:grpSpPr>
      <p:sp>
        <p:nvSpPr>
          <p:cNvPr id="145" name="Google Shape;145;p26"/>
          <p:cNvSpPr txBox="1"/>
          <p:nvPr>
            <p:ph type="title"/>
          </p:nvPr>
        </p:nvSpPr>
        <p:spPr>
          <a:xfrm rot="5400000">
            <a:off x="7497936" y="2483551"/>
            <a:ext cx="4893735" cy="189089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6"/>
          <p:cNvSpPr txBox="1"/>
          <p:nvPr>
            <p:ph idx="1" type="body"/>
          </p:nvPr>
        </p:nvSpPr>
        <p:spPr>
          <a:xfrm rot="5400000">
            <a:off x="2565043" y="-287513"/>
            <a:ext cx="4893734" cy="743302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47" name="Google Shape;147;p2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2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150" name="Google Shape;150;p26"/>
          <p:cNvCxnSpPr/>
          <p:nvPr/>
        </p:nvCxnSpPr>
        <p:spPr>
          <a:xfrm>
            <a:off x="8863890" y="990600"/>
            <a:ext cx="0" cy="487680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2" name="Shape 32"/>
        <p:cNvGrpSpPr/>
        <p:nvPr/>
      </p:nvGrpSpPr>
      <p:grpSpPr>
        <a:xfrm>
          <a:off x="0" y="0"/>
          <a:ext cx="0" cy="0"/>
          <a:chOff x="0" y="0"/>
          <a:chExt cx="0" cy="0"/>
        </a:xfrm>
      </p:grpSpPr>
      <p:cxnSp>
        <p:nvCxnSpPr>
          <p:cNvPr id="33" name="Google Shape;33;p11"/>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34" name="Google Shape;34;p11"/>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1"/>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36" name="Google Shape;36;p1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9" name="Shape 39"/>
        <p:cNvGrpSpPr/>
        <p:nvPr/>
      </p:nvGrpSpPr>
      <p:grpSpPr>
        <a:xfrm>
          <a:off x="0" y="0"/>
          <a:ext cx="0" cy="0"/>
          <a:chOff x="0" y="0"/>
          <a:chExt cx="0" cy="0"/>
        </a:xfrm>
      </p:grpSpPr>
      <p:sp>
        <p:nvSpPr>
          <p:cNvPr id="40" name="Google Shape;40;p12"/>
          <p:cNvSpPr txBox="1"/>
          <p:nvPr>
            <p:ph type="title"/>
          </p:nvPr>
        </p:nvSpPr>
        <p:spPr>
          <a:xfrm>
            <a:off x="2015069" y="1752606"/>
            <a:ext cx="8158688" cy="1822514"/>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4400"/>
              <a:buFont typeface="Garamond"/>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2"/>
          <p:cNvSpPr txBox="1"/>
          <p:nvPr>
            <p:ph idx="1" type="body"/>
          </p:nvPr>
        </p:nvSpPr>
        <p:spPr>
          <a:xfrm>
            <a:off x="2015067" y="3846051"/>
            <a:ext cx="8158690" cy="954547"/>
          </a:xfrm>
          <a:prstGeom prst="rect">
            <a:avLst/>
          </a:prstGeom>
          <a:noFill/>
          <a:ln>
            <a:noFill/>
          </a:ln>
        </p:spPr>
        <p:txBody>
          <a:bodyPr anchorCtr="0" anchor="t" bIns="45700" lIns="91425" spcFirstLastPara="1" rIns="91425" wrap="square" tIns="45700">
            <a:normAutofit/>
          </a:bodyPr>
          <a:lstStyle>
            <a:lvl1pPr indent="-228600" lvl="0" marL="457200" algn="ctr">
              <a:spcBef>
                <a:spcPts val="48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42" name="Google Shape;42;p1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45" name="Google Shape;45;p12"/>
          <p:cNvCxnSpPr/>
          <p:nvPr/>
        </p:nvCxnSpPr>
        <p:spPr>
          <a:xfrm>
            <a:off x="2012723" y="3710585"/>
            <a:ext cx="816338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6" name="Shape 46"/>
        <p:cNvGrpSpPr/>
        <p:nvPr/>
      </p:nvGrpSpPr>
      <p:grpSpPr>
        <a:xfrm>
          <a:off x="0" y="0"/>
          <a:ext cx="0" cy="0"/>
          <a:chOff x="0" y="0"/>
          <a:chExt cx="0" cy="0"/>
        </a:xfrm>
      </p:grpSpPr>
      <p:cxnSp>
        <p:nvCxnSpPr>
          <p:cNvPr id="47" name="Google Shape;47;p13"/>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48" name="Google Shape;48;p13"/>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3"/>
          <p:cNvSpPr txBox="1"/>
          <p:nvPr>
            <p:ph idx="1" type="body"/>
          </p:nvPr>
        </p:nvSpPr>
        <p:spPr>
          <a:xfrm>
            <a:off x="1298448"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50" name="Google Shape;50;p13"/>
          <p:cNvSpPr txBox="1"/>
          <p:nvPr>
            <p:ph idx="2" type="body"/>
          </p:nvPr>
        </p:nvSpPr>
        <p:spPr>
          <a:xfrm>
            <a:off x="6181344"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51" name="Google Shape;51;p1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4" name="Shape 54"/>
        <p:cNvGrpSpPr/>
        <p:nvPr/>
      </p:nvGrpSpPr>
      <p:grpSpPr>
        <a:xfrm>
          <a:off x="0" y="0"/>
          <a:ext cx="0" cy="0"/>
          <a:chOff x="0" y="0"/>
          <a:chExt cx="0" cy="0"/>
        </a:xfrm>
      </p:grpSpPr>
      <p:sp>
        <p:nvSpPr>
          <p:cNvPr id="55" name="Google Shape;55;p14"/>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4"/>
          <p:cNvSpPr txBox="1"/>
          <p:nvPr>
            <p:ph idx="1" type="body"/>
          </p:nvPr>
        </p:nvSpPr>
        <p:spPr>
          <a:xfrm>
            <a:off x="129540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672"/>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57" name="Google Shape;57;p14"/>
          <p:cNvSpPr txBox="1"/>
          <p:nvPr>
            <p:ph idx="2" type="body"/>
          </p:nvPr>
        </p:nvSpPr>
        <p:spPr>
          <a:xfrm>
            <a:off x="129540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58" name="Google Shape;58;p14"/>
          <p:cNvSpPr txBox="1"/>
          <p:nvPr>
            <p:ph idx="3" type="body"/>
          </p:nvPr>
        </p:nvSpPr>
        <p:spPr>
          <a:xfrm>
            <a:off x="618067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672"/>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59" name="Google Shape;59;p14"/>
          <p:cNvSpPr txBox="1"/>
          <p:nvPr>
            <p:ph idx="4" type="body"/>
          </p:nvPr>
        </p:nvSpPr>
        <p:spPr>
          <a:xfrm>
            <a:off x="618067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60" name="Google Shape;60;p1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63" name="Google Shape;63;p14"/>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4" name="Shape 64"/>
        <p:cNvGrpSpPr/>
        <p:nvPr/>
      </p:nvGrpSpPr>
      <p:grpSpPr>
        <a:xfrm>
          <a:off x="0" y="0"/>
          <a:ext cx="0" cy="0"/>
          <a:chOff x="0" y="0"/>
          <a:chExt cx="0" cy="0"/>
        </a:xfrm>
      </p:grpSpPr>
      <p:sp>
        <p:nvSpPr>
          <p:cNvPr id="65" name="Google Shape;65;p15"/>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69" name="Google Shape;69;p15"/>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0" name="Shape 70"/>
        <p:cNvGrpSpPr/>
        <p:nvPr/>
      </p:nvGrpSpPr>
      <p:grpSpPr>
        <a:xfrm>
          <a:off x="0" y="0"/>
          <a:ext cx="0" cy="0"/>
          <a:chOff x="0" y="0"/>
          <a:chExt cx="0" cy="0"/>
        </a:xfrm>
      </p:grpSpPr>
      <p:sp>
        <p:nvSpPr>
          <p:cNvPr id="71" name="Google Shape;71;p1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4" name="Shape 74"/>
        <p:cNvGrpSpPr/>
        <p:nvPr/>
      </p:nvGrpSpPr>
      <p:grpSpPr>
        <a:xfrm>
          <a:off x="0" y="0"/>
          <a:ext cx="0" cy="0"/>
          <a:chOff x="0" y="0"/>
          <a:chExt cx="0" cy="0"/>
        </a:xfrm>
      </p:grpSpPr>
      <p:sp>
        <p:nvSpPr>
          <p:cNvPr id="75" name="Google Shape;75;p17"/>
          <p:cNvSpPr txBox="1"/>
          <p:nvPr>
            <p:ph type="title"/>
          </p:nvPr>
        </p:nvSpPr>
        <p:spPr>
          <a:xfrm>
            <a:off x="1293811" y="1388534"/>
            <a:ext cx="3718455"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7"/>
          <p:cNvSpPr txBox="1"/>
          <p:nvPr>
            <p:ph idx="1" type="body"/>
          </p:nvPr>
        </p:nvSpPr>
        <p:spPr>
          <a:xfrm>
            <a:off x="5418668" y="982131"/>
            <a:ext cx="5469466" cy="4893735"/>
          </a:xfrm>
          <a:prstGeom prst="rect">
            <a:avLst/>
          </a:prstGeom>
          <a:noFill/>
          <a:ln>
            <a:noFill/>
          </a:ln>
        </p:spPr>
        <p:txBody>
          <a:bodyPr anchorCtr="0" anchor="ctr"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77" name="Google Shape;77;p17"/>
          <p:cNvSpPr txBox="1"/>
          <p:nvPr>
            <p:ph idx="2" type="body"/>
          </p:nvPr>
        </p:nvSpPr>
        <p:spPr>
          <a:xfrm>
            <a:off x="1293811" y="3031065"/>
            <a:ext cx="3718455" cy="2438404"/>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840"/>
              <a:buNone/>
              <a:defRPr sz="16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78" name="Google Shape;78;p1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81" name="Google Shape;81;p17"/>
          <p:cNvCxnSpPr/>
          <p:nvPr/>
        </p:nvCxnSpPr>
        <p:spPr>
          <a:xfrm>
            <a:off x="1396169" y="2912533"/>
            <a:ext cx="35144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2" name="Shape 82"/>
        <p:cNvGrpSpPr/>
        <p:nvPr/>
      </p:nvGrpSpPr>
      <p:grpSpPr>
        <a:xfrm>
          <a:off x="0" y="0"/>
          <a:ext cx="0" cy="0"/>
          <a:chOff x="0" y="0"/>
          <a:chExt cx="0" cy="0"/>
        </a:xfrm>
      </p:grpSpPr>
      <p:sp>
        <p:nvSpPr>
          <p:cNvPr id="83" name="Google Shape;83;p18"/>
          <p:cNvSpPr txBox="1"/>
          <p:nvPr>
            <p:ph type="title"/>
          </p:nvPr>
        </p:nvSpPr>
        <p:spPr>
          <a:xfrm>
            <a:off x="1295399" y="1883832"/>
            <a:ext cx="6241816"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800"/>
              <a:buFont typeface="Garamond"/>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8"/>
          <p:cNvSpPr/>
          <p:nvPr>
            <p:ph idx="2" type="pic"/>
          </p:nvPr>
        </p:nvSpPr>
        <p:spPr>
          <a:xfrm>
            <a:off x="8094831" y="1041400"/>
            <a:ext cx="3063347" cy="4775200"/>
          </a:xfrm>
          <a:prstGeom prst="roundRect">
            <a:avLst>
              <a:gd fmla="val 0" name="adj"/>
            </a:avLst>
          </a:prstGeom>
          <a:noFill/>
          <a:ln cap="flat" cmpd="thickThin" w="57150">
            <a:solidFill>
              <a:srgbClr val="7F7F7F"/>
            </a:solidFill>
            <a:prstDash val="solid"/>
            <a:miter lim="800000"/>
            <a:headEnd len="sm" w="sm" type="none"/>
            <a:tailEnd len="sm" w="sm" type="none"/>
          </a:ln>
        </p:spPr>
        <p:txBody>
          <a:bodyPr anchorCtr="0" anchor="t" bIns="45700" lIns="91425" spcFirstLastPara="1" rIns="91425" wrap="square" tIns="45700">
            <a:normAutofit/>
          </a:bodyPr>
          <a:lstStyle>
            <a:lvl1pPr lvl="0" marR="0" rtl="0" algn="ctr">
              <a:spcBef>
                <a:spcPts val="32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1pPr>
            <a:lvl2pPr lvl="1"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2pPr>
            <a:lvl3pPr lvl="2"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3pPr>
            <a:lvl4pPr lvl="3"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4pPr>
            <a:lvl5pPr lvl="4"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5pPr>
            <a:lvl6pPr lvl="5"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6pPr>
            <a:lvl7pPr lvl="6"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7pPr>
            <a:lvl8pPr lvl="7"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8pPr>
            <a:lvl9pPr lvl="8" marR="0" rtl="0" algn="l">
              <a:spcBef>
                <a:spcPts val="600"/>
              </a:spcBef>
              <a:spcAft>
                <a:spcPts val="60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9pPr>
          </a:lstStyle>
          <a:p/>
        </p:txBody>
      </p:sp>
      <p:sp>
        <p:nvSpPr>
          <p:cNvPr id="85" name="Google Shape;85;p18"/>
          <p:cNvSpPr txBox="1"/>
          <p:nvPr>
            <p:ph idx="1" type="body"/>
          </p:nvPr>
        </p:nvSpPr>
        <p:spPr>
          <a:xfrm>
            <a:off x="1295399" y="3255432"/>
            <a:ext cx="6241816" cy="1828800"/>
          </a:xfrm>
          <a:prstGeom prst="rect">
            <a:avLst/>
          </a:prstGeom>
          <a:noFill/>
          <a:ln>
            <a:noFill/>
          </a:ln>
        </p:spPr>
        <p:txBody>
          <a:bodyPr anchorCtr="0" anchor="t" bIns="45700" lIns="91425" spcFirstLastPara="1" rIns="91425" wrap="square" tIns="45700">
            <a:normAutofit/>
          </a:bodyPr>
          <a:lstStyle>
            <a:lvl1pPr indent="-228600" lvl="0" marL="457200" algn="ctr">
              <a:spcBef>
                <a:spcPts val="360"/>
              </a:spcBef>
              <a:spcAft>
                <a:spcPts val="0"/>
              </a:spcAft>
              <a:buSzPts val="2070"/>
              <a:buNone/>
              <a:defRPr sz="18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86" name="Google Shape;86;p1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10" Type="http://schemas.openxmlformats.org/officeDocument/2006/relationships/slideLayout" Target="../slideLayouts/slideLayout7.xml"/><Relationship Id="rId21" Type="http://schemas.openxmlformats.org/officeDocument/2006/relationships/theme" Target="../theme/theme1.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5.jpg"/><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9"/>
          <p:cNvGrpSpPr/>
          <p:nvPr/>
        </p:nvGrpSpPr>
        <p:grpSpPr>
          <a:xfrm>
            <a:off x="-15736" y="0"/>
            <a:ext cx="12229962" cy="6856214"/>
            <a:chOff x="-15736" y="0"/>
            <a:chExt cx="12229962" cy="6856214"/>
          </a:xfrm>
        </p:grpSpPr>
        <p:pic>
          <p:nvPicPr>
            <p:cNvPr descr="HD-PanelContent.png" id="11" name="Google Shape;11;p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 name="Google Shape;12;p9"/>
            <p:cNvSpPr/>
            <p:nvPr/>
          </p:nvSpPr>
          <p:spPr>
            <a:xfrm>
              <a:off x="608012" y="609600"/>
              <a:ext cx="10972800" cy="5638800"/>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Content-UniformTrim.png" id="13" name="Google Shape;13;p9"/>
            <p:cNvPicPr preferRelativeResize="0"/>
            <p:nvPr/>
          </p:nvPicPr>
          <p:blipFill rotWithShape="1">
            <a:blip r:embed="rId3">
              <a:alphaModFix/>
            </a:blip>
            <a:srcRect b="0" l="0" r="0" t="0"/>
            <a:stretch/>
          </p:blipFill>
          <p:spPr>
            <a:xfrm>
              <a:off x="-15736" y="3153832"/>
              <a:ext cx="777240" cy="606425"/>
            </a:xfrm>
            <a:prstGeom prst="rect">
              <a:avLst/>
            </a:prstGeom>
            <a:noFill/>
            <a:ln>
              <a:noFill/>
            </a:ln>
          </p:spPr>
        </p:pic>
        <p:pic>
          <p:nvPicPr>
            <p:cNvPr descr="HDRibbonContent-UniformTrim.png" id="14" name="Google Shape;14;p9"/>
            <p:cNvPicPr preferRelativeResize="0"/>
            <p:nvPr/>
          </p:nvPicPr>
          <p:blipFill rotWithShape="1">
            <a:blip r:embed="rId3">
              <a:alphaModFix/>
            </a:blip>
            <a:srcRect b="0" l="0" r="0" t="0"/>
            <a:stretch/>
          </p:blipFill>
          <p:spPr>
            <a:xfrm>
              <a:off x="11436986" y="3153832"/>
              <a:ext cx="777240" cy="606425"/>
            </a:xfrm>
            <a:prstGeom prst="rect">
              <a:avLst/>
            </a:prstGeom>
            <a:noFill/>
            <a:ln>
              <a:noFill/>
            </a:ln>
          </p:spPr>
        </p:pic>
      </p:grpSp>
      <p:sp>
        <p:nvSpPr>
          <p:cNvPr id="15" name="Google Shape;15;p9"/>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6" name="Google Shape;16;p9"/>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17" name="Google Shape;17;p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8" name="Google Shape;18;p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9" name="Google Shape;19;p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0" marR="0" rtl="0" algn="r">
              <a:spcBef>
                <a:spcPts val="0"/>
              </a:spcBef>
              <a:buNone/>
              <a:defRPr b="0" i="0" sz="1000" u="none" cap="none" strike="noStrike">
                <a:solidFill>
                  <a:schemeClr val="dk1"/>
                </a:solidFill>
                <a:latin typeface="Garamond"/>
                <a:ea typeface="Garamond"/>
                <a:cs typeface="Garamond"/>
                <a:sym typeface="Garamond"/>
              </a:defRPr>
            </a:lvl2pPr>
            <a:lvl3pPr indent="0" lvl="2" marL="0" marR="0" rtl="0" algn="r">
              <a:spcBef>
                <a:spcPts val="0"/>
              </a:spcBef>
              <a:buNone/>
              <a:defRPr b="0" i="0" sz="1000" u="none" cap="none" strike="noStrike">
                <a:solidFill>
                  <a:schemeClr val="dk1"/>
                </a:solidFill>
                <a:latin typeface="Garamond"/>
                <a:ea typeface="Garamond"/>
                <a:cs typeface="Garamond"/>
                <a:sym typeface="Garamond"/>
              </a:defRPr>
            </a:lvl3pPr>
            <a:lvl4pPr indent="0" lvl="3" marL="0" marR="0" rtl="0" algn="r">
              <a:spcBef>
                <a:spcPts val="0"/>
              </a:spcBef>
              <a:buNone/>
              <a:defRPr b="0" i="0" sz="1000" u="none" cap="none" strike="noStrike">
                <a:solidFill>
                  <a:schemeClr val="dk1"/>
                </a:solidFill>
                <a:latin typeface="Garamond"/>
                <a:ea typeface="Garamond"/>
                <a:cs typeface="Garamond"/>
                <a:sym typeface="Garamond"/>
              </a:defRPr>
            </a:lvl4pPr>
            <a:lvl5pPr indent="0" lvl="4" marL="0" marR="0" rtl="0" algn="r">
              <a:spcBef>
                <a:spcPts val="0"/>
              </a:spcBef>
              <a:buNone/>
              <a:defRPr b="0" i="0" sz="1000" u="none" cap="none" strike="noStrike">
                <a:solidFill>
                  <a:schemeClr val="dk1"/>
                </a:solidFill>
                <a:latin typeface="Garamond"/>
                <a:ea typeface="Garamond"/>
                <a:cs typeface="Garamond"/>
                <a:sym typeface="Garamond"/>
              </a:defRPr>
            </a:lvl5pPr>
            <a:lvl6pPr indent="0" lvl="5" marL="0" marR="0" rtl="0" algn="r">
              <a:spcBef>
                <a:spcPts val="0"/>
              </a:spcBef>
              <a:buNone/>
              <a:defRPr b="0" i="0" sz="1000" u="none" cap="none" strike="noStrike">
                <a:solidFill>
                  <a:schemeClr val="dk1"/>
                </a:solidFill>
                <a:latin typeface="Garamond"/>
                <a:ea typeface="Garamond"/>
                <a:cs typeface="Garamond"/>
                <a:sym typeface="Garamond"/>
              </a:defRPr>
            </a:lvl6pPr>
            <a:lvl7pPr indent="0" lvl="6" marL="0" marR="0" rtl="0" algn="r">
              <a:spcBef>
                <a:spcPts val="0"/>
              </a:spcBef>
              <a:buNone/>
              <a:defRPr b="0" i="0" sz="1000" u="none" cap="none" strike="noStrike">
                <a:solidFill>
                  <a:schemeClr val="dk1"/>
                </a:solidFill>
                <a:latin typeface="Garamond"/>
                <a:ea typeface="Garamond"/>
                <a:cs typeface="Garamond"/>
                <a:sym typeface="Garamond"/>
              </a:defRPr>
            </a:lvl7pPr>
            <a:lvl8pPr indent="0" lvl="7" marL="0" marR="0" rtl="0" algn="r">
              <a:spcBef>
                <a:spcPts val="0"/>
              </a:spcBef>
              <a:buNone/>
              <a:defRPr b="0" i="0" sz="1000" u="none" cap="none" strike="noStrike">
                <a:solidFill>
                  <a:schemeClr val="dk1"/>
                </a:solidFill>
                <a:latin typeface="Garamond"/>
                <a:ea typeface="Garamond"/>
                <a:cs typeface="Garamond"/>
                <a:sym typeface="Garamond"/>
              </a:defRPr>
            </a:lvl8pPr>
            <a:lvl9pPr indent="0" lvl="8" marL="0" marR="0" rtl="0" algn="r">
              <a:spcBef>
                <a:spcPts val="0"/>
              </a:spcBef>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jp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jpg"/><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jpg"/><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7.jp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jpg"/><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drive.google.com/file/d/1kVA7513-5hbvUmqXsDcjDWRkXhbkO3zP/view" TargetMode="Externa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
          <p:cNvSpPr txBox="1"/>
          <p:nvPr>
            <p:ph type="ctrTitle"/>
          </p:nvPr>
        </p:nvSpPr>
        <p:spPr>
          <a:xfrm>
            <a:off x="2692400" y="1871126"/>
            <a:ext cx="6815700" cy="132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300"/>
              </a:spcAft>
              <a:buClr>
                <a:schemeClr val="dk1"/>
              </a:buClr>
              <a:buSzPts val="1100"/>
              <a:buFont typeface="Arial"/>
              <a:buNone/>
            </a:pPr>
            <a:r>
              <a:rPr lang="en-IN" sz="3900">
                <a:solidFill>
                  <a:schemeClr val="dk1"/>
                </a:solidFill>
                <a:latin typeface="Calibri"/>
                <a:ea typeface="Calibri"/>
                <a:cs typeface="Calibri"/>
                <a:sym typeface="Calibri"/>
              </a:rPr>
              <a:t>Making Deep neural network's ready for Mobile/Edge devices</a:t>
            </a:r>
            <a:endParaRPr sz="6200">
              <a:latin typeface="Comfortaa"/>
              <a:ea typeface="Comfortaa"/>
              <a:cs typeface="Comfortaa"/>
              <a:sym typeface="Comfortaa"/>
            </a:endParaRPr>
          </a:p>
        </p:txBody>
      </p:sp>
      <p:sp>
        <p:nvSpPr>
          <p:cNvPr id="156" name="Google Shape;156;p1"/>
          <p:cNvSpPr txBox="1"/>
          <p:nvPr>
            <p:ph idx="1" type="subTitle"/>
          </p:nvPr>
        </p:nvSpPr>
        <p:spPr>
          <a:xfrm>
            <a:off x="2396825" y="3538425"/>
            <a:ext cx="7467600" cy="1568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15"/>
              <a:buNone/>
            </a:pPr>
            <a:r>
              <a:rPr b="1" lang="en-IN" sz="1700">
                <a:latin typeface="Times New Roman"/>
                <a:ea typeface="Times New Roman"/>
                <a:cs typeface="Times New Roman"/>
                <a:sym typeface="Times New Roman"/>
              </a:rPr>
              <a:t>Team members:</a:t>
            </a:r>
            <a:r>
              <a:rPr b="1" lang="en-IN">
                <a:latin typeface="Times New Roman"/>
                <a:ea typeface="Times New Roman"/>
                <a:cs typeface="Times New Roman"/>
                <a:sym typeface="Times New Roman"/>
              </a:rPr>
              <a:t> </a:t>
            </a:r>
            <a:r>
              <a:rPr lang="en-IN">
                <a:latin typeface="Times New Roman"/>
                <a:ea typeface="Times New Roman"/>
                <a:cs typeface="Times New Roman"/>
                <a:sym typeface="Times New Roman"/>
              </a:rPr>
              <a:t>              	    		       		</a:t>
            </a:r>
            <a:r>
              <a:rPr b="1" lang="en-IN" sz="1700">
                <a:latin typeface="Times New Roman"/>
                <a:ea typeface="Times New Roman"/>
                <a:cs typeface="Times New Roman"/>
                <a:sym typeface="Times New Roman"/>
              </a:rPr>
              <a:t>Mentor: </a:t>
            </a:r>
            <a:endParaRPr b="1" sz="1700">
              <a:latin typeface="Times New Roman"/>
              <a:ea typeface="Times New Roman"/>
              <a:cs typeface="Times New Roman"/>
              <a:sym typeface="Times New Roman"/>
            </a:endParaRPr>
          </a:p>
          <a:p>
            <a:pPr indent="457200" lvl="0" marL="0" rtl="0" algn="l">
              <a:spcBef>
                <a:spcPts val="0"/>
              </a:spcBef>
              <a:spcAft>
                <a:spcPts val="0"/>
              </a:spcAft>
              <a:buSzPts val="2415"/>
              <a:buNone/>
            </a:pPr>
            <a:r>
              <a:rPr lang="en-IN" sz="1200">
                <a:latin typeface="Times New Roman"/>
                <a:ea typeface="Times New Roman"/>
                <a:cs typeface="Times New Roman"/>
                <a:sym typeface="Times New Roman"/>
              </a:rPr>
              <a:t>Devdatta Khoche</a:t>
            </a:r>
            <a:r>
              <a:rPr lang="en-IN" sz="1200">
                <a:latin typeface="Times New Roman"/>
                <a:ea typeface="Times New Roman"/>
                <a:cs typeface="Times New Roman"/>
                <a:sym typeface="Times New Roman"/>
              </a:rPr>
              <a:t>									</a:t>
            </a:r>
            <a:r>
              <a:rPr lang="en-IN" sz="1200">
                <a:latin typeface="Times New Roman"/>
                <a:ea typeface="Times New Roman"/>
                <a:cs typeface="Times New Roman"/>
                <a:sym typeface="Times New Roman"/>
              </a:rPr>
              <a:t>Tejalal  Choudhary</a:t>
            </a:r>
            <a:endParaRPr sz="1200">
              <a:latin typeface="Times New Roman"/>
              <a:ea typeface="Times New Roman"/>
              <a:cs typeface="Times New Roman"/>
              <a:sym typeface="Times New Roman"/>
            </a:endParaRPr>
          </a:p>
          <a:p>
            <a:pPr indent="457200" lvl="0" marL="0" rtl="0" algn="l">
              <a:spcBef>
                <a:spcPts val="0"/>
              </a:spcBef>
              <a:spcAft>
                <a:spcPts val="0"/>
              </a:spcAft>
              <a:buClr>
                <a:schemeClr val="dk1"/>
              </a:buClr>
              <a:buSzPts val="2415"/>
              <a:buFont typeface="Arial"/>
              <a:buNone/>
            </a:pPr>
            <a:r>
              <a:rPr lang="en-IN" sz="1200">
                <a:latin typeface="Times New Roman"/>
                <a:ea typeface="Times New Roman"/>
                <a:cs typeface="Times New Roman"/>
                <a:sym typeface="Times New Roman"/>
              </a:rPr>
              <a:t>Jagadeesh K</a:t>
            </a:r>
            <a:endParaRPr sz="1200">
              <a:latin typeface="Times New Roman"/>
              <a:ea typeface="Times New Roman"/>
              <a:cs typeface="Times New Roman"/>
              <a:sym typeface="Times New Roman"/>
            </a:endParaRPr>
          </a:p>
          <a:p>
            <a:pPr indent="457200" lvl="0" marL="0" rtl="0" algn="l">
              <a:spcBef>
                <a:spcPts val="0"/>
              </a:spcBef>
              <a:spcAft>
                <a:spcPts val="0"/>
              </a:spcAft>
              <a:buSzPts val="2415"/>
              <a:buNone/>
            </a:pPr>
            <a:r>
              <a:rPr lang="en-IN" sz="1200">
                <a:latin typeface="Times New Roman"/>
                <a:ea typeface="Times New Roman"/>
                <a:cs typeface="Times New Roman"/>
                <a:sym typeface="Times New Roman"/>
              </a:rPr>
              <a:t>Jinu Lily Joseph</a:t>
            </a:r>
            <a:endParaRPr sz="1200">
              <a:latin typeface="Times New Roman"/>
              <a:ea typeface="Times New Roman"/>
              <a:cs typeface="Times New Roman"/>
              <a:sym typeface="Times New Roman"/>
            </a:endParaRPr>
          </a:p>
          <a:p>
            <a:pPr indent="457200" lvl="0" marL="0" rtl="0" algn="l">
              <a:spcBef>
                <a:spcPts val="0"/>
              </a:spcBef>
              <a:spcAft>
                <a:spcPts val="0"/>
              </a:spcAft>
              <a:buSzPts val="2415"/>
              <a:buNone/>
            </a:pPr>
            <a:r>
              <a:rPr lang="en-IN" sz="1200">
                <a:latin typeface="Times New Roman"/>
                <a:ea typeface="Times New Roman"/>
                <a:cs typeface="Times New Roman"/>
                <a:sym typeface="Times New Roman"/>
              </a:rPr>
              <a:t>NSV Kalyan</a:t>
            </a:r>
            <a:endParaRPr sz="1200">
              <a:latin typeface="Times New Roman"/>
              <a:ea typeface="Times New Roman"/>
              <a:cs typeface="Times New Roman"/>
              <a:sym typeface="Times New Roman"/>
            </a:endParaRPr>
          </a:p>
          <a:p>
            <a:pPr indent="457200" lvl="0" marL="0" rtl="0" algn="l">
              <a:spcBef>
                <a:spcPts val="0"/>
              </a:spcBef>
              <a:spcAft>
                <a:spcPts val="0"/>
              </a:spcAft>
              <a:buSzPts val="2415"/>
              <a:buNone/>
            </a:pPr>
            <a:r>
              <a:rPr lang="en-IN" sz="1200">
                <a:latin typeface="Times New Roman"/>
                <a:ea typeface="Times New Roman"/>
                <a:cs typeface="Times New Roman"/>
                <a:sym typeface="Times New Roman"/>
              </a:rPr>
              <a:t>Parth Deshmukh</a:t>
            </a:r>
            <a:endParaRPr sz="1200">
              <a:latin typeface="Times New Roman"/>
              <a:ea typeface="Times New Roman"/>
              <a:cs typeface="Times New Roman"/>
              <a:sym typeface="Times New Roman"/>
            </a:endParaRPr>
          </a:p>
          <a:p>
            <a:pPr indent="457200" lvl="0" marL="0" rtl="0" algn="l">
              <a:spcBef>
                <a:spcPts val="0"/>
              </a:spcBef>
              <a:spcAft>
                <a:spcPts val="0"/>
              </a:spcAft>
              <a:buSzPts val="2415"/>
              <a:buNone/>
            </a:pPr>
            <a:r>
              <a:t/>
            </a:r>
            <a:endParaRPr sz="1400">
              <a:latin typeface="Times New Roman"/>
              <a:ea typeface="Times New Roman"/>
              <a:cs typeface="Times New Roman"/>
              <a:sym typeface="Times New Roman"/>
            </a:endParaRPr>
          </a:p>
          <a:p>
            <a:pPr indent="0" lvl="0" marL="0" rtl="0" algn="l">
              <a:spcBef>
                <a:spcPts val="0"/>
              </a:spcBef>
              <a:spcAft>
                <a:spcPts val="0"/>
              </a:spcAft>
              <a:buSzPts val="2415"/>
              <a:buNone/>
            </a:pPr>
            <a:r>
              <a:rPr lang="en-IN"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indent="0" lvl="0" marL="0" rtl="0" algn="l">
              <a:spcBef>
                <a:spcPts val="0"/>
              </a:spcBef>
              <a:spcAft>
                <a:spcPts val="0"/>
              </a:spcAft>
              <a:buSzPts val="2415"/>
              <a:buNone/>
            </a:pPr>
            <a:r>
              <a:t/>
            </a:r>
            <a:endParaRPr>
              <a:latin typeface="Times New Roman"/>
              <a:ea typeface="Times New Roman"/>
              <a:cs typeface="Times New Roman"/>
              <a:sym typeface="Times New Roman"/>
            </a:endParaRPr>
          </a:p>
        </p:txBody>
      </p:sp>
      <p:pic>
        <p:nvPicPr>
          <p:cNvPr descr="A drawing of a face&#10;&#10;Description generated with high confidence" id="157" name="Google Shape;157;p1"/>
          <p:cNvPicPr preferRelativeResize="0"/>
          <p:nvPr/>
        </p:nvPicPr>
        <p:blipFill rotWithShape="1">
          <a:blip r:embed="rId3">
            <a:alphaModFix/>
          </a:blip>
          <a:srcRect b="0" l="0" r="0" t="0"/>
          <a:stretch/>
        </p:blipFill>
        <p:spPr>
          <a:xfrm>
            <a:off x="2542504" y="4876801"/>
            <a:ext cx="1605425" cy="395594"/>
          </a:xfrm>
          <a:prstGeom prst="rect">
            <a:avLst/>
          </a:prstGeom>
          <a:noFill/>
          <a:ln>
            <a:noFill/>
          </a:ln>
        </p:spPr>
      </p:pic>
      <p:pic>
        <p:nvPicPr>
          <p:cNvPr id="158" name="Google Shape;158;p1"/>
          <p:cNvPicPr preferRelativeResize="0"/>
          <p:nvPr/>
        </p:nvPicPr>
        <p:blipFill rotWithShape="1">
          <a:blip r:embed="rId4">
            <a:alphaModFix/>
          </a:blip>
          <a:srcRect b="0" l="0" r="0" t="0"/>
          <a:stretch/>
        </p:blipFill>
        <p:spPr>
          <a:xfrm>
            <a:off x="8297542" y="4876801"/>
            <a:ext cx="1356936" cy="39559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6"/>
          <p:cNvSpPr txBox="1"/>
          <p:nvPr>
            <p:ph type="title"/>
          </p:nvPr>
        </p:nvSpPr>
        <p:spPr>
          <a:xfrm>
            <a:off x="1295402" y="982132"/>
            <a:ext cx="9601200" cy="1303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b="1" lang="en-IN"/>
              <a:t>Conclusion</a:t>
            </a:r>
            <a:endParaRPr/>
          </a:p>
        </p:txBody>
      </p:sp>
      <p:sp>
        <p:nvSpPr>
          <p:cNvPr id="229" name="Google Shape;229;p6"/>
          <p:cNvSpPr txBox="1"/>
          <p:nvPr>
            <p:ph idx="1" type="body"/>
          </p:nvPr>
        </p:nvSpPr>
        <p:spPr>
          <a:xfrm>
            <a:off x="1295400" y="2556926"/>
            <a:ext cx="9601200" cy="2974800"/>
          </a:xfrm>
          <a:prstGeom prst="rect">
            <a:avLst/>
          </a:prstGeom>
          <a:noFill/>
          <a:ln>
            <a:noFill/>
          </a:ln>
        </p:spPr>
        <p:txBody>
          <a:bodyPr anchorCtr="0" anchor="t" bIns="45700" lIns="91425" spcFirstLastPara="1" rIns="91425" wrap="square" tIns="45700">
            <a:normAutofit/>
          </a:bodyPr>
          <a:lstStyle/>
          <a:p>
            <a:pPr indent="-266700" lvl="0" marL="285750" rtl="0" algn="l">
              <a:spcBef>
                <a:spcPts val="0"/>
              </a:spcBef>
              <a:spcAft>
                <a:spcPts val="0"/>
              </a:spcAft>
              <a:buSzPts val="2460"/>
              <a:buFont typeface="Comfortaa"/>
              <a:buChar char="•"/>
            </a:pPr>
            <a:r>
              <a:rPr lang="en-IN" sz="2100">
                <a:latin typeface="Comfortaa"/>
                <a:ea typeface="Comfortaa"/>
                <a:cs typeface="Comfortaa"/>
                <a:sym typeface="Comfortaa"/>
              </a:rPr>
              <a:t>Modern CNNs often have large training and inference costs. </a:t>
            </a:r>
            <a:endParaRPr sz="2100">
              <a:latin typeface="Comfortaa"/>
              <a:ea typeface="Comfortaa"/>
              <a:cs typeface="Comfortaa"/>
              <a:sym typeface="Comfortaa"/>
            </a:endParaRPr>
          </a:p>
          <a:p>
            <a:pPr indent="0" lvl="0" marL="285750" rtl="0" algn="l">
              <a:spcBef>
                <a:spcPts val="0"/>
              </a:spcBef>
              <a:spcAft>
                <a:spcPts val="0"/>
              </a:spcAft>
              <a:buNone/>
            </a:pPr>
            <a:r>
              <a:t/>
            </a:r>
            <a:endParaRPr sz="1500">
              <a:latin typeface="Comfortaa"/>
              <a:ea typeface="Comfortaa"/>
              <a:cs typeface="Comfortaa"/>
              <a:sym typeface="Comfortaa"/>
            </a:endParaRPr>
          </a:p>
          <a:p>
            <a:pPr indent="-266700" lvl="0" marL="285750" rtl="0" algn="l">
              <a:spcBef>
                <a:spcPts val="0"/>
              </a:spcBef>
              <a:spcAft>
                <a:spcPts val="0"/>
              </a:spcAft>
              <a:buSzPts val="2460"/>
              <a:buFont typeface="Comfortaa"/>
              <a:buChar char="•"/>
            </a:pPr>
            <a:r>
              <a:rPr lang="en-IN" sz="2100">
                <a:latin typeface="Comfortaa"/>
                <a:ea typeface="Comfortaa"/>
                <a:cs typeface="Comfortaa"/>
                <a:sym typeface="Comfortaa"/>
              </a:rPr>
              <a:t>In this work we present a method to prune filters with high similarity </a:t>
            </a:r>
            <a:r>
              <a:rPr lang="en-IN" sz="2100">
                <a:latin typeface="Comfortaa"/>
                <a:ea typeface="Comfortaa"/>
                <a:cs typeface="Comfortaa"/>
                <a:sym typeface="Comfortaa"/>
              </a:rPr>
              <a:t>coefficient</a:t>
            </a:r>
            <a:r>
              <a:rPr lang="en-IN" sz="2100">
                <a:latin typeface="Comfortaa"/>
                <a:ea typeface="Comfortaa"/>
                <a:cs typeface="Comfortaa"/>
                <a:sym typeface="Comfortaa"/>
              </a:rPr>
              <a:t> to produce CNNs with reduced computation costs without introducing much loss in the accuracy. </a:t>
            </a:r>
            <a:endParaRPr sz="2100">
              <a:latin typeface="Comfortaa"/>
              <a:ea typeface="Comfortaa"/>
              <a:cs typeface="Comfortaa"/>
              <a:sym typeface="Comfortaa"/>
            </a:endParaRPr>
          </a:p>
          <a:p>
            <a:pPr indent="0" lvl="0" marL="285750" rtl="0" algn="l">
              <a:spcBef>
                <a:spcPts val="0"/>
              </a:spcBef>
              <a:spcAft>
                <a:spcPts val="0"/>
              </a:spcAft>
              <a:buNone/>
            </a:pPr>
            <a:r>
              <a:t/>
            </a:r>
            <a:endParaRPr sz="1500">
              <a:latin typeface="Comfortaa"/>
              <a:ea typeface="Comfortaa"/>
              <a:cs typeface="Comfortaa"/>
              <a:sym typeface="Comfortaa"/>
            </a:endParaRPr>
          </a:p>
          <a:p>
            <a:pPr indent="-266700" lvl="0" marL="285750" rtl="0" algn="l">
              <a:spcBef>
                <a:spcPts val="0"/>
              </a:spcBef>
              <a:spcAft>
                <a:spcPts val="0"/>
              </a:spcAft>
              <a:buSzPts val="2460"/>
              <a:buFont typeface="Comfortaa"/>
              <a:buChar char="•"/>
            </a:pPr>
            <a:r>
              <a:rPr lang="en-IN" sz="2100">
                <a:latin typeface="Comfortaa"/>
                <a:ea typeface="Comfortaa"/>
                <a:cs typeface="Comfortaa"/>
                <a:sym typeface="Comfortaa"/>
              </a:rPr>
              <a:t>It achieves about </a:t>
            </a:r>
            <a:r>
              <a:rPr lang="en-IN" sz="2100">
                <a:latin typeface="Comfortaa"/>
                <a:ea typeface="Comfortaa"/>
                <a:cs typeface="Comfortaa"/>
                <a:sym typeface="Comfortaa"/>
              </a:rPr>
              <a:t>79</a:t>
            </a:r>
            <a:r>
              <a:rPr lang="en-IN" sz="2100">
                <a:latin typeface="Comfortaa"/>
                <a:ea typeface="Comfortaa"/>
                <a:cs typeface="Comfortaa"/>
                <a:sym typeface="Comfortaa"/>
              </a:rPr>
              <a:t>% reduction in parameters for VGG (on CIFAR-10) without significant loss in the original accuracy. </a:t>
            </a:r>
            <a:endParaRPr sz="2100">
              <a:latin typeface="Comfortaa"/>
              <a:ea typeface="Comfortaa"/>
              <a:cs typeface="Comfortaa"/>
              <a:sym typeface="Comfortaa"/>
            </a:endParaRPr>
          </a:p>
          <a:p>
            <a:pPr indent="0" lvl="0" marL="285750" rtl="0" algn="l">
              <a:spcBef>
                <a:spcPts val="0"/>
              </a:spcBef>
              <a:spcAft>
                <a:spcPts val="0"/>
              </a:spcAft>
              <a:buNone/>
            </a:pPr>
            <a:r>
              <a:t/>
            </a:r>
            <a:endParaRPr sz="1300">
              <a:latin typeface="Comfortaa"/>
              <a:ea typeface="Comfortaa"/>
              <a:cs typeface="Comfortaa"/>
              <a:sym typeface="Comfortaa"/>
            </a:endParaRPr>
          </a:p>
          <a:p>
            <a:pPr indent="-266700" lvl="0" marL="285750" rtl="0" algn="l">
              <a:spcBef>
                <a:spcPts val="0"/>
              </a:spcBef>
              <a:spcAft>
                <a:spcPts val="0"/>
              </a:spcAft>
              <a:buSzPts val="2460"/>
              <a:buFont typeface="Comfortaa"/>
              <a:buChar char="•"/>
            </a:pPr>
            <a:r>
              <a:rPr lang="en-IN" sz="2100">
                <a:latin typeface="Comfortaa"/>
                <a:ea typeface="Comfortaa"/>
                <a:cs typeface="Comfortaa"/>
                <a:sym typeface="Comfortaa"/>
              </a:rPr>
              <a:t>We have successfully deployed working  model on android device.</a:t>
            </a:r>
            <a:endParaRPr sz="2100">
              <a:latin typeface="Comfortaa"/>
              <a:ea typeface="Comfortaa"/>
              <a:cs typeface="Comfortaa"/>
              <a:sym typeface="Comfortaa"/>
            </a:endParaRPr>
          </a:p>
          <a:p>
            <a:pPr indent="0" lvl="0" marL="285750" rtl="0" algn="l">
              <a:spcBef>
                <a:spcPts val="1080"/>
              </a:spcBef>
              <a:spcAft>
                <a:spcPts val="0"/>
              </a:spcAft>
              <a:buNone/>
            </a:pPr>
            <a:r>
              <a:t/>
            </a:r>
            <a:endParaRPr/>
          </a:p>
          <a:p>
            <a:pPr indent="0" lvl="0" marL="0" rtl="0" algn="l">
              <a:spcBef>
                <a:spcPts val="1080"/>
              </a:spcBef>
              <a:spcAft>
                <a:spcPts val="0"/>
              </a:spcAft>
              <a:buSzPts val="2760"/>
              <a:buNone/>
            </a:pPr>
            <a:r>
              <a:t/>
            </a:r>
            <a:endParaRPr/>
          </a:p>
        </p:txBody>
      </p:sp>
      <p:pic>
        <p:nvPicPr>
          <p:cNvPr descr="A drawing of a face&#10;&#10;Description generated with high confidence" id="230" name="Google Shape;230;p6"/>
          <p:cNvPicPr preferRelativeResize="0"/>
          <p:nvPr/>
        </p:nvPicPr>
        <p:blipFill rotWithShape="1">
          <a:blip r:embed="rId3">
            <a:alphaModFix/>
          </a:blip>
          <a:srcRect b="0" l="0" r="0" t="0"/>
          <a:stretch/>
        </p:blipFill>
        <p:spPr>
          <a:xfrm>
            <a:off x="765313" y="5774866"/>
            <a:ext cx="1605425" cy="395594"/>
          </a:xfrm>
          <a:prstGeom prst="rect">
            <a:avLst/>
          </a:prstGeom>
          <a:noFill/>
          <a:ln>
            <a:noFill/>
          </a:ln>
        </p:spPr>
      </p:pic>
      <p:pic>
        <p:nvPicPr>
          <p:cNvPr id="231" name="Google Shape;231;p6"/>
          <p:cNvPicPr preferRelativeResize="0"/>
          <p:nvPr/>
        </p:nvPicPr>
        <p:blipFill rotWithShape="1">
          <a:blip r:embed="rId4">
            <a:alphaModFix/>
          </a:blip>
          <a:srcRect b="0" l="0" r="0" t="0"/>
          <a:stretch/>
        </p:blipFill>
        <p:spPr>
          <a:xfrm>
            <a:off x="10069749" y="5751207"/>
            <a:ext cx="1356936" cy="39559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7"/>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b="1" lang="en-IN"/>
              <a:t>References</a:t>
            </a:r>
            <a:endParaRPr/>
          </a:p>
        </p:txBody>
      </p:sp>
      <p:sp>
        <p:nvSpPr>
          <p:cNvPr id="237" name="Google Shape;237;p7"/>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p>
            <a:pPr indent="0" lvl="0" marL="285750" rtl="0" algn="l">
              <a:lnSpc>
                <a:spcPct val="107916"/>
              </a:lnSpc>
              <a:spcBef>
                <a:spcPts val="0"/>
              </a:spcBef>
              <a:spcAft>
                <a:spcPts val="0"/>
              </a:spcAft>
              <a:buNone/>
            </a:pPr>
            <a:r>
              <a:rPr b="1" lang="en-IN" sz="1800">
                <a:solidFill>
                  <a:schemeClr val="dk1"/>
                </a:solidFill>
                <a:latin typeface="Calibri"/>
                <a:ea typeface="Calibri"/>
                <a:cs typeface="Calibri"/>
                <a:sym typeface="Calibri"/>
              </a:rPr>
              <a:t>[1]</a:t>
            </a:r>
            <a:r>
              <a:rPr lang="en-IN" sz="1800">
                <a:solidFill>
                  <a:schemeClr val="dk1"/>
                </a:solidFill>
                <a:latin typeface="Calibri"/>
                <a:ea typeface="Calibri"/>
                <a:cs typeface="Calibri"/>
                <a:sym typeface="Calibri"/>
              </a:rPr>
              <a:t> </a:t>
            </a:r>
            <a:r>
              <a:rPr lang="en-IN" sz="1600">
                <a:solidFill>
                  <a:srgbClr val="222222"/>
                </a:solidFill>
                <a:highlight>
                  <a:srgbClr val="FFFFFF"/>
                </a:highlight>
                <a:latin typeface="Arial"/>
                <a:ea typeface="Arial"/>
                <a:cs typeface="Arial"/>
                <a:sym typeface="Arial"/>
              </a:rPr>
              <a:t>Han, S., Mao, H., &amp; Dally, W. J. (2015). Deep compression: Compressing deep neural networks with pruning, trained quantization and huffman coding. </a:t>
            </a:r>
            <a:r>
              <a:rPr i="1" lang="en-IN" sz="1600">
                <a:solidFill>
                  <a:srgbClr val="222222"/>
                </a:solidFill>
                <a:highlight>
                  <a:srgbClr val="FFFFFF"/>
                </a:highlight>
                <a:latin typeface="Arial"/>
                <a:ea typeface="Arial"/>
                <a:cs typeface="Arial"/>
                <a:sym typeface="Arial"/>
              </a:rPr>
              <a:t>arXiv preprint arXiv:1510.00149</a:t>
            </a:r>
            <a:r>
              <a:rPr lang="en-IN" sz="1600">
                <a:solidFill>
                  <a:srgbClr val="222222"/>
                </a:solidFill>
                <a:highlight>
                  <a:srgbClr val="FFFFFF"/>
                </a:highlight>
                <a:latin typeface="Arial"/>
                <a:ea typeface="Arial"/>
                <a:cs typeface="Arial"/>
                <a:sym typeface="Arial"/>
              </a:rPr>
              <a:t>.</a:t>
            </a:r>
            <a:br>
              <a:rPr lang="en-IN" sz="1600">
                <a:solidFill>
                  <a:srgbClr val="222222"/>
                </a:solidFill>
                <a:highlight>
                  <a:srgbClr val="FFFFFF"/>
                </a:highlight>
                <a:latin typeface="Arial"/>
                <a:ea typeface="Arial"/>
                <a:cs typeface="Arial"/>
                <a:sym typeface="Arial"/>
              </a:rPr>
            </a:br>
            <a:r>
              <a:rPr b="1" lang="en-IN" sz="1600">
                <a:solidFill>
                  <a:srgbClr val="222222"/>
                </a:solidFill>
                <a:highlight>
                  <a:srgbClr val="FFFFFF"/>
                </a:highlight>
                <a:latin typeface="Arial"/>
                <a:ea typeface="Arial"/>
                <a:cs typeface="Arial"/>
                <a:sym typeface="Arial"/>
              </a:rPr>
              <a:t>[</a:t>
            </a:r>
            <a:r>
              <a:rPr b="1" lang="en-IN" sz="1600">
                <a:solidFill>
                  <a:srgbClr val="222222"/>
                </a:solidFill>
                <a:highlight>
                  <a:srgbClr val="FFFFFF"/>
                </a:highlight>
                <a:latin typeface="Arial"/>
                <a:ea typeface="Arial"/>
                <a:cs typeface="Arial"/>
                <a:sym typeface="Arial"/>
              </a:rPr>
              <a:t>2]</a:t>
            </a:r>
            <a:r>
              <a:rPr lang="en-IN" sz="1600">
                <a:solidFill>
                  <a:srgbClr val="222222"/>
                </a:solidFill>
                <a:highlight>
                  <a:srgbClr val="FFFFFF"/>
                </a:highlight>
                <a:latin typeface="Arial"/>
                <a:ea typeface="Arial"/>
                <a:cs typeface="Arial"/>
                <a:sym typeface="Arial"/>
              </a:rPr>
              <a:t> Luo, J. H., Wu, J., &amp; Lin, W. (2017). Thinet: A filter level pruning method for deep neural network compression. In </a:t>
            </a:r>
            <a:r>
              <a:rPr i="1" lang="en-IN" sz="1600">
                <a:solidFill>
                  <a:srgbClr val="222222"/>
                </a:solidFill>
                <a:highlight>
                  <a:srgbClr val="FFFFFF"/>
                </a:highlight>
                <a:latin typeface="Arial"/>
                <a:ea typeface="Arial"/>
                <a:cs typeface="Arial"/>
                <a:sym typeface="Arial"/>
              </a:rPr>
              <a:t>Proceedings of the IEEE international conference on computer vision</a:t>
            </a:r>
            <a:r>
              <a:rPr lang="en-IN" sz="1600">
                <a:solidFill>
                  <a:srgbClr val="222222"/>
                </a:solidFill>
                <a:highlight>
                  <a:srgbClr val="FFFFFF"/>
                </a:highlight>
                <a:latin typeface="Arial"/>
                <a:ea typeface="Arial"/>
                <a:cs typeface="Arial"/>
                <a:sym typeface="Arial"/>
              </a:rPr>
              <a:t> (pp. 5058-5066). </a:t>
            </a:r>
            <a:br>
              <a:rPr b="1" lang="en-IN" sz="1600">
                <a:solidFill>
                  <a:srgbClr val="222222"/>
                </a:solidFill>
                <a:highlight>
                  <a:srgbClr val="FFFFFF"/>
                </a:highlight>
                <a:latin typeface="Arial"/>
                <a:ea typeface="Arial"/>
                <a:cs typeface="Arial"/>
                <a:sym typeface="Arial"/>
              </a:rPr>
            </a:br>
            <a:r>
              <a:rPr b="1" lang="en-IN" sz="1600">
                <a:solidFill>
                  <a:srgbClr val="222222"/>
                </a:solidFill>
                <a:highlight>
                  <a:srgbClr val="FFFFFF"/>
                </a:highlight>
                <a:latin typeface="Arial"/>
                <a:ea typeface="Arial"/>
                <a:cs typeface="Arial"/>
                <a:sym typeface="Arial"/>
              </a:rPr>
              <a:t>[3]</a:t>
            </a:r>
            <a:r>
              <a:rPr lang="en-IN" sz="1600">
                <a:solidFill>
                  <a:srgbClr val="222222"/>
                </a:solidFill>
                <a:highlight>
                  <a:srgbClr val="FFFFFF"/>
                </a:highlight>
                <a:latin typeface="Arial"/>
                <a:ea typeface="Arial"/>
                <a:cs typeface="Arial"/>
                <a:sym typeface="Arial"/>
              </a:rPr>
              <a:t> Krizhevsky, A., &amp; Hinton, G. (2009). Learning multiple layers of features from tiny images. </a:t>
            </a:r>
            <a:r>
              <a:rPr b="1" lang="en-IN" sz="1600">
                <a:solidFill>
                  <a:srgbClr val="222222"/>
                </a:solidFill>
                <a:highlight>
                  <a:srgbClr val="FFFFFF"/>
                </a:highlight>
                <a:latin typeface="Arial"/>
                <a:ea typeface="Arial"/>
                <a:cs typeface="Arial"/>
                <a:sym typeface="Arial"/>
              </a:rPr>
              <a:t>CIFAR dataset</a:t>
            </a:r>
            <a:br>
              <a:rPr lang="en-IN" sz="1600">
                <a:solidFill>
                  <a:srgbClr val="222222"/>
                </a:solidFill>
                <a:highlight>
                  <a:srgbClr val="FFFFFF"/>
                </a:highlight>
                <a:latin typeface="Arial"/>
                <a:ea typeface="Arial"/>
                <a:cs typeface="Arial"/>
                <a:sym typeface="Arial"/>
              </a:rPr>
            </a:br>
            <a:r>
              <a:rPr b="1" lang="en-IN" sz="1600">
                <a:solidFill>
                  <a:srgbClr val="222222"/>
                </a:solidFill>
                <a:highlight>
                  <a:srgbClr val="FFFFFF"/>
                </a:highlight>
                <a:latin typeface="Arial"/>
                <a:ea typeface="Arial"/>
                <a:cs typeface="Arial"/>
                <a:sym typeface="Arial"/>
              </a:rPr>
              <a:t>[4]</a:t>
            </a:r>
            <a:r>
              <a:rPr lang="en-IN" sz="1600">
                <a:solidFill>
                  <a:srgbClr val="222222"/>
                </a:solidFill>
                <a:highlight>
                  <a:srgbClr val="FFFFFF"/>
                </a:highlight>
                <a:latin typeface="Arial"/>
                <a:ea typeface="Arial"/>
                <a:cs typeface="Arial"/>
                <a:sym typeface="Arial"/>
              </a:rPr>
              <a:t> Simonyan, K., &amp; Zisserman, A. (2014). Very deep convolutional networks for large-scale image recognition. </a:t>
            </a:r>
            <a:r>
              <a:rPr i="1" lang="en-IN" sz="1600">
                <a:solidFill>
                  <a:srgbClr val="222222"/>
                </a:solidFill>
                <a:highlight>
                  <a:srgbClr val="FFFFFF"/>
                </a:highlight>
                <a:latin typeface="Arial"/>
                <a:ea typeface="Arial"/>
                <a:cs typeface="Arial"/>
                <a:sym typeface="Arial"/>
              </a:rPr>
              <a:t>arXiv preprint arXiv:1409.1556</a:t>
            </a:r>
            <a:r>
              <a:rPr lang="en-IN" sz="1600">
                <a:solidFill>
                  <a:srgbClr val="222222"/>
                </a:solidFill>
                <a:highlight>
                  <a:srgbClr val="FFFFFF"/>
                </a:highlight>
                <a:latin typeface="Arial"/>
                <a:ea typeface="Arial"/>
                <a:cs typeface="Arial"/>
                <a:sym typeface="Arial"/>
              </a:rPr>
              <a:t>. </a:t>
            </a:r>
            <a:r>
              <a:rPr b="1" lang="en-IN" sz="1600">
                <a:solidFill>
                  <a:srgbClr val="222222"/>
                </a:solidFill>
                <a:highlight>
                  <a:srgbClr val="FFFFFF"/>
                </a:highlight>
                <a:latin typeface="Arial"/>
                <a:ea typeface="Arial"/>
                <a:cs typeface="Arial"/>
                <a:sym typeface="Arial"/>
              </a:rPr>
              <a:t>VGG16</a:t>
            </a:r>
            <a:br>
              <a:rPr b="1" lang="en-IN" sz="1600">
                <a:solidFill>
                  <a:srgbClr val="222222"/>
                </a:solidFill>
                <a:highlight>
                  <a:srgbClr val="FFFFFF"/>
                </a:highlight>
                <a:latin typeface="Arial"/>
                <a:ea typeface="Arial"/>
                <a:cs typeface="Arial"/>
                <a:sym typeface="Arial"/>
              </a:rPr>
            </a:br>
            <a:r>
              <a:rPr b="1" lang="en-IN" sz="1600">
                <a:solidFill>
                  <a:srgbClr val="222222"/>
                </a:solidFill>
                <a:highlight>
                  <a:srgbClr val="FFFFFF"/>
                </a:highlight>
                <a:latin typeface="Arial"/>
                <a:ea typeface="Arial"/>
                <a:cs typeface="Arial"/>
                <a:sym typeface="Arial"/>
              </a:rPr>
              <a:t>[5]</a:t>
            </a:r>
            <a:r>
              <a:rPr lang="en-IN" sz="1600">
                <a:solidFill>
                  <a:srgbClr val="222222"/>
                </a:solidFill>
                <a:highlight>
                  <a:srgbClr val="FFFFFF"/>
                </a:highlight>
                <a:latin typeface="Arial"/>
                <a:ea typeface="Arial"/>
                <a:cs typeface="Arial"/>
                <a:sym typeface="Arial"/>
              </a:rPr>
              <a:t> Choudhary, T., Mishra, V., Goswami, A., &amp; Sarangapani, J. (2020). A comprehensive survey on model compression and acceleration. </a:t>
            </a:r>
            <a:r>
              <a:rPr i="1" lang="en-IN" sz="1600">
                <a:solidFill>
                  <a:srgbClr val="222222"/>
                </a:solidFill>
                <a:highlight>
                  <a:srgbClr val="FFFFFF"/>
                </a:highlight>
                <a:latin typeface="Arial"/>
                <a:ea typeface="Arial"/>
                <a:cs typeface="Arial"/>
                <a:sym typeface="Arial"/>
              </a:rPr>
              <a:t>Artificial Intelligence Review</a:t>
            </a:r>
            <a:r>
              <a:rPr lang="en-IN" sz="1600">
                <a:solidFill>
                  <a:srgbClr val="222222"/>
                </a:solidFill>
                <a:highlight>
                  <a:srgbClr val="FFFFFF"/>
                </a:highlight>
                <a:latin typeface="Arial"/>
                <a:ea typeface="Arial"/>
                <a:cs typeface="Arial"/>
                <a:sym typeface="Arial"/>
              </a:rPr>
              <a:t>, 1-43. </a:t>
            </a:r>
            <a:r>
              <a:rPr b="1" lang="en-IN" sz="1600">
                <a:solidFill>
                  <a:srgbClr val="222222"/>
                </a:solidFill>
                <a:highlight>
                  <a:srgbClr val="FFFFFF"/>
                </a:highlight>
                <a:latin typeface="Arial"/>
                <a:ea typeface="Arial"/>
                <a:cs typeface="Arial"/>
                <a:sym typeface="Arial"/>
              </a:rPr>
              <a:t>REVIEW PAPER</a:t>
            </a:r>
            <a:endParaRPr sz="2600"/>
          </a:p>
        </p:txBody>
      </p:sp>
      <p:pic>
        <p:nvPicPr>
          <p:cNvPr descr="A drawing of a face&#10;&#10;Description generated with high confidence" id="238" name="Google Shape;238;p7"/>
          <p:cNvPicPr preferRelativeResize="0"/>
          <p:nvPr/>
        </p:nvPicPr>
        <p:blipFill rotWithShape="1">
          <a:blip r:embed="rId3">
            <a:alphaModFix/>
          </a:blip>
          <a:srcRect b="0" l="0" r="0" t="0"/>
          <a:stretch/>
        </p:blipFill>
        <p:spPr>
          <a:xfrm>
            <a:off x="765313" y="5774866"/>
            <a:ext cx="1605425" cy="395594"/>
          </a:xfrm>
          <a:prstGeom prst="rect">
            <a:avLst/>
          </a:prstGeom>
          <a:noFill/>
          <a:ln>
            <a:noFill/>
          </a:ln>
        </p:spPr>
      </p:pic>
      <p:pic>
        <p:nvPicPr>
          <p:cNvPr id="239" name="Google Shape;239;p7"/>
          <p:cNvPicPr preferRelativeResize="0"/>
          <p:nvPr/>
        </p:nvPicPr>
        <p:blipFill rotWithShape="1">
          <a:blip r:embed="rId4">
            <a:alphaModFix/>
          </a:blip>
          <a:srcRect b="0" l="0" r="0" t="0"/>
          <a:stretch/>
        </p:blipFill>
        <p:spPr>
          <a:xfrm>
            <a:off x="10069749" y="5751207"/>
            <a:ext cx="1356936" cy="39559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pic>
        <p:nvPicPr>
          <p:cNvPr descr="A drawing of a face&#10;&#10;Description generated with high confidence" id="244" name="Google Shape;244;p8"/>
          <p:cNvPicPr preferRelativeResize="0"/>
          <p:nvPr/>
        </p:nvPicPr>
        <p:blipFill rotWithShape="1">
          <a:blip r:embed="rId3">
            <a:alphaModFix/>
          </a:blip>
          <a:srcRect b="0" l="0" r="0" t="0"/>
          <a:stretch/>
        </p:blipFill>
        <p:spPr>
          <a:xfrm>
            <a:off x="765313" y="5774866"/>
            <a:ext cx="1605425" cy="395594"/>
          </a:xfrm>
          <a:prstGeom prst="rect">
            <a:avLst/>
          </a:prstGeom>
          <a:noFill/>
          <a:ln>
            <a:noFill/>
          </a:ln>
        </p:spPr>
      </p:pic>
      <p:pic>
        <p:nvPicPr>
          <p:cNvPr id="245" name="Google Shape;245;p8"/>
          <p:cNvPicPr preferRelativeResize="0"/>
          <p:nvPr/>
        </p:nvPicPr>
        <p:blipFill rotWithShape="1">
          <a:blip r:embed="rId4">
            <a:alphaModFix/>
          </a:blip>
          <a:srcRect b="0" l="0" r="0" t="0"/>
          <a:stretch/>
        </p:blipFill>
        <p:spPr>
          <a:xfrm>
            <a:off x="10069749" y="5751207"/>
            <a:ext cx="1356936" cy="395594"/>
          </a:xfrm>
          <a:prstGeom prst="rect">
            <a:avLst/>
          </a:prstGeom>
          <a:noFill/>
          <a:ln>
            <a:noFill/>
          </a:ln>
        </p:spPr>
      </p:pic>
      <p:sp>
        <p:nvSpPr>
          <p:cNvPr id="246" name="Google Shape;246;p8"/>
          <p:cNvSpPr txBox="1"/>
          <p:nvPr>
            <p:ph type="title"/>
          </p:nvPr>
        </p:nvSpPr>
        <p:spPr>
          <a:xfrm>
            <a:off x="1295402" y="2777066"/>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b="1" lang="en-I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b="1" lang="en-IN"/>
              <a:t>Introduction</a:t>
            </a:r>
            <a:endParaRPr/>
          </a:p>
        </p:txBody>
      </p:sp>
      <p:sp>
        <p:nvSpPr>
          <p:cNvPr id="164" name="Google Shape;164;p2"/>
          <p:cNvSpPr txBox="1"/>
          <p:nvPr>
            <p:ph idx="1" type="body"/>
          </p:nvPr>
        </p:nvSpPr>
        <p:spPr>
          <a:xfrm>
            <a:off x="1295400" y="2553500"/>
            <a:ext cx="9601200" cy="3342600"/>
          </a:xfrm>
          <a:prstGeom prst="rect">
            <a:avLst/>
          </a:prstGeom>
          <a:noFill/>
          <a:ln>
            <a:noFill/>
          </a:ln>
        </p:spPr>
        <p:txBody>
          <a:bodyPr anchorCtr="0" anchor="t" bIns="45700" lIns="91425" spcFirstLastPara="1" rIns="91425" wrap="square" tIns="45700">
            <a:normAutofit/>
          </a:bodyPr>
          <a:lstStyle/>
          <a:p>
            <a:pPr indent="-368300" lvl="0" marL="457200" rtl="0" algn="just">
              <a:lnSpc>
                <a:spcPct val="115000"/>
              </a:lnSpc>
              <a:spcBef>
                <a:spcPts val="0"/>
              </a:spcBef>
              <a:spcAft>
                <a:spcPts val="0"/>
              </a:spcAft>
              <a:buSzPts val="2200"/>
              <a:buFont typeface="Comfortaa"/>
              <a:buChar char="●"/>
            </a:pPr>
            <a:r>
              <a:rPr lang="en-IN" sz="2200">
                <a:solidFill>
                  <a:schemeClr val="dk1"/>
                </a:solidFill>
                <a:highlight>
                  <a:srgbClr val="FFFFFF"/>
                </a:highlight>
                <a:latin typeface="Comfortaa"/>
                <a:ea typeface="Comfortaa"/>
                <a:cs typeface="Comfortaa"/>
                <a:sym typeface="Comfortaa"/>
              </a:rPr>
              <a:t>ConvNets are extremely successful in areas where large, unstructured data is involved, such as </a:t>
            </a:r>
            <a:r>
              <a:rPr b="1" lang="en-IN" sz="2200">
                <a:solidFill>
                  <a:schemeClr val="dk1"/>
                </a:solidFill>
                <a:highlight>
                  <a:srgbClr val="FFFFFF"/>
                </a:highlight>
                <a:latin typeface="Comfortaa"/>
                <a:ea typeface="Comfortaa"/>
                <a:cs typeface="Comfortaa"/>
                <a:sym typeface="Comfortaa"/>
              </a:rPr>
              <a:t>image classification</a:t>
            </a:r>
            <a:r>
              <a:rPr lang="en-IN" sz="2200">
                <a:solidFill>
                  <a:srgbClr val="525252"/>
                </a:solidFill>
                <a:highlight>
                  <a:srgbClr val="FFFFFF"/>
                </a:highlight>
                <a:latin typeface="Comfortaa"/>
                <a:ea typeface="Comfortaa"/>
                <a:cs typeface="Comfortaa"/>
                <a:sym typeface="Comfortaa"/>
              </a:rPr>
              <a:t>,</a:t>
            </a:r>
            <a:endParaRPr sz="2200">
              <a:solidFill>
                <a:srgbClr val="525252"/>
              </a:solidFill>
              <a:highlight>
                <a:srgbClr val="FFFFFF"/>
              </a:highlight>
              <a:latin typeface="Comfortaa"/>
              <a:ea typeface="Comfortaa"/>
              <a:cs typeface="Comfortaa"/>
              <a:sym typeface="Comfortaa"/>
            </a:endParaRPr>
          </a:p>
          <a:p>
            <a:pPr indent="0" lvl="0" marL="457200" rtl="0" algn="l">
              <a:lnSpc>
                <a:spcPct val="115000"/>
              </a:lnSpc>
              <a:spcBef>
                <a:spcPts val="0"/>
              </a:spcBef>
              <a:spcAft>
                <a:spcPts val="0"/>
              </a:spcAft>
              <a:buNone/>
            </a:pPr>
            <a:r>
              <a:rPr b="1" lang="en-IN" sz="2200">
                <a:solidFill>
                  <a:schemeClr val="dk1"/>
                </a:solidFill>
                <a:highlight>
                  <a:srgbClr val="FFFFFF"/>
                </a:highlight>
                <a:latin typeface="Comfortaa"/>
                <a:ea typeface="Comfortaa"/>
                <a:cs typeface="Comfortaa"/>
                <a:sym typeface="Comfortaa"/>
              </a:rPr>
              <a:t>Object detection</a:t>
            </a:r>
            <a:r>
              <a:rPr lang="en-IN" sz="2200">
                <a:solidFill>
                  <a:schemeClr val="dk1"/>
                </a:solidFill>
                <a:highlight>
                  <a:srgbClr val="FFFFFF"/>
                </a:highlight>
                <a:latin typeface="Comfortaa"/>
                <a:ea typeface="Comfortaa"/>
                <a:cs typeface="Comfortaa"/>
                <a:sym typeface="Comfortaa"/>
              </a:rPr>
              <a:t> and many more.</a:t>
            </a:r>
            <a:endParaRPr sz="2200">
              <a:solidFill>
                <a:schemeClr val="dk1"/>
              </a:solidFill>
              <a:highlight>
                <a:srgbClr val="FFFFFF"/>
              </a:highlight>
              <a:latin typeface="Comfortaa"/>
              <a:ea typeface="Comfortaa"/>
              <a:cs typeface="Comfortaa"/>
              <a:sym typeface="Comfortaa"/>
            </a:endParaRPr>
          </a:p>
          <a:p>
            <a:pPr indent="0" lvl="0" marL="457200" rtl="0" algn="l">
              <a:lnSpc>
                <a:spcPct val="115000"/>
              </a:lnSpc>
              <a:spcBef>
                <a:spcPts val="0"/>
              </a:spcBef>
              <a:spcAft>
                <a:spcPts val="0"/>
              </a:spcAft>
              <a:buNone/>
            </a:pPr>
            <a:r>
              <a:t/>
            </a:r>
            <a:endParaRPr sz="2200">
              <a:solidFill>
                <a:schemeClr val="dk1"/>
              </a:solidFill>
              <a:highlight>
                <a:srgbClr val="FFFFFF"/>
              </a:highlight>
              <a:latin typeface="Comfortaa"/>
              <a:ea typeface="Comfortaa"/>
              <a:cs typeface="Comfortaa"/>
              <a:sym typeface="Comfortaa"/>
            </a:endParaRPr>
          </a:p>
          <a:p>
            <a:pPr indent="-368300" lvl="0" marL="457200" rtl="0" algn="just">
              <a:spcBef>
                <a:spcPts val="0"/>
              </a:spcBef>
              <a:spcAft>
                <a:spcPts val="0"/>
              </a:spcAft>
              <a:buSzPts val="2200"/>
              <a:buFont typeface="Comfortaa"/>
              <a:buChar char="●"/>
            </a:pPr>
            <a:r>
              <a:rPr lang="en-IN" sz="2200">
                <a:latin typeface="Comfortaa"/>
                <a:ea typeface="Comfortaa"/>
                <a:cs typeface="Comfortaa"/>
                <a:sym typeface="Comfortaa"/>
              </a:rPr>
              <a:t>The c</a:t>
            </a:r>
            <a:r>
              <a:rPr b="1" lang="en-IN" sz="2200">
                <a:latin typeface="Comfortaa"/>
                <a:ea typeface="Comfortaa"/>
                <a:cs typeface="Comfortaa"/>
                <a:sym typeface="Comfortaa"/>
              </a:rPr>
              <a:t>omputational requirement</a:t>
            </a:r>
            <a:r>
              <a:rPr lang="en-IN" sz="2200">
                <a:latin typeface="Comfortaa"/>
                <a:ea typeface="Comfortaa"/>
                <a:cs typeface="Comfortaa"/>
                <a:sym typeface="Comfortaa"/>
              </a:rPr>
              <a:t> of CNN is </a:t>
            </a:r>
            <a:r>
              <a:rPr b="1" lang="en-IN" sz="2200">
                <a:latin typeface="Comfortaa"/>
                <a:ea typeface="Comfortaa"/>
                <a:cs typeface="Comfortaa"/>
                <a:sym typeface="Comfortaa"/>
              </a:rPr>
              <a:t>very high</a:t>
            </a:r>
            <a:r>
              <a:rPr lang="en-IN" sz="2200">
                <a:latin typeface="Comfortaa"/>
                <a:ea typeface="Comfortaa"/>
                <a:cs typeface="Comfortaa"/>
                <a:sym typeface="Comfortaa"/>
              </a:rPr>
              <a:t>, making deployment difficult on </a:t>
            </a:r>
            <a:r>
              <a:rPr b="1" lang="en-IN" sz="2200">
                <a:latin typeface="Comfortaa"/>
                <a:ea typeface="Comfortaa"/>
                <a:cs typeface="Comfortaa"/>
                <a:sym typeface="Comfortaa"/>
              </a:rPr>
              <a:t>edge-devices</a:t>
            </a:r>
            <a:r>
              <a:rPr lang="en-IN" sz="2200">
                <a:latin typeface="Comfortaa"/>
                <a:ea typeface="Comfortaa"/>
                <a:cs typeface="Comfortaa"/>
                <a:sym typeface="Comfortaa"/>
              </a:rPr>
              <a:t>.</a:t>
            </a:r>
            <a:endParaRPr sz="2200">
              <a:latin typeface="Comfortaa"/>
              <a:ea typeface="Comfortaa"/>
              <a:cs typeface="Comfortaa"/>
              <a:sym typeface="Comfortaa"/>
            </a:endParaRPr>
          </a:p>
          <a:p>
            <a:pPr indent="0" lvl="0" marL="457200" rtl="0" algn="just">
              <a:spcBef>
                <a:spcPts val="0"/>
              </a:spcBef>
              <a:spcAft>
                <a:spcPts val="0"/>
              </a:spcAft>
              <a:buNone/>
            </a:pPr>
            <a:r>
              <a:t/>
            </a:r>
            <a:endParaRPr sz="2200">
              <a:latin typeface="Comfortaa"/>
              <a:ea typeface="Comfortaa"/>
              <a:cs typeface="Comfortaa"/>
              <a:sym typeface="Comfortaa"/>
            </a:endParaRPr>
          </a:p>
          <a:p>
            <a:pPr indent="-368300" lvl="0" marL="457200" rtl="0" algn="just">
              <a:spcBef>
                <a:spcPts val="0"/>
              </a:spcBef>
              <a:spcAft>
                <a:spcPts val="0"/>
              </a:spcAft>
              <a:buSzPts val="2200"/>
              <a:buFont typeface="Comfortaa"/>
              <a:buChar char="●"/>
            </a:pPr>
            <a:r>
              <a:rPr lang="en-IN" sz="2200">
                <a:latin typeface="Comfortaa"/>
                <a:ea typeface="Comfortaa"/>
                <a:cs typeface="Comfortaa"/>
                <a:sym typeface="Comfortaa"/>
              </a:rPr>
              <a:t>There are two ways to make CNNs edge-devices friendly</a:t>
            </a:r>
            <a:endParaRPr sz="2200">
              <a:latin typeface="Comfortaa"/>
              <a:ea typeface="Comfortaa"/>
              <a:cs typeface="Comfortaa"/>
              <a:sym typeface="Comfortaa"/>
            </a:endParaRPr>
          </a:p>
          <a:p>
            <a:pPr indent="-368300" lvl="1" marL="914400" rtl="0" algn="just">
              <a:spcBef>
                <a:spcPts val="0"/>
              </a:spcBef>
              <a:spcAft>
                <a:spcPts val="0"/>
              </a:spcAft>
              <a:buSzPts val="2200"/>
              <a:buFont typeface="Comfortaa"/>
              <a:buChar char="○"/>
            </a:pPr>
            <a:r>
              <a:rPr lang="en-IN" sz="2200">
                <a:latin typeface="Comfortaa"/>
                <a:ea typeface="Comfortaa"/>
                <a:cs typeface="Comfortaa"/>
                <a:sym typeface="Comfortaa"/>
              </a:rPr>
              <a:t>Either incresae the device capacity or,</a:t>
            </a:r>
            <a:endParaRPr sz="2200">
              <a:latin typeface="Comfortaa"/>
              <a:ea typeface="Comfortaa"/>
              <a:cs typeface="Comfortaa"/>
              <a:sym typeface="Comfortaa"/>
            </a:endParaRPr>
          </a:p>
          <a:p>
            <a:pPr indent="-368300" lvl="1" marL="914400" rtl="0" algn="just">
              <a:spcBef>
                <a:spcPts val="0"/>
              </a:spcBef>
              <a:spcAft>
                <a:spcPts val="0"/>
              </a:spcAft>
              <a:buSzPts val="2200"/>
              <a:buFont typeface="Comfortaa"/>
              <a:buChar char="○"/>
            </a:pPr>
            <a:r>
              <a:rPr lang="en-IN" sz="2200">
                <a:latin typeface="Comfortaa"/>
                <a:ea typeface="Comfortaa"/>
                <a:cs typeface="Comfortaa"/>
                <a:sym typeface="Comfortaa"/>
              </a:rPr>
              <a:t>   Make CNNs more efficient</a:t>
            </a:r>
            <a:endParaRPr sz="2200">
              <a:latin typeface="Comfortaa"/>
              <a:ea typeface="Comfortaa"/>
              <a:cs typeface="Comfortaa"/>
              <a:sym typeface="Comfortaa"/>
            </a:endParaRPr>
          </a:p>
          <a:p>
            <a:pPr indent="0" lvl="0" marL="457200" rtl="0" algn="l">
              <a:spcBef>
                <a:spcPts val="0"/>
              </a:spcBef>
              <a:spcAft>
                <a:spcPts val="0"/>
              </a:spcAft>
              <a:buNone/>
            </a:pPr>
            <a:r>
              <a:t/>
            </a:r>
            <a:endParaRPr sz="2100">
              <a:solidFill>
                <a:srgbClr val="202124"/>
              </a:solidFill>
              <a:highlight>
                <a:srgbClr val="FFFFFF"/>
              </a:highlight>
              <a:latin typeface="Comfortaa"/>
              <a:ea typeface="Comfortaa"/>
              <a:cs typeface="Comfortaa"/>
              <a:sym typeface="Comfortaa"/>
            </a:endParaRPr>
          </a:p>
        </p:txBody>
      </p:sp>
      <p:pic>
        <p:nvPicPr>
          <p:cNvPr descr="A drawing of a face&#10;&#10;Description generated with high confidence" id="165" name="Google Shape;165;p2"/>
          <p:cNvPicPr preferRelativeResize="0"/>
          <p:nvPr/>
        </p:nvPicPr>
        <p:blipFill rotWithShape="1">
          <a:blip r:embed="rId3">
            <a:alphaModFix/>
          </a:blip>
          <a:srcRect b="0" l="0" r="0" t="0"/>
          <a:stretch/>
        </p:blipFill>
        <p:spPr>
          <a:xfrm>
            <a:off x="765313" y="5774866"/>
            <a:ext cx="1605425" cy="395594"/>
          </a:xfrm>
          <a:prstGeom prst="rect">
            <a:avLst/>
          </a:prstGeom>
          <a:noFill/>
          <a:ln>
            <a:noFill/>
          </a:ln>
        </p:spPr>
      </p:pic>
      <p:pic>
        <p:nvPicPr>
          <p:cNvPr id="166" name="Google Shape;166;p2"/>
          <p:cNvPicPr preferRelativeResize="0"/>
          <p:nvPr/>
        </p:nvPicPr>
        <p:blipFill rotWithShape="1">
          <a:blip r:embed="rId4">
            <a:alphaModFix/>
          </a:blip>
          <a:srcRect b="0" l="0" r="0" t="0"/>
          <a:stretch/>
        </p:blipFill>
        <p:spPr>
          <a:xfrm>
            <a:off x="10069749" y="5751207"/>
            <a:ext cx="1356936" cy="39559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b="1" lang="en-IN"/>
              <a:t>Dataset Used</a:t>
            </a:r>
            <a:endParaRPr/>
          </a:p>
        </p:txBody>
      </p:sp>
      <p:sp>
        <p:nvSpPr>
          <p:cNvPr id="172" name="Google Shape;172;p3"/>
          <p:cNvSpPr txBox="1"/>
          <p:nvPr>
            <p:ph idx="1" type="body"/>
          </p:nvPr>
        </p:nvSpPr>
        <p:spPr>
          <a:xfrm>
            <a:off x="1295401" y="2480732"/>
            <a:ext cx="9601200" cy="33189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en-IN" sz="1700">
                <a:solidFill>
                  <a:schemeClr val="dk1"/>
                </a:solidFill>
                <a:latin typeface="Comfortaa"/>
                <a:ea typeface="Comfortaa"/>
                <a:cs typeface="Comfortaa"/>
                <a:sym typeface="Comfortaa"/>
              </a:rPr>
              <a:t>We have worked with two datasets:</a:t>
            </a:r>
            <a:endParaRPr sz="1700">
              <a:solidFill>
                <a:schemeClr val="dk1"/>
              </a:solidFill>
              <a:latin typeface="Comfortaa"/>
              <a:ea typeface="Comfortaa"/>
              <a:cs typeface="Comfortaa"/>
              <a:sym typeface="Comfortaa"/>
            </a:endParaRPr>
          </a:p>
          <a:p>
            <a:pPr indent="-336550" lvl="0" marL="457200" rtl="0" algn="just">
              <a:lnSpc>
                <a:spcPct val="115000"/>
              </a:lnSpc>
              <a:spcBef>
                <a:spcPts val="0"/>
              </a:spcBef>
              <a:spcAft>
                <a:spcPts val="0"/>
              </a:spcAft>
              <a:buClr>
                <a:schemeClr val="dk1"/>
              </a:buClr>
              <a:buSzPts val="1700"/>
              <a:buFont typeface="Times New Roman"/>
              <a:buAutoNum type="romanUcPeriod"/>
            </a:pPr>
            <a:r>
              <a:rPr b="1" lang="en-IN" sz="1700">
                <a:solidFill>
                  <a:schemeClr val="dk1"/>
                </a:solidFill>
                <a:latin typeface="Comfortaa"/>
                <a:ea typeface="Comfortaa"/>
                <a:cs typeface="Comfortaa"/>
                <a:sym typeface="Comfortaa"/>
              </a:rPr>
              <a:t>CIFAR10</a:t>
            </a:r>
            <a:r>
              <a:rPr lang="en-IN" sz="1700">
                <a:solidFill>
                  <a:schemeClr val="dk1"/>
                </a:solidFill>
                <a:latin typeface="Comfortaa"/>
                <a:ea typeface="Comfortaa"/>
                <a:cs typeface="Comfortaa"/>
                <a:sym typeface="Comfortaa"/>
              </a:rPr>
              <a:t> -The CIFAR-10 dataset consists of 60000 32x32 colour images in 10 classes, with 6000 images per class. There are 50000 training images and 10000 test images. The dataset is divided into five training batches and one test batch, each with 10000 images. The test batch contains exactly 1000 randomly-selected images from each class..The size of the dataset is 163 MB.</a:t>
            </a:r>
            <a:endParaRPr sz="1700">
              <a:solidFill>
                <a:schemeClr val="dk1"/>
              </a:solidFill>
              <a:latin typeface="Comfortaa"/>
              <a:ea typeface="Comfortaa"/>
              <a:cs typeface="Comfortaa"/>
              <a:sym typeface="Comfortaa"/>
            </a:endParaRPr>
          </a:p>
          <a:p>
            <a:pPr indent="0" lvl="0" marL="914400" rtl="0" algn="l">
              <a:lnSpc>
                <a:spcPct val="115000"/>
              </a:lnSpc>
              <a:spcBef>
                <a:spcPts val="0"/>
              </a:spcBef>
              <a:spcAft>
                <a:spcPts val="0"/>
              </a:spcAft>
              <a:buNone/>
            </a:pPr>
            <a:r>
              <a:t/>
            </a:r>
            <a:endParaRPr sz="1700">
              <a:solidFill>
                <a:schemeClr val="dk1"/>
              </a:solidFill>
              <a:latin typeface="Comfortaa"/>
              <a:ea typeface="Comfortaa"/>
              <a:cs typeface="Comfortaa"/>
              <a:sym typeface="Comfortaa"/>
            </a:endParaRPr>
          </a:p>
          <a:p>
            <a:pPr indent="-336550" lvl="0" marL="457200" rtl="0" algn="just">
              <a:lnSpc>
                <a:spcPct val="115000"/>
              </a:lnSpc>
              <a:spcBef>
                <a:spcPts val="0"/>
              </a:spcBef>
              <a:spcAft>
                <a:spcPts val="0"/>
              </a:spcAft>
              <a:buClr>
                <a:schemeClr val="dk1"/>
              </a:buClr>
              <a:buSzPts val="1700"/>
              <a:buFont typeface="Times New Roman"/>
              <a:buAutoNum type="romanUcPeriod"/>
            </a:pPr>
            <a:r>
              <a:rPr b="1" lang="en-IN" sz="1700">
                <a:solidFill>
                  <a:schemeClr val="dk1"/>
                </a:solidFill>
                <a:latin typeface="Comfortaa"/>
                <a:ea typeface="Comfortaa"/>
                <a:cs typeface="Comfortaa"/>
                <a:sym typeface="Comfortaa"/>
              </a:rPr>
              <a:t>CIFAR100</a:t>
            </a:r>
            <a:r>
              <a:rPr lang="en-IN" sz="1700">
                <a:solidFill>
                  <a:schemeClr val="dk1"/>
                </a:solidFill>
                <a:latin typeface="Comfortaa"/>
                <a:ea typeface="Comfortaa"/>
                <a:cs typeface="Comfortaa"/>
                <a:sym typeface="Comfortaa"/>
              </a:rPr>
              <a:t> - This dataset is just like the CIFAR-10, except it has 100 classes containing 600 images each. There are 500 training images and 100 testing images per class. The 100 classes in the CIFAR-100 are grouped into 20 superclasses. The size of the dataset is 161 MB.</a:t>
            </a:r>
            <a:endParaRPr sz="1600">
              <a:solidFill>
                <a:schemeClr val="dk1"/>
              </a:solidFill>
              <a:latin typeface="Comfortaa"/>
              <a:ea typeface="Comfortaa"/>
              <a:cs typeface="Comfortaa"/>
              <a:sym typeface="Comfortaa"/>
            </a:endParaRPr>
          </a:p>
          <a:p>
            <a:pPr indent="0" lvl="0" marL="285750" rtl="0" algn="l">
              <a:lnSpc>
                <a:spcPct val="115000"/>
              </a:lnSpc>
              <a:spcBef>
                <a:spcPts val="0"/>
              </a:spcBef>
              <a:spcAft>
                <a:spcPts val="0"/>
              </a:spcAft>
              <a:buNone/>
            </a:pPr>
            <a:r>
              <a:t/>
            </a:r>
            <a:endParaRPr>
              <a:latin typeface="Comfortaa"/>
              <a:ea typeface="Comfortaa"/>
              <a:cs typeface="Comfortaa"/>
              <a:sym typeface="Comfortaa"/>
            </a:endParaRPr>
          </a:p>
        </p:txBody>
      </p:sp>
      <p:pic>
        <p:nvPicPr>
          <p:cNvPr descr="A drawing of a face&#10;&#10;Description generated with high confidence" id="173" name="Google Shape;173;p3"/>
          <p:cNvPicPr preferRelativeResize="0"/>
          <p:nvPr/>
        </p:nvPicPr>
        <p:blipFill rotWithShape="1">
          <a:blip r:embed="rId3">
            <a:alphaModFix/>
          </a:blip>
          <a:srcRect b="0" l="0" r="0" t="0"/>
          <a:stretch/>
        </p:blipFill>
        <p:spPr>
          <a:xfrm>
            <a:off x="765313" y="5774866"/>
            <a:ext cx="1605425" cy="395594"/>
          </a:xfrm>
          <a:prstGeom prst="rect">
            <a:avLst/>
          </a:prstGeom>
          <a:noFill/>
          <a:ln>
            <a:noFill/>
          </a:ln>
        </p:spPr>
      </p:pic>
      <p:pic>
        <p:nvPicPr>
          <p:cNvPr id="174" name="Google Shape;174;p3"/>
          <p:cNvPicPr preferRelativeResize="0"/>
          <p:nvPr/>
        </p:nvPicPr>
        <p:blipFill rotWithShape="1">
          <a:blip r:embed="rId4">
            <a:alphaModFix/>
          </a:blip>
          <a:srcRect b="0" l="0" r="0" t="0"/>
          <a:stretch/>
        </p:blipFill>
        <p:spPr>
          <a:xfrm>
            <a:off x="10069749" y="5751207"/>
            <a:ext cx="1356936" cy="39559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4"/>
          <p:cNvSpPr txBox="1"/>
          <p:nvPr>
            <p:ph type="title"/>
          </p:nvPr>
        </p:nvSpPr>
        <p:spPr>
          <a:xfrm>
            <a:off x="1295400" y="664325"/>
            <a:ext cx="9601200" cy="604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b="1" lang="en-IN"/>
              <a:t>Methodology / Model Used</a:t>
            </a:r>
            <a:endParaRPr/>
          </a:p>
        </p:txBody>
      </p:sp>
      <p:sp>
        <p:nvSpPr>
          <p:cNvPr id="180" name="Google Shape;180;p4"/>
          <p:cNvSpPr txBox="1"/>
          <p:nvPr>
            <p:ph idx="1" type="body"/>
          </p:nvPr>
        </p:nvSpPr>
        <p:spPr>
          <a:xfrm>
            <a:off x="919050" y="1354375"/>
            <a:ext cx="10353900" cy="4420500"/>
          </a:xfrm>
          <a:prstGeom prst="rect">
            <a:avLst/>
          </a:prstGeom>
          <a:noFill/>
          <a:ln>
            <a:noFill/>
          </a:ln>
        </p:spPr>
        <p:txBody>
          <a:bodyPr anchorCtr="0" anchor="t" bIns="45700" lIns="91425" spcFirstLastPara="1" rIns="91425" wrap="square" tIns="45700">
            <a:normAutofit/>
          </a:bodyPr>
          <a:lstStyle/>
          <a:p>
            <a:pPr indent="-273050" lvl="0" marL="285750" rtl="0" algn="l">
              <a:lnSpc>
                <a:spcPct val="130000"/>
              </a:lnSpc>
              <a:spcBef>
                <a:spcPts val="0"/>
              </a:spcBef>
              <a:spcAft>
                <a:spcPts val="0"/>
              </a:spcAft>
              <a:buSzPts val="2560"/>
              <a:buFont typeface="Comfortaa"/>
              <a:buChar char="•"/>
            </a:pPr>
            <a:r>
              <a:rPr lang="en-IN" sz="2200">
                <a:latin typeface="Comfortaa"/>
                <a:ea typeface="Comfortaa"/>
                <a:cs typeface="Comfortaa"/>
                <a:sym typeface="Comfortaa"/>
              </a:rPr>
              <a:t>R</a:t>
            </a:r>
            <a:r>
              <a:rPr lang="en-IN" sz="2200">
                <a:latin typeface="Comfortaa"/>
                <a:ea typeface="Comfortaa"/>
                <a:cs typeface="Comfortaa"/>
                <a:sym typeface="Comfortaa"/>
              </a:rPr>
              <a:t>educing computations and the size of the model can be done using </a:t>
            </a:r>
            <a:r>
              <a:rPr b="1" lang="en-IN" sz="2200">
                <a:latin typeface="Comfortaa"/>
                <a:ea typeface="Comfortaa"/>
                <a:cs typeface="Comfortaa"/>
                <a:sym typeface="Comfortaa"/>
              </a:rPr>
              <a:t>quan</a:t>
            </a:r>
            <a:r>
              <a:rPr b="1" lang="en-IN" sz="2200">
                <a:latin typeface="Comfortaa"/>
                <a:ea typeface="Comfortaa"/>
                <a:cs typeface="Comfortaa"/>
                <a:sym typeface="Comfortaa"/>
              </a:rPr>
              <a:t>tization</a:t>
            </a:r>
            <a:r>
              <a:rPr lang="en-IN" sz="2200">
                <a:latin typeface="Comfortaa"/>
                <a:ea typeface="Comfortaa"/>
                <a:cs typeface="Comfortaa"/>
                <a:sym typeface="Comfortaa"/>
              </a:rPr>
              <a:t>, </a:t>
            </a:r>
            <a:r>
              <a:rPr b="1" lang="en-IN" sz="2200">
                <a:latin typeface="Comfortaa"/>
                <a:ea typeface="Comfortaa"/>
                <a:cs typeface="Comfortaa"/>
                <a:sym typeface="Comfortaa"/>
              </a:rPr>
              <a:t>weight-sharing, random pruning</a:t>
            </a:r>
            <a:r>
              <a:rPr lang="en-IN" sz="2200">
                <a:latin typeface="Comfortaa"/>
                <a:ea typeface="Comfortaa"/>
                <a:cs typeface="Comfortaa"/>
                <a:sym typeface="Comfortaa"/>
              </a:rPr>
              <a:t>, and </a:t>
            </a:r>
            <a:r>
              <a:rPr b="1" lang="en-IN" sz="2200">
                <a:latin typeface="Comfortaa"/>
                <a:ea typeface="Comfortaa"/>
                <a:cs typeface="Comfortaa"/>
                <a:sym typeface="Comfortaa"/>
              </a:rPr>
              <a:t>structured</a:t>
            </a:r>
            <a:r>
              <a:rPr lang="en-IN" sz="2200">
                <a:latin typeface="Comfortaa"/>
                <a:ea typeface="Comfortaa"/>
                <a:cs typeface="Comfortaa"/>
                <a:sym typeface="Comfortaa"/>
              </a:rPr>
              <a:t> </a:t>
            </a:r>
            <a:r>
              <a:rPr b="1" lang="en-IN" sz="2200">
                <a:latin typeface="Comfortaa"/>
                <a:ea typeface="Comfortaa"/>
                <a:cs typeface="Comfortaa"/>
                <a:sym typeface="Comfortaa"/>
              </a:rPr>
              <a:t>pruning</a:t>
            </a:r>
            <a:r>
              <a:rPr lang="en-IN" sz="2200">
                <a:latin typeface="Comfortaa"/>
                <a:ea typeface="Comfortaa"/>
                <a:cs typeface="Comfortaa"/>
                <a:sym typeface="Comfortaa"/>
              </a:rPr>
              <a:t>.</a:t>
            </a:r>
            <a:endParaRPr sz="2200">
              <a:latin typeface="Comfortaa"/>
              <a:ea typeface="Comfortaa"/>
              <a:cs typeface="Comfortaa"/>
              <a:sym typeface="Comfortaa"/>
            </a:endParaRPr>
          </a:p>
          <a:p>
            <a:pPr indent="-250190" lvl="0" marL="285750" rtl="0" algn="l">
              <a:lnSpc>
                <a:spcPct val="130000"/>
              </a:lnSpc>
              <a:spcBef>
                <a:spcPts val="0"/>
              </a:spcBef>
              <a:spcAft>
                <a:spcPts val="0"/>
              </a:spcAft>
              <a:buSzPts val="2200"/>
              <a:buFont typeface="Comfortaa"/>
              <a:buChar char="•"/>
            </a:pPr>
            <a:r>
              <a:rPr lang="en-IN" sz="2200">
                <a:latin typeface="Comfortaa"/>
                <a:ea typeface="Comfortaa"/>
                <a:cs typeface="Comfortaa"/>
                <a:sym typeface="Comfortaa"/>
              </a:rPr>
              <a:t>We have used </a:t>
            </a:r>
            <a:r>
              <a:rPr b="1" lang="en-IN" sz="2200">
                <a:latin typeface="Comfortaa"/>
                <a:ea typeface="Comfortaa"/>
                <a:cs typeface="Comfortaa"/>
                <a:sym typeface="Comfortaa"/>
              </a:rPr>
              <a:t>structured filter pruning</a:t>
            </a:r>
            <a:r>
              <a:rPr lang="en-IN" sz="2200">
                <a:latin typeface="Comfortaa"/>
                <a:ea typeface="Comfortaa"/>
                <a:cs typeface="Comfortaa"/>
                <a:sym typeface="Comfortaa"/>
              </a:rPr>
              <a:t> to </a:t>
            </a:r>
            <a:r>
              <a:rPr lang="en-IN" sz="2200">
                <a:latin typeface="Comfortaa"/>
                <a:ea typeface="Comfortaa"/>
                <a:cs typeface="Comfortaa"/>
                <a:sym typeface="Comfortaa"/>
              </a:rPr>
              <a:t>achieve the objective,which is defined</a:t>
            </a:r>
            <a:r>
              <a:rPr lang="en-IN" sz="2200">
                <a:latin typeface="Comfortaa"/>
                <a:ea typeface="Comfortaa"/>
                <a:cs typeface="Comfortaa"/>
                <a:sym typeface="Comfortaa"/>
              </a:rPr>
              <a:t> as removal of the </a:t>
            </a:r>
            <a:r>
              <a:rPr lang="en-IN" sz="2200">
                <a:latin typeface="Comfortaa"/>
                <a:ea typeface="Comfortaa"/>
                <a:cs typeface="Comfortaa"/>
                <a:sym typeface="Comfortaa"/>
              </a:rPr>
              <a:t>redundant filters to reduce computations. </a:t>
            </a:r>
            <a:endParaRPr sz="2200">
              <a:latin typeface="Comfortaa"/>
              <a:ea typeface="Comfortaa"/>
              <a:cs typeface="Comfortaa"/>
              <a:sym typeface="Comfortaa"/>
            </a:endParaRPr>
          </a:p>
          <a:p>
            <a:pPr indent="-250190" lvl="0" marL="285750" rtl="0" algn="l">
              <a:lnSpc>
                <a:spcPct val="130000"/>
              </a:lnSpc>
              <a:spcBef>
                <a:spcPts val="0"/>
              </a:spcBef>
              <a:spcAft>
                <a:spcPts val="0"/>
              </a:spcAft>
              <a:buSzPts val="2200"/>
              <a:buFont typeface="Comfortaa"/>
              <a:buChar char="•"/>
            </a:pPr>
            <a:r>
              <a:rPr lang="en-IN" sz="2200">
                <a:latin typeface="Comfortaa"/>
                <a:ea typeface="Comfortaa"/>
                <a:cs typeface="Comfortaa"/>
                <a:sym typeface="Comfortaa"/>
              </a:rPr>
              <a:t>CNN model used (VGG16)</a:t>
            </a:r>
            <a:endParaRPr sz="2200">
              <a:latin typeface="Comfortaa"/>
              <a:ea typeface="Comfortaa"/>
              <a:cs typeface="Comfortaa"/>
              <a:sym typeface="Comfortaa"/>
            </a:endParaRPr>
          </a:p>
          <a:p>
            <a:pPr indent="-294005" lvl="0" marL="285750" rtl="0" algn="l">
              <a:lnSpc>
                <a:spcPct val="130000"/>
              </a:lnSpc>
              <a:spcBef>
                <a:spcPts val="0"/>
              </a:spcBef>
              <a:spcAft>
                <a:spcPts val="0"/>
              </a:spcAft>
              <a:buSzPts val="2200"/>
              <a:buFont typeface="Comfortaa"/>
              <a:buChar char="•"/>
            </a:pPr>
            <a:r>
              <a:rPr lang="en-IN" sz="2200">
                <a:solidFill>
                  <a:schemeClr val="dk1"/>
                </a:solidFill>
                <a:highlight>
                  <a:schemeClr val="lt1"/>
                </a:highlight>
                <a:latin typeface="Comfortaa"/>
                <a:ea typeface="Comfortaa"/>
                <a:cs typeface="Comfortaa"/>
                <a:sym typeface="Comfortaa"/>
              </a:rPr>
              <a:t>We have worked with other clustering algorithms, like DBscan but the best we found are:-</a:t>
            </a:r>
            <a:endParaRPr sz="2200">
              <a:solidFill>
                <a:schemeClr val="dk1"/>
              </a:solidFill>
              <a:highlight>
                <a:schemeClr val="lt1"/>
              </a:highlight>
              <a:latin typeface="Comfortaa"/>
              <a:ea typeface="Comfortaa"/>
              <a:cs typeface="Comfortaa"/>
              <a:sym typeface="Comfortaa"/>
            </a:endParaRPr>
          </a:p>
          <a:p>
            <a:pPr indent="-294005" lvl="1" marL="742950" rtl="0" algn="l">
              <a:lnSpc>
                <a:spcPct val="130000"/>
              </a:lnSpc>
              <a:spcBef>
                <a:spcPts val="0"/>
              </a:spcBef>
              <a:spcAft>
                <a:spcPts val="0"/>
              </a:spcAft>
              <a:buClr>
                <a:schemeClr val="dk1"/>
              </a:buClr>
              <a:buSzPts val="2200"/>
              <a:buFont typeface="Comfortaa"/>
              <a:buChar char="•"/>
            </a:pPr>
            <a:r>
              <a:rPr lang="en-IN" sz="2200">
                <a:solidFill>
                  <a:schemeClr val="dk1"/>
                </a:solidFill>
                <a:highlight>
                  <a:schemeClr val="lt1"/>
                </a:highlight>
                <a:latin typeface="Comfortaa"/>
                <a:ea typeface="Comfortaa"/>
                <a:cs typeface="Comfortaa"/>
                <a:sym typeface="Comfortaa"/>
              </a:rPr>
              <a:t>K Means++ , </a:t>
            </a:r>
            <a:endParaRPr sz="2200">
              <a:solidFill>
                <a:schemeClr val="dk1"/>
              </a:solidFill>
              <a:highlight>
                <a:schemeClr val="lt1"/>
              </a:highlight>
              <a:latin typeface="Comfortaa"/>
              <a:ea typeface="Comfortaa"/>
              <a:cs typeface="Comfortaa"/>
              <a:sym typeface="Comfortaa"/>
            </a:endParaRPr>
          </a:p>
          <a:p>
            <a:pPr indent="-294005" lvl="1" marL="742950" rtl="0" algn="l">
              <a:lnSpc>
                <a:spcPct val="130000"/>
              </a:lnSpc>
              <a:spcBef>
                <a:spcPts val="0"/>
              </a:spcBef>
              <a:spcAft>
                <a:spcPts val="0"/>
              </a:spcAft>
              <a:buClr>
                <a:schemeClr val="dk1"/>
              </a:buClr>
              <a:buSzPts val="2200"/>
              <a:buFont typeface="Comfortaa"/>
              <a:buChar char="•"/>
            </a:pPr>
            <a:r>
              <a:rPr lang="en-IN" sz="2200">
                <a:solidFill>
                  <a:schemeClr val="dk1"/>
                </a:solidFill>
                <a:highlight>
                  <a:schemeClr val="lt1"/>
                </a:highlight>
                <a:latin typeface="Comfortaa"/>
                <a:ea typeface="Comfortaa"/>
                <a:cs typeface="Comfortaa"/>
                <a:sym typeface="Comfortaa"/>
              </a:rPr>
              <a:t>Spherical K Means </a:t>
            </a:r>
            <a:endParaRPr sz="2200">
              <a:latin typeface="Comfortaa"/>
              <a:ea typeface="Comfortaa"/>
              <a:cs typeface="Comfortaa"/>
              <a:sym typeface="Comfortaa"/>
            </a:endParaRPr>
          </a:p>
          <a:p>
            <a:pPr indent="0" lvl="0" marL="285750" rtl="0" algn="l">
              <a:spcBef>
                <a:spcPts val="0"/>
              </a:spcBef>
              <a:spcAft>
                <a:spcPts val="0"/>
              </a:spcAft>
              <a:buNone/>
            </a:pPr>
            <a:r>
              <a:t/>
            </a:r>
            <a:endParaRPr sz="3300">
              <a:latin typeface="Comfortaa"/>
              <a:ea typeface="Comfortaa"/>
              <a:cs typeface="Comfortaa"/>
              <a:sym typeface="Comfortaa"/>
            </a:endParaRPr>
          </a:p>
        </p:txBody>
      </p:sp>
      <p:pic>
        <p:nvPicPr>
          <p:cNvPr descr="A drawing of a face&#10;&#10;Description generated with high confidence" id="181" name="Google Shape;181;p4"/>
          <p:cNvPicPr preferRelativeResize="0"/>
          <p:nvPr/>
        </p:nvPicPr>
        <p:blipFill rotWithShape="1">
          <a:blip r:embed="rId3">
            <a:alphaModFix/>
          </a:blip>
          <a:srcRect b="0" l="0" r="0" t="0"/>
          <a:stretch/>
        </p:blipFill>
        <p:spPr>
          <a:xfrm>
            <a:off x="765313" y="5774866"/>
            <a:ext cx="1605425" cy="395594"/>
          </a:xfrm>
          <a:prstGeom prst="rect">
            <a:avLst/>
          </a:prstGeom>
          <a:noFill/>
          <a:ln>
            <a:noFill/>
          </a:ln>
        </p:spPr>
      </p:pic>
      <p:pic>
        <p:nvPicPr>
          <p:cNvPr id="182" name="Google Shape;182;p4"/>
          <p:cNvPicPr preferRelativeResize="0"/>
          <p:nvPr/>
        </p:nvPicPr>
        <p:blipFill rotWithShape="1">
          <a:blip r:embed="rId4">
            <a:alphaModFix/>
          </a:blip>
          <a:srcRect b="0" l="0" r="0" t="0"/>
          <a:stretch/>
        </p:blipFill>
        <p:spPr>
          <a:xfrm>
            <a:off x="10069749" y="5751207"/>
            <a:ext cx="1356936" cy="39559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pic>
        <p:nvPicPr>
          <p:cNvPr id="188" name="Google Shape;188;g89dc7cf6bc_0_0"/>
          <p:cNvPicPr preferRelativeResize="0"/>
          <p:nvPr/>
        </p:nvPicPr>
        <p:blipFill>
          <a:blip r:embed="rId3">
            <a:alphaModFix/>
          </a:blip>
          <a:stretch>
            <a:fillRect/>
          </a:stretch>
        </p:blipFill>
        <p:spPr>
          <a:xfrm>
            <a:off x="1862475" y="1237775"/>
            <a:ext cx="8467050" cy="4967876"/>
          </a:xfrm>
          <a:prstGeom prst="rect">
            <a:avLst/>
          </a:prstGeom>
          <a:noFill/>
          <a:ln>
            <a:noFill/>
          </a:ln>
        </p:spPr>
      </p:pic>
      <p:sp>
        <p:nvSpPr>
          <p:cNvPr id="189" name="Google Shape;189;g89dc7cf6bc_0_0"/>
          <p:cNvSpPr txBox="1"/>
          <p:nvPr>
            <p:ph type="title"/>
          </p:nvPr>
        </p:nvSpPr>
        <p:spPr>
          <a:xfrm>
            <a:off x="1391600" y="752699"/>
            <a:ext cx="9601200" cy="568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262626"/>
              </a:buClr>
              <a:buSzPts val="4400"/>
              <a:buFont typeface="Garamond"/>
              <a:buNone/>
            </a:pPr>
            <a:r>
              <a:rPr b="1" lang="en-IN" sz="3500"/>
              <a:t>CIFAR10 Parameter </a:t>
            </a:r>
            <a:r>
              <a:rPr b="1" lang="en-IN" sz="3500"/>
              <a:t>comparison</a:t>
            </a:r>
            <a:endParaRPr b="1" sz="3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g88f6b2834d_1_0"/>
          <p:cNvSpPr txBox="1"/>
          <p:nvPr>
            <p:ph type="title"/>
          </p:nvPr>
        </p:nvSpPr>
        <p:spPr>
          <a:xfrm>
            <a:off x="1295400" y="960650"/>
            <a:ext cx="9601200" cy="1104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IN" sz="3200"/>
              <a:t>EXPERIMENTATION RESULTS </a:t>
            </a:r>
            <a:endParaRPr b="1" sz="3200"/>
          </a:p>
          <a:p>
            <a:pPr indent="0" lvl="0" marL="0" rtl="0" algn="ctr">
              <a:spcBef>
                <a:spcPts val="0"/>
              </a:spcBef>
              <a:spcAft>
                <a:spcPts val="0"/>
              </a:spcAft>
              <a:buNone/>
            </a:pPr>
            <a:r>
              <a:rPr b="1" lang="en-IN" sz="3200"/>
              <a:t>ON </a:t>
            </a:r>
            <a:r>
              <a:rPr b="1" lang="en-IN" sz="3200"/>
              <a:t>VGG-16 MODEL</a:t>
            </a:r>
            <a:endParaRPr b="1" sz="3200"/>
          </a:p>
        </p:txBody>
      </p:sp>
      <p:graphicFrame>
        <p:nvGraphicFramePr>
          <p:cNvPr id="196" name="Google Shape;196;g88f6b2834d_1_0"/>
          <p:cNvGraphicFramePr/>
          <p:nvPr/>
        </p:nvGraphicFramePr>
        <p:xfrm>
          <a:off x="952500" y="2497100"/>
          <a:ext cx="3000000" cy="3000000"/>
        </p:xfrm>
        <a:graphic>
          <a:graphicData uri="http://schemas.openxmlformats.org/drawingml/2006/table">
            <a:tbl>
              <a:tblPr>
                <a:noFill/>
                <a:tableStyleId>{2177F4FA-5F79-49E8-91C9-FA3B48E1DED4}</a:tableStyleId>
              </a:tblPr>
              <a:tblGrid>
                <a:gridCol w="1097275"/>
                <a:gridCol w="929575"/>
                <a:gridCol w="1247750"/>
                <a:gridCol w="1220375"/>
                <a:gridCol w="1876675"/>
                <a:gridCol w="2199375"/>
                <a:gridCol w="1757725"/>
              </a:tblGrid>
              <a:tr h="1235000">
                <a:tc>
                  <a:txBody>
                    <a:bodyPr/>
                    <a:lstStyle/>
                    <a:p>
                      <a:pPr indent="0" lvl="0" marL="0" rtl="0" algn="ctr">
                        <a:spcBef>
                          <a:spcPts val="0"/>
                        </a:spcBef>
                        <a:spcAft>
                          <a:spcPts val="0"/>
                        </a:spcAft>
                        <a:buNone/>
                      </a:pPr>
                      <a:r>
                        <a:rPr b="1" lang="en-IN" sz="1500"/>
                        <a:t>DATASET</a:t>
                      </a:r>
                      <a:endParaRPr b="1" sz="1500"/>
                    </a:p>
                  </a:txBody>
                  <a:tcPr marT="91425" marB="91425" marR="91425" marL="91425"/>
                </a:tc>
                <a:tc>
                  <a:txBody>
                    <a:bodyPr/>
                    <a:lstStyle/>
                    <a:p>
                      <a:pPr indent="0" lvl="0" marL="0" rtl="0" algn="ctr">
                        <a:spcBef>
                          <a:spcPts val="0"/>
                        </a:spcBef>
                        <a:spcAft>
                          <a:spcPts val="0"/>
                        </a:spcAft>
                        <a:buNone/>
                      </a:pPr>
                      <a:r>
                        <a:rPr b="1" lang="en-IN" sz="1500"/>
                        <a:t>% ACC DROP</a:t>
                      </a:r>
                      <a:endParaRPr b="1" sz="15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en-IN" sz="1500"/>
                        <a:t>% FLOP</a:t>
                      </a:r>
                      <a:endParaRPr b="1" sz="1500"/>
                    </a:p>
                    <a:p>
                      <a:pPr indent="0" lvl="0" marL="0" rtl="0" algn="ctr">
                        <a:spcBef>
                          <a:spcPts val="0"/>
                        </a:spcBef>
                        <a:spcAft>
                          <a:spcPts val="0"/>
                        </a:spcAft>
                        <a:buNone/>
                      </a:pPr>
                      <a:r>
                        <a:rPr b="1" lang="en-IN" sz="1500"/>
                        <a:t>PRUNED</a:t>
                      </a:r>
                      <a:endParaRPr b="1" sz="1500"/>
                    </a:p>
                  </a:txBody>
                  <a:tcPr marT="91425" marB="91425" marR="91425" marL="91425"/>
                </a:tc>
                <a:tc>
                  <a:txBody>
                    <a:bodyPr/>
                    <a:lstStyle/>
                    <a:p>
                      <a:pPr indent="0" lvl="0" marL="0" rtl="0" algn="ctr">
                        <a:spcBef>
                          <a:spcPts val="0"/>
                        </a:spcBef>
                        <a:spcAft>
                          <a:spcPts val="0"/>
                        </a:spcAft>
                        <a:buNone/>
                      </a:pPr>
                      <a:r>
                        <a:rPr b="1" lang="en-IN" sz="1500"/>
                        <a:t>% PARAMS PRUNED</a:t>
                      </a:r>
                      <a:endParaRPr b="1" sz="1500"/>
                    </a:p>
                  </a:txBody>
                  <a:tcPr marT="91425" marB="91425" marR="91425" marL="91425"/>
                </a:tc>
                <a:tc>
                  <a:txBody>
                    <a:bodyPr/>
                    <a:lstStyle/>
                    <a:p>
                      <a:pPr indent="0" lvl="0" marL="0" rtl="0" algn="ctr">
                        <a:spcBef>
                          <a:spcPts val="0"/>
                        </a:spcBef>
                        <a:spcAft>
                          <a:spcPts val="0"/>
                        </a:spcAft>
                        <a:buNone/>
                      </a:pPr>
                      <a:r>
                        <a:rPr b="1" lang="en-IN" sz="1500"/>
                        <a:t>DEPLOYMENT ACCURACY</a:t>
                      </a:r>
                      <a:endParaRPr b="1" sz="1500"/>
                    </a:p>
                    <a:p>
                      <a:pPr indent="0" lvl="0" marL="0" rtl="0" algn="ctr">
                        <a:spcBef>
                          <a:spcPts val="0"/>
                        </a:spcBef>
                        <a:spcAft>
                          <a:spcPts val="0"/>
                        </a:spcAft>
                        <a:buNone/>
                      </a:pPr>
                      <a:r>
                        <a:rPr b="1" lang="en-IN" sz="1500"/>
                        <a:t>(ORIG. / PRUNED)</a:t>
                      </a:r>
                      <a:endParaRPr b="1" sz="1500"/>
                    </a:p>
                  </a:txBody>
                  <a:tcPr marT="91425" marB="91425" marR="91425" marL="91425"/>
                </a:tc>
                <a:tc>
                  <a:txBody>
                    <a:bodyPr/>
                    <a:lstStyle/>
                    <a:p>
                      <a:pPr indent="0" lvl="0" marL="0" rtl="0" algn="ctr">
                        <a:spcBef>
                          <a:spcPts val="0"/>
                        </a:spcBef>
                        <a:spcAft>
                          <a:spcPts val="0"/>
                        </a:spcAft>
                        <a:buNone/>
                      </a:pPr>
                      <a:r>
                        <a:rPr b="1" lang="en-IN" sz="1500">
                          <a:solidFill>
                            <a:schemeClr val="dk1"/>
                          </a:solidFill>
                        </a:rPr>
                        <a:t>SIZE OF SERIALIZED MODEL(MB)</a:t>
                      </a:r>
                      <a:endParaRPr b="1" sz="1500">
                        <a:solidFill>
                          <a:schemeClr val="dk1"/>
                        </a:solidFill>
                      </a:endParaRPr>
                    </a:p>
                    <a:p>
                      <a:pPr indent="0" lvl="0" marL="0" rtl="0" algn="ctr">
                        <a:spcBef>
                          <a:spcPts val="0"/>
                        </a:spcBef>
                        <a:spcAft>
                          <a:spcPts val="0"/>
                        </a:spcAft>
                        <a:buClr>
                          <a:schemeClr val="dk1"/>
                        </a:buClr>
                        <a:buSzPts val="1100"/>
                        <a:buFont typeface="Arial"/>
                        <a:buNone/>
                      </a:pPr>
                      <a:r>
                        <a:rPr b="1" lang="en-IN" sz="1500">
                          <a:solidFill>
                            <a:schemeClr val="dk1"/>
                          </a:solidFill>
                        </a:rPr>
                        <a:t>(ORIG. / PRUNED)</a:t>
                      </a:r>
                      <a:endParaRPr b="1" sz="1500">
                        <a:solidFill>
                          <a:schemeClr val="dk1"/>
                        </a:solidFill>
                      </a:endParaRPr>
                    </a:p>
                  </a:txBody>
                  <a:tcPr marT="91425" marB="91425" marR="91425" marL="91425"/>
                </a:tc>
                <a:tc>
                  <a:txBody>
                    <a:bodyPr/>
                    <a:lstStyle/>
                    <a:p>
                      <a:pPr indent="0" lvl="0" marL="0" rtl="0" algn="ctr">
                        <a:spcBef>
                          <a:spcPts val="0"/>
                        </a:spcBef>
                        <a:spcAft>
                          <a:spcPts val="0"/>
                        </a:spcAft>
                        <a:buNone/>
                      </a:pPr>
                      <a:r>
                        <a:rPr b="1" lang="en-IN" sz="1500">
                          <a:solidFill>
                            <a:schemeClr val="dk1"/>
                          </a:solidFill>
                        </a:rPr>
                        <a:t>AVERAGE TIME(ms)</a:t>
                      </a:r>
                      <a:endParaRPr b="1" sz="1500">
                        <a:solidFill>
                          <a:schemeClr val="dk1"/>
                        </a:solidFill>
                      </a:endParaRPr>
                    </a:p>
                    <a:p>
                      <a:pPr indent="0" lvl="0" marL="0" rtl="0" algn="ctr">
                        <a:spcBef>
                          <a:spcPts val="0"/>
                        </a:spcBef>
                        <a:spcAft>
                          <a:spcPts val="0"/>
                        </a:spcAft>
                        <a:buClr>
                          <a:schemeClr val="dk1"/>
                        </a:buClr>
                        <a:buSzPts val="1100"/>
                        <a:buFont typeface="Arial"/>
                        <a:buNone/>
                      </a:pPr>
                      <a:r>
                        <a:rPr b="1" lang="en-IN" sz="1500">
                          <a:solidFill>
                            <a:schemeClr val="dk1"/>
                          </a:solidFill>
                        </a:rPr>
                        <a:t>(ORIG. / PRUNED)</a:t>
                      </a:r>
                      <a:endParaRPr b="1" sz="1500">
                        <a:solidFill>
                          <a:schemeClr val="dk1"/>
                        </a:solidFill>
                      </a:endParaRPr>
                    </a:p>
                  </a:txBody>
                  <a:tcPr marT="91425" marB="91425" marR="91425" marL="91425"/>
                </a:tc>
              </a:tr>
              <a:tr h="733875">
                <a:tc>
                  <a:txBody>
                    <a:bodyPr/>
                    <a:lstStyle/>
                    <a:p>
                      <a:pPr indent="0" lvl="0" marL="0" rtl="0" algn="ctr">
                        <a:spcBef>
                          <a:spcPts val="0"/>
                        </a:spcBef>
                        <a:spcAft>
                          <a:spcPts val="0"/>
                        </a:spcAft>
                        <a:buNone/>
                      </a:pPr>
                      <a:r>
                        <a:rPr lang="en-IN">
                          <a:solidFill>
                            <a:schemeClr val="dk1"/>
                          </a:solidFill>
                        </a:rPr>
                        <a:t>CIFAR-10</a:t>
                      </a:r>
                      <a:endParaRPr/>
                    </a:p>
                  </a:txBody>
                  <a:tcPr marT="91425" marB="91425" marR="91425" marL="91425"/>
                </a:tc>
                <a:tc>
                  <a:txBody>
                    <a:bodyPr/>
                    <a:lstStyle/>
                    <a:p>
                      <a:pPr indent="0" lvl="0" marL="0" rtl="0" algn="ctr">
                        <a:spcBef>
                          <a:spcPts val="0"/>
                        </a:spcBef>
                        <a:spcAft>
                          <a:spcPts val="0"/>
                        </a:spcAft>
                        <a:buNone/>
                      </a:pPr>
                      <a:r>
                        <a:rPr lang="en-IN"/>
                        <a:t>0.54</a:t>
                      </a:r>
                      <a:endParaRPr/>
                    </a:p>
                  </a:txBody>
                  <a:tcPr marT="91425" marB="91425" marR="91425" marL="91425"/>
                </a:tc>
                <a:tc>
                  <a:txBody>
                    <a:bodyPr/>
                    <a:lstStyle/>
                    <a:p>
                      <a:pPr indent="0" lvl="0" marL="0" rtl="0" algn="ctr">
                        <a:spcBef>
                          <a:spcPts val="0"/>
                        </a:spcBef>
                        <a:spcAft>
                          <a:spcPts val="0"/>
                        </a:spcAft>
                        <a:buNone/>
                      </a:pPr>
                      <a:r>
                        <a:rPr lang="en-IN"/>
                        <a:t>43.26</a:t>
                      </a:r>
                      <a:endParaRPr/>
                    </a:p>
                  </a:txBody>
                  <a:tcPr marT="91425" marB="91425" marR="91425" marL="91425"/>
                </a:tc>
                <a:tc>
                  <a:txBody>
                    <a:bodyPr/>
                    <a:lstStyle/>
                    <a:p>
                      <a:pPr indent="0" lvl="0" marL="0" rtl="0" algn="ctr">
                        <a:spcBef>
                          <a:spcPts val="0"/>
                        </a:spcBef>
                        <a:spcAft>
                          <a:spcPts val="0"/>
                        </a:spcAft>
                        <a:buNone/>
                      </a:pPr>
                      <a:r>
                        <a:rPr lang="en-IN"/>
                        <a:t>75.61</a:t>
                      </a:r>
                      <a:endParaRPr/>
                    </a:p>
                  </a:txBody>
                  <a:tcPr marT="91425" marB="91425" marR="91425" marL="91425"/>
                </a:tc>
                <a:tc>
                  <a:txBody>
                    <a:bodyPr/>
                    <a:lstStyle/>
                    <a:p>
                      <a:pPr indent="0" lvl="0" marL="0" rtl="0" algn="ctr">
                        <a:spcBef>
                          <a:spcPts val="0"/>
                        </a:spcBef>
                        <a:spcAft>
                          <a:spcPts val="0"/>
                        </a:spcAft>
                        <a:buNone/>
                      </a:pPr>
                      <a:r>
                        <a:rPr lang="en-IN"/>
                        <a:t>93.66 </a:t>
                      </a:r>
                      <a:r>
                        <a:rPr lang="en-IN" sz="1900"/>
                        <a:t>/</a:t>
                      </a:r>
                      <a:r>
                        <a:rPr lang="en-IN"/>
                        <a:t> 93.69</a:t>
                      </a:r>
                      <a:endParaRPr/>
                    </a:p>
                  </a:txBody>
                  <a:tcPr marT="91425" marB="91425" marR="91425" marL="91425"/>
                </a:tc>
                <a:tc>
                  <a:txBody>
                    <a:bodyPr/>
                    <a:lstStyle/>
                    <a:p>
                      <a:pPr indent="0" lvl="0" marL="0" rtl="0" algn="ctr">
                        <a:spcBef>
                          <a:spcPts val="0"/>
                        </a:spcBef>
                        <a:spcAft>
                          <a:spcPts val="0"/>
                        </a:spcAft>
                        <a:buNone/>
                      </a:pPr>
                      <a:r>
                        <a:rPr lang="en-IN"/>
                        <a:t>60.09 </a:t>
                      </a:r>
                      <a:r>
                        <a:rPr lang="en-IN" sz="1900">
                          <a:solidFill>
                            <a:schemeClr val="dk1"/>
                          </a:solidFill>
                        </a:rPr>
                        <a:t>/</a:t>
                      </a:r>
                      <a:r>
                        <a:rPr lang="en-IN"/>
                        <a:t> 18.93</a:t>
                      </a:r>
                      <a:endParaRPr/>
                    </a:p>
                  </a:txBody>
                  <a:tcPr marT="91425" marB="91425" marR="91425" marL="91425"/>
                </a:tc>
                <a:tc>
                  <a:txBody>
                    <a:bodyPr/>
                    <a:lstStyle/>
                    <a:p>
                      <a:pPr indent="0" lvl="0" marL="0" rtl="0" algn="ctr">
                        <a:spcBef>
                          <a:spcPts val="0"/>
                        </a:spcBef>
                        <a:spcAft>
                          <a:spcPts val="0"/>
                        </a:spcAft>
                        <a:buNone/>
                      </a:pPr>
                      <a:r>
                        <a:rPr lang="en-IN"/>
                        <a:t>486 </a:t>
                      </a:r>
                      <a:r>
                        <a:rPr lang="en-IN" sz="1900">
                          <a:solidFill>
                            <a:schemeClr val="dk1"/>
                          </a:solidFill>
                        </a:rPr>
                        <a:t>/</a:t>
                      </a:r>
                      <a:r>
                        <a:rPr lang="en-IN"/>
                        <a:t> 436</a:t>
                      </a:r>
                      <a:endParaRPr/>
                    </a:p>
                  </a:txBody>
                  <a:tcPr marT="91425" marB="91425" marR="91425" marL="91425"/>
                </a:tc>
              </a:tr>
              <a:tr h="865850">
                <a:tc>
                  <a:txBody>
                    <a:bodyPr/>
                    <a:lstStyle/>
                    <a:p>
                      <a:pPr indent="0" lvl="0" marL="0" rtl="0" algn="ctr">
                        <a:spcBef>
                          <a:spcPts val="0"/>
                        </a:spcBef>
                        <a:spcAft>
                          <a:spcPts val="0"/>
                        </a:spcAft>
                        <a:buNone/>
                      </a:pPr>
                      <a:r>
                        <a:rPr lang="en-IN">
                          <a:solidFill>
                            <a:schemeClr val="dk1"/>
                          </a:solidFill>
                        </a:rPr>
                        <a:t>CIFAR-100</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IN"/>
                        <a:t>0.96</a:t>
                      </a:r>
                      <a:endParaRPr/>
                    </a:p>
                  </a:txBody>
                  <a:tcPr marT="91425" marB="91425" marR="91425" marL="91425"/>
                </a:tc>
                <a:tc>
                  <a:txBody>
                    <a:bodyPr/>
                    <a:lstStyle/>
                    <a:p>
                      <a:pPr indent="0" lvl="0" marL="0" rtl="0" algn="ctr">
                        <a:spcBef>
                          <a:spcPts val="0"/>
                        </a:spcBef>
                        <a:spcAft>
                          <a:spcPts val="0"/>
                        </a:spcAft>
                        <a:buNone/>
                      </a:pPr>
                      <a:r>
                        <a:rPr lang="en-IN"/>
                        <a:t>21</a:t>
                      </a:r>
                      <a:r>
                        <a:rPr lang="en-IN"/>
                        <a:t>.97</a:t>
                      </a:r>
                      <a:endParaRPr/>
                    </a:p>
                  </a:txBody>
                  <a:tcPr marT="91425" marB="91425" marR="91425" marL="91425"/>
                </a:tc>
                <a:tc>
                  <a:txBody>
                    <a:bodyPr/>
                    <a:lstStyle/>
                    <a:p>
                      <a:pPr indent="0" lvl="0" marL="0" rtl="0" algn="ctr">
                        <a:spcBef>
                          <a:spcPts val="0"/>
                        </a:spcBef>
                        <a:spcAft>
                          <a:spcPts val="0"/>
                        </a:spcAft>
                        <a:buNone/>
                      </a:pPr>
                      <a:r>
                        <a:rPr lang="en-IN"/>
                        <a:t>45.82</a:t>
                      </a:r>
                      <a:endParaRPr/>
                    </a:p>
                  </a:txBody>
                  <a:tcPr marT="91425" marB="91425" marR="91425" marL="91425"/>
                </a:tc>
                <a:tc>
                  <a:txBody>
                    <a:bodyPr/>
                    <a:lstStyle/>
                    <a:p>
                      <a:pPr indent="0" lvl="0" marL="0" rtl="0" algn="ctr">
                        <a:spcBef>
                          <a:spcPts val="0"/>
                        </a:spcBef>
                        <a:spcAft>
                          <a:spcPts val="0"/>
                        </a:spcAft>
                        <a:buNone/>
                      </a:pPr>
                      <a:r>
                        <a:rPr lang="en-IN"/>
                        <a:t>71.57 </a:t>
                      </a:r>
                      <a:r>
                        <a:rPr lang="en-IN" sz="1900">
                          <a:solidFill>
                            <a:schemeClr val="dk1"/>
                          </a:solidFill>
                        </a:rPr>
                        <a:t>/</a:t>
                      </a:r>
                      <a:r>
                        <a:rPr lang="en-IN"/>
                        <a:t> 72.24</a:t>
                      </a:r>
                      <a:endParaRPr/>
                    </a:p>
                  </a:txBody>
                  <a:tcPr marT="91425" marB="91425" marR="91425" marL="91425"/>
                </a:tc>
                <a:tc>
                  <a:txBody>
                    <a:bodyPr/>
                    <a:lstStyle/>
                    <a:p>
                      <a:pPr indent="0" lvl="0" marL="0" rtl="0" algn="ctr">
                        <a:spcBef>
                          <a:spcPts val="0"/>
                        </a:spcBef>
                        <a:spcAft>
                          <a:spcPts val="0"/>
                        </a:spcAft>
                        <a:buNone/>
                      </a:pPr>
                      <a:r>
                        <a:rPr lang="en-IN"/>
                        <a:t>60.27 </a:t>
                      </a:r>
                      <a:r>
                        <a:rPr lang="en-IN" sz="1900">
                          <a:solidFill>
                            <a:schemeClr val="dk1"/>
                          </a:solidFill>
                        </a:rPr>
                        <a:t>/</a:t>
                      </a:r>
                      <a:r>
                        <a:rPr lang="en-IN"/>
                        <a:t> 30.00</a:t>
                      </a:r>
                      <a:endParaRPr/>
                    </a:p>
                  </a:txBody>
                  <a:tcPr marT="91425" marB="91425" marR="91425" marL="91425"/>
                </a:tc>
                <a:tc>
                  <a:txBody>
                    <a:bodyPr/>
                    <a:lstStyle/>
                    <a:p>
                      <a:pPr indent="0" lvl="0" marL="0" rtl="0" algn="ctr">
                        <a:spcBef>
                          <a:spcPts val="0"/>
                        </a:spcBef>
                        <a:spcAft>
                          <a:spcPts val="0"/>
                        </a:spcAft>
                        <a:buNone/>
                      </a:pPr>
                      <a:r>
                        <a:rPr lang="en-IN"/>
                        <a:t>489 </a:t>
                      </a:r>
                      <a:r>
                        <a:rPr lang="en-IN" sz="1900">
                          <a:solidFill>
                            <a:schemeClr val="dk1"/>
                          </a:solidFill>
                        </a:rPr>
                        <a:t>/</a:t>
                      </a:r>
                      <a:r>
                        <a:rPr lang="en-IN"/>
                        <a:t> 431</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g88f6b2834d_0_19"/>
          <p:cNvSpPr txBox="1"/>
          <p:nvPr>
            <p:ph idx="1" type="body"/>
          </p:nvPr>
        </p:nvSpPr>
        <p:spPr>
          <a:xfrm>
            <a:off x="3815075" y="2494625"/>
            <a:ext cx="7081500" cy="3347700"/>
          </a:xfrm>
          <a:prstGeom prst="rect">
            <a:avLst/>
          </a:prstGeom>
          <a:noFill/>
          <a:ln>
            <a:noFill/>
          </a:ln>
        </p:spPr>
        <p:txBody>
          <a:bodyPr anchorCtr="0" anchor="t" bIns="45700" lIns="91425" spcFirstLastPara="1" rIns="91425" wrap="square" tIns="45700">
            <a:noAutofit/>
          </a:bodyPr>
          <a:lstStyle/>
          <a:p>
            <a:pPr indent="-243840" lvl="0" marL="285750" rtl="0" algn="l">
              <a:spcBef>
                <a:spcPts val="0"/>
              </a:spcBef>
              <a:spcAft>
                <a:spcPts val="0"/>
              </a:spcAft>
              <a:buSzPts val="2100"/>
              <a:buFont typeface="Comfortaa"/>
              <a:buChar char="•"/>
            </a:pPr>
            <a:r>
              <a:rPr lang="en-IN" sz="2100">
                <a:latin typeface="Comfortaa"/>
                <a:ea typeface="Comfortaa"/>
                <a:cs typeface="Comfortaa"/>
                <a:sym typeface="Comfortaa"/>
              </a:rPr>
              <a:t>Models are deployed on </a:t>
            </a:r>
            <a:r>
              <a:rPr b="1" lang="en-IN" sz="2100">
                <a:latin typeface="Comfortaa"/>
                <a:ea typeface="Comfortaa"/>
                <a:cs typeface="Comfortaa"/>
                <a:sym typeface="Comfortaa"/>
              </a:rPr>
              <a:t>mobile devices</a:t>
            </a:r>
            <a:r>
              <a:rPr lang="en-IN" sz="2100">
                <a:latin typeface="Comfortaa"/>
                <a:ea typeface="Comfortaa"/>
                <a:cs typeface="Comfortaa"/>
                <a:sym typeface="Comfortaa"/>
              </a:rPr>
              <a:t> for </a:t>
            </a:r>
            <a:r>
              <a:rPr lang="en-IN" sz="2100">
                <a:latin typeface="Comfortaa"/>
                <a:ea typeface="Comfortaa"/>
                <a:cs typeface="Comfortaa"/>
                <a:sym typeface="Comfortaa"/>
              </a:rPr>
              <a:t>comparisons</a:t>
            </a:r>
            <a:endParaRPr sz="2100">
              <a:latin typeface="Comfortaa"/>
              <a:ea typeface="Comfortaa"/>
              <a:cs typeface="Comfortaa"/>
              <a:sym typeface="Comfortaa"/>
            </a:endParaRPr>
          </a:p>
          <a:p>
            <a:pPr indent="-243840" lvl="0" marL="285750" rtl="0" algn="l">
              <a:spcBef>
                <a:spcPts val="0"/>
              </a:spcBef>
              <a:spcAft>
                <a:spcPts val="0"/>
              </a:spcAft>
              <a:buSzPts val="2100"/>
              <a:buFont typeface="Comfortaa"/>
              <a:buChar char="•"/>
            </a:pPr>
            <a:r>
              <a:rPr lang="en-IN" sz="2100">
                <a:latin typeface="Comfortaa"/>
                <a:ea typeface="Comfortaa"/>
                <a:cs typeface="Comfortaa"/>
                <a:sym typeface="Comfortaa"/>
              </a:rPr>
              <a:t>After pruning, we created the serialized models(.pt) of both the </a:t>
            </a:r>
            <a:r>
              <a:rPr b="1" lang="en-IN" sz="2100">
                <a:latin typeface="Comfortaa"/>
                <a:ea typeface="Comfortaa"/>
                <a:cs typeface="Comfortaa"/>
                <a:sym typeface="Comfortaa"/>
              </a:rPr>
              <a:t>original</a:t>
            </a:r>
            <a:r>
              <a:rPr lang="en-IN" sz="2100">
                <a:latin typeface="Comfortaa"/>
                <a:ea typeface="Comfortaa"/>
                <a:cs typeface="Comfortaa"/>
                <a:sym typeface="Comfortaa"/>
              </a:rPr>
              <a:t> and  </a:t>
            </a:r>
            <a:r>
              <a:rPr b="1" lang="en-IN" sz="2100">
                <a:latin typeface="Comfortaa"/>
                <a:ea typeface="Comfortaa"/>
                <a:cs typeface="Comfortaa"/>
                <a:sym typeface="Comfortaa"/>
              </a:rPr>
              <a:t>pruned</a:t>
            </a:r>
            <a:r>
              <a:rPr lang="en-IN" sz="2100">
                <a:latin typeface="Comfortaa"/>
                <a:ea typeface="Comfortaa"/>
                <a:cs typeface="Comfortaa"/>
                <a:sym typeface="Comfortaa"/>
              </a:rPr>
              <a:t> models.</a:t>
            </a:r>
            <a:endParaRPr sz="2100">
              <a:latin typeface="Comfortaa"/>
              <a:ea typeface="Comfortaa"/>
              <a:cs typeface="Comfortaa"/>
              <a:sym typeface="Comfortaa"/>
            </a:endParaRPr>
          </a:p>
          <a:p>
            <a:pPr indent="-243840" lvl="0" marL="285750" rtl="0" algn="l">
              <a:spcBef>
                <a:spcPts val="0"/>
              </a:spcBef>
              <a:spcAft>
                <a:spcPts val="0"/>
              </a:spcAft>
              <a:buSzPts val="2100"/>
              <a:buFont typeface="Comfortaa"/>
              <a:buChar char="•"/>
            </a:pPr>
            <a:r>
              <a:rPr lang="en-IN" sz="2100">
                <a:latin typeface="Comfortaa"/>
                <a:ea typeface="Comfortaa"/>
                <a:cs typeface="Comfortaa"/>
                <a:sym typeface="Comfortaa"/>
              </a:rPr>
              <a:t> </a:t>
            </a:r>
            <a:r>
              <a:rPr lang="en-IN" sz="2100">
                <a:latin typeface="Comfortaa"/>
                <a:ea typeface="Comfortaa"/>
                <a:cs typeface="Comfortaa"/>
                <a:sym typeface="Comfortaa"/>
              </a:rPr>
              <a:t> Applicatio</a:t>
            </a:r>
            <a:r>
              <a:rPr lang="en-IN" sz="2100">
                <a:latin typeface="Comfortaa"/>
                <a:ea typeface="Comfortaa"/>
                <a:cs typeface="Comfortaa"/>
                <a:sym typeface="Comfortaa"/>
              </a:rPr>
              <a:t>n includes a drop down containing the original and pruned models of CIFAR10 and CIFAR100 respectively.</a:t>
            </a:r>
            <a:endParaRPr sz="2100">
              <a:latin typeface="Comfortaa"/>
              <a:ea typeface="Comfortaa"/>
              <a:cs typeface="Comfortaa"/>
              <a:sym typeface="Comfortaa"/>
            </a:endParaRPr>
          </a:p>
          <a:p>
            <a:pPr indent="-243840" lvl="0" marL="285750" rtl="0" algn="l">
              <a:spcBef>
                <a:spcPts val="0"/>
              </a:spcBef>
              <a:spcAft>
                <a:spcPts val="0"/>
              </a:spcAft>
              <a:buSzPts val="2100"/>
              <a:buFont typeface="Comfortaa"/>
              <a:buChar char="•"/>
            </a:pPr>
            <a:r>
              <a:rPr lang="en-IN" sz="2100">
                <a:latin typeface="Comfortaa"/>
                <a:ea typeface="Comfortaa"/>
                <a:cs typeface="Comfortaa"/>
                <a:sym typeface="Comfortaa"/>
              </a:rPr>
              <a:t> For each model selected, it displays the top 3 classes along with the associated probabilities.</a:t>
            </a:r>
            <a:endParaRPr sz="2100">
              <a:latin typeface="Comfortaa"/>
              <a:ea typeface="Comfortaa"/>
              <a:cs typeface="Comfortaa"/>
              <a:sym typeface="Comfortaa"/>
            </a:endParaRPr>
          </a:p>
        </p:txBody>
      </p:sp>
      <p:pic>
        <p:nvPicPr>
          <p:cNvPr descr="A drawing of a face&#10;&#10;Description generated with high confidence" id="202" name="Google Shape;202;g88f6b2834d_0_19"/>
          <p:cNvPicPr preferRelativeResize="0"/>
          <p:nvPr/>
        </p:nvPicPr>
        <p:blipFill rotWithShape="1">
          <a:blip r:embed="rId3">
            <a:alphaModFix/>
          </a:blip>
          <a:srcRect b="0" l="0" r="0" t="0"/>
          <a:stretch/>
        </p:blipFill>
        <p:spPr>
          <a:xfrm>
            <a:off x="765313" y="5774866"/>
            <a:ext cx="1605424" cy="395594"/>
          </a:xfrm>
          <a:prstGeom prst="rect">
            <a:avLst/>
          </a:prstGeom>
          <a:noFill/>
          <a:ln>
            <a:noFill/>
          </a:ln>
        </p:spPr>
      </p:pic>
      <p:pic>
        <p:nvPicPr>
          <p:cNvPr id="203" name="Google Shape;203;g88f6b2834d_0_19"/>
          <p:cNvPicPr preferRelativeResize="0"/>
          <p:nvPr/>
        </p:nvPicPr>
        <p:blipFill rotWithShape="1">
          <a:blip r:embed="rId4">
            <a:alphaModFix/>
          </a:blip>
          <a:srcRect b="0" l="0" r="0" t="0"/>
          <a:stretch/>
        </p:blipFill>
        <p:spPr>
          <a:xfrm>
            <a:off x="10069749" y="5751207"/>
            <a:ext cx="1356938" cy="395594"/>
          </a:xfrm>
          <a:prstGeom prst="rect">
            <a:avLst/>
          </a:prstGeom>
          <a:noFill/>
          <a:ln>
            <a:noFill/>
          </a:ln>
        </p:spPr>
      </p:pic>
      <p:sp>
        <p:nvSpPr>
          <p:cNvPr id="204" name="Google Shape;204;g88f6b2834d_0_19"/>
          <p:cNvSpPr txBox="1"/>
          <p:nvPr>
            <p:ph type="title"/>
          </p:nvPr>
        </p:nvSpPr>
        <p:spPr>
          <a:xfrm>
            <a:off x="1391600" y="1214078"/>
            <a:ext cx="9601200" cy="70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262626"/>
              </a:buClr>
              <a:buSzPts val="4400"/>
              <a:buFont typeface="Garamond"/>
              <a:buNone/>
            </a:pPr>
            <a:r>
              <a:rPr b="1" lang="en-IN"/>
              <a:t>Methodology cont...</a:t>
            </a:r>
            <a:endParaRPr/>
          </a:p>
        </p:txBody>
      </p:sp>
      <p:pic>
        <p:nvPicPr>
          <p:cNvPr id="205" name="Google Shape;205;g88f6b2834d_0_19"/>
          <p:cNvPicPr preferRelativeResize="0"/>
          <p:nvPr/>
        </p:nvPicPr>
        <p:blipFill>
          <a:blip r:embed="rId5">
            <a:alphaModFix/>
          </a:blip>
          <a:stretch>
            <a:fillRect/>
          </a:stretch>
        </p:blipFill>
        <p:spPr>
          <a:xfrm>
            <a:off x="1095400" y="2266778"/>
            <a:ext cx="2619375" cy="2562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g88f6b2834d_2_9"/>
          <p:cNvSpPr txBox="1"/>
          <p:nvPr>
            <p:ph type="title"/>
          </p:nvPr>
        </p:nvSpPr>
        <p:spPr>
          <a:xfrm>
            <a:off x="1295400" y="551153"/>
            <a:ext cx="9601200" cy="803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IN"/>
              <a:t>Screenshots</a:t>
            </a:r>
            <a:endParaRPr/>
          </a:p>
        </p:txBody>
      </p:sp>
      <p:pic>
        <p:nvPicPr>
          <p:cNvPr id="212" name="Google Shape;212;g88f6b2834d_2_9"/>
          <p:cNvPicPr preferRelativeResize="0"/>
          <p:nvPr/>
        </p:nvPicPr>
        <p:blipFill>
          <a:blip r:embed="rId3">
            <a:alphaModFix/>
          </a:blip>
          <a:stretch>
            <a:fillRect/>
          </a:stretch>
        </p:blipFill>
        <p:spPr>
          <a:xfrm>
            <a:off x="6115050" y="1460125"/>
            <a:ext cx="2811175" cy="4684034"/>
          </a:xfrm>
          <a:prstGeom prst="rect">
            <a:avLst/>
          </a:prstGeom>
          <a:noFill/>
          <a:ln>
            <a:noFill/>
          </a:ln>
        </p:spPr>
      </p:pic>
      <p:pic>
        <p:nvPicPr>
          <p:cNvPr id="213" name="Google Shape;213;g88f6b2834d_2_9"/>
          <p:cNvPicPr preferRelativeResize="0"/>
          <p:nvPr/>
        </p:nvPicPr>
        <p:blipFill>
          <a:blip r:embed="rId4">
            <a:alphaModFix/>
          </a:blip>
          <a:stretch>
            <a:fillRect/>
          </a:stretch>
        </p:blipFill>
        <p:spPr>
          <a:xfrm>
            <a:off x="3003325" y="1460125"/>
            <a:ext cx="2811175" cy="4684026"/>
          </a:xfrm>
          <a:prstGeom prst="rect">
            <a:avLst/>
          </a:prstGeom>
          <a:noFill/>
          <a:ln>
            <a:noFill/>
          </a:ln>
        </p:spPr>
      </p:pic>
      <p:sp>
        <p:nvSpPr>
          <p:cNvPr id="214" name="Google Shape;214;g88f6b2834d_2_9"/>
          <p:cNvSpPr txBox="1"/>
          <p:nvPr/>
        </p:nvSpPr>
        <p:spPr>
          <a:xfrm>
            <a:off x="1348800" y="2887575"/>
            <a:ext cx="1654500" cy="10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700">
                <a:latin typeface="Comfortaa"/>
                <a:ea typeface="Comfortaa"/>
                <a:cs typeface="Comfortaa"/>
                <a:sym typeface="Comfortaa"/>
              </a:rPr>
              <a:t>Original —-&gt; </a:t>
            </a:r>
            <a:endParaRPr sz="1700">
              <a:latin typeface="Comfortaa"/>
              <a:ea typeface="Comfortaa"/>
              <a:cs typeface="Comfortaa"/>
              <a:sym typeface="Comfortaa"/>
            </a:endParaRPr>
          </a:p>
          <a:p>
            <a:pPr indent="0" lvl="0" marL="0" rtl="0" algn="l">
              <a:spcBef>
                <a:spcPts val="0"/>
              </a:spcBef>
              <a:spcAft>
                <a:spcPts val="0"/>
              </a:spcAft>
              <a:buNone/>
            </a:pPr>
            <a:r>
              <a:rPr lang="en-IN" sz="1700">
                <a:latin typeface="Comfortaa"/>
                <a:ea typeface="Comfortaa"/>
                <a:cs typeface="Comfortaa"/>
                <a:sym typeface="Comfortaa"/>
              </a:rPr>
              <a:t>Model</a:t>
            </a:r>
            <a:endParaRPr sz="1700">
              <a:latin typeface="Comfortaa"/>
              <a:ea typeface="Comfortaa"/>
              <a:cs typeface="Comfortaa"/>
              <a:sym typeface="Comfortaa"/>
            </a:endParaRPr>
          </a:p>
        </p:txBody>
      </p:sp>
      <p:sp>
        <p:nvSpPr>
          <p:cNvPr id="215" name="Google Shape;215;g88f6b2834d_2_9"/>
          <p:cNvSpPr txBox="1"/>
          <p:nvPr/>
        </p:nvSpPr>
        <p:spPr>
          <a:xfrm>
            <a:off x="9099675" y="3001550"/>
            <a:ext cx="2070600" cy="13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700">
                <a:latin typeface="Comfortaa"/>
                <a:ea typeface="Comfortaa"/>
                <a:cs typeface="Comfortaa"/>
                <a:sym typeface="Comfortaa"/>
              </a:rPr>
              <a:t>←—</a:t>
            </a:r>
            <a:r>
              <a:rPr lang="en-IN" sz="1700">
                <a:latin typeface="Comfortaa"/>
                <a:ea typeface="Comfortaa"/>
                <a:cs typeface="Comfortaa"/>
                <a:sym typeface="Comfortaa"/>
              </a:rPr>
              <a:t>  </a:t>
            </a:r>
            <a:r>
              <a:rPr lang="en-IN" sz="1700">
                <a:latin typeface="Comfortaa"/>
                <a:ea typeface="Comfortaa"/>
                <a:cs typeface="Comfortaa"/>
                <a:sym typeface="Comfortaa"/>
              </a:rPr>
              <a:t>Pruned                                                      </a:t>
            </a:r>
            <a:endParaRPr sz="1700">
              <a:latin typeface="Comfortaa"/>
              <a:ea typeface="Comfortaa"/>
              <a:cs typeface="Comfortaa"/>
              <a:sym typeface="Comfortaa"/>
            </a:endParaRPr>
          </a:p>
          <a:p>
            <a:pPr indent="0" lvl="0" marL="0" rtl="0" algn="l">
              <a:spcBef>
                <a:spcPts val="0"/>
              </a:spcBef>
              <a:spcAft>
                <a:spcPts val="0"/>
              </a:spcAft>
              <a:buNone/>
            </a:pPr>
            <a:r>
              <a:rPr lang="en-IN" sz="1700">
                <a:latin typeface="Comfortaa"/>
                <a:ea typeface="Comfortaa"/>
                <a:cs typeface="Comfortaa"/>
                <a:sym typeface="Comfortaa"/>
              </a:rPr>
              <a:t>      Mode l</a:t>
            </a:r>
            <a:endParaRPr sz="1700">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g88fdaec66b_3_0"/>
          <p:cNvSpPr txBox="1"/>
          <p:nvPr>
            <p:ph type="title"/>
          </p:nvPr>
        </p:nvSpPr>
        <p:spPr>
          <a:xfrm>
            <a:off x="1295400" y="551153"/>
            <a:ext cx="9601200" cy="803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IN"/>
              <a:t>Screenshots</a:t>
            </a:r>
            <a:endParaRPr/>
          </a:p>
        </p:txBody>
      </p:sp>
      <p:sp>
        <p:nvSpPr>
          <p:cNvPr id="222" name="Google Shape;222;g88fdaec66b_3_0"/>
          <p:cNvSpPr txBox="1"/>
          <p:nvPr/>
        </p:nvSpPr>
        <p:spPr>
          <a:xfrm>
            <a:off x="1348800" y="2887575"/>
            <a:ext cx="1654500" cy="10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700">
              <a:latin typeface="Comfortaa"/>
              <a:ea typeface="Comfortaa"/>
              <a:cs typeface="Comfortaa"/>
              <a:sym typeface="Comfortaa"/>
            </a:endParaRPr>
          </a:p>
        </p:txBody>
      </p:sp>
      <p:pic>
        <p:nvPicPr>
          <p:cNvPr id="223" name="Google Shape;223;g88fdaec66b_3_0" title="WhatsApp Video 2020-06-17 at 08.40.58.mp4">
            <a:hlinkClick r:id="rId3"/>
          </p:cNvPr>
          <p:cNvPicPr preferRelativeResize="0"/>
          <p:nvPr/>
        </p:nvPicPr>
        <p:blipFill>
          <a:blip r:embed="rId4">
            <a:alphaModFix/>
          </a:blip>
          <a:stretch>
            <a:fillRect/>
          </a:stretch>
        </p:blipFill>
        <p:spPr>
          <a:xfrm>
            <a:off x="3155700" y="0"/>
            <a:ext cx="5439500" cy="71711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2019-07-11T19:19:23Z</dcterms:created>
  <dc:creator>Madhushi Verma</dc:creator>
</cp:coreProperties>
</file>