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diagrams/drawing4.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5" r:id="rId1"/>
  </p:sldMasterIdLst>
  <p:notesMasterIdLst>
    <p:notesMasterId r:id="rId23"/>
  </p:notesMasterIdLst>
  <p:sldIdLst>
    <p:sldId id="256" r:id="rId2"/>
    <p:sldId id="269" r:id="rId3"/>
    <p:sldId id="270" r:id="rId4"/>
    <p:sldId id="257" r:id="rId5"/>
    <p:sldId id="258" r:id="rId6"/>
    <p:sldId id="272" r:id="rId7"/>
    <p:sldId id="273" r:id="rId8"/>
    <p:sldId id="262" r:id="rId9"/>
    <p:sldId id="263" r:id="rId10"/>
    <p:sldId id="283" r:id="rId11"/>
    <p:sldId id="284" r:id="rId12"/>
    <p:sldId id="275" r:id="rId13"/>
    <p:sldId id="277" r:id="rId14"/>
    <p:sldId id="276" r:id="rId15"/>
    <p:sldId id="278" r:id="rId16"/>
    <p:sldId id="279" r:id="rId17"/>
    <p:sldId id="280" r:id="rId18"/>
    <p:sldId id="281" r:id="rId19"/>
    <p:sldId id="282" r:id="rId20"/>
    <p:sldId id="285" r:id="rId21"/>
    <p:sldId id="286" r:id="rId22"/>
  </p:sldIdLst>
  <p:sldSz cx="9144000" cy="5143500" type="screen16x9"/>
  <p:notesSz cx="6858000" cy="9144000"/>
  <p:embeddedFontLst>
    <p:embeddedFont>
      <p:font typeface="Trebuchet MS" pitchFamily="34" charset="0"/>
      <p:regular r:id="rId24"/>
      <p:bold r:id="rId25"/>
      <p:italic r:id="rId26"/>
      <p:boldItalic r:id="rId27"/>
    </p:embeddedFont>
    <p:embeddedFont>
      <p:font typeface="Average" charset="0"/>
      <p:regular r:id="rId28"/>
    </p:embeddedFont>
    <p:embeddedFont>
      <p:font typeface="Wingdings 3" pitchFamily="18" charset="2"/>
      <p:regular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1.png"/><Relationship Id="rId7" Type="http://schemas.openxmlformats.org/officeDocument/2006/relationships/image" Target="../media/image81.png"/><Relationship Id="rId2" Type="http://schemas.openxmlformats.org/officeDocument/2006/relationships/image" Target="../media/image3.svg"/><Relationship Id="rId1" Type="http://schemas.openxmlformats.org/officeDocument/2006/relationships/image" Target="../media/image21.png"/><Relationship Id="rId6" Type="http://schemas.openxmlformats.org/officeDocument/2006/relationships/image" Target="../media/image7.svg"/><Relationship Id="rId5" Type="http://schemas.openxmlformats.org/officeDocument/2006/relationships/image" Target="../media/image61.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320565-0ECC-4714-94E1-087B2828A8AD}"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7A4A0B9C-AC17-4689-BEB9-4983825042D7}">
      <dgm:prSe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dirty="0"/>
            <a:t>Operating System(s) : Windows 7, 8, 10 </a:t>
          </a:r>
        </a:p>
      </dgm:t>
    </dgm:pt>
    <dgm:pt modelId="{D2A11AB8-4A99-4F70-930D-E62F4AE574EE}" type="parTrans" cxnId="{0C923853-33CA-4CAD-AAB2-DDF179298BBD}">
      <dgm:prSet/>
      <dgm:spPr/>
      <dgm:t>
        <a:bodyPr/>
        <a:lstStyle/>
        <a:p>
          <a:endParaRPr lang="en-US"/>
        </a:p>
      </dgm:t>
    </dgm:pt>
    <dgm:pt modelId="{32465D3B-6427-4C47-8209-7EA604434E8F}" type="sibTrans" cxnId="{0C923853-33CA-4CAD-AAB2-DDF179298BBD}">
      <dgm:prSet/>
      <dgm:spPr/>
      <dgm:t>
        <a:bodyPr/>
        <a:lstStyle/>
        <a:p>
          <a:endParaRPr lang="en-US"/>
        </a:p>
      </dgm:t>
    </dgm:pt>
    <dgm:pt modelId="{E987D6DA-33D8-48CA-916D-6DD28E1F1D29}">
      <dgm:prSet>
        <dgm:style>
          <a:lnRef idx="1">
            <a:schemeClr val="accent5"/>
          </a:lnRef>
          <a:fillRef idx="2">
            <a:schemeClr val="accent5"/>
          </a:fillRef>
          <a:effectRef idx="1">
            <a:schemeClr val="accent5"/>
          </a:effectRef>
          <a:fontRef idx="minor">
            <a:schemeClr val="dk1"/>
          </a:fontRef>
        </dgm:style>
      </dgm:prSet>
      <dgm:spPr/>
      <dgm:t>
        <a:bodyPr/>
        <a:lstStyle/>
        <a:p>
          <a:r>
            <a:rPr lang="en-US"/>
            <a:t>Programming Language : Python </a:t>
          </a:r>
        </a:p>
      </dgm:t>
    </dgm:pt>
    <dgm:pt modelId="{4583C116-D0DB-4C4B-B0BE-C4279EEF73EA}" type="parTrans" cxnId="{AE90AD4C-270C-42DE-9774-6E58686C71E0}">
      <dgm:prSet/>
      <dgm:spPr/>
      <dgm:t>
        <a:bodyPr/>
        <a:lstStyle/>
        <a:p>
          <a:endParaRPr lang="en-US"/>
        </a:p>
      </dgm:t>
    </dgm:pt>
    <dgm:pt modelId="{443026B4-5658-4FE0-99BE-ABC71306F605}" type="sibTrans" cxnId="{AE90AD4C-270C-42DE-9774-6E58686C71E0}">
      <dgm:prSet/>
      <dgm:spPr/>
      <dgm:t>
        <a:bodyPr/>
        <a:lstStyle/>
        <a:p>
          <a:endParaRPr lang="en-US"/>
        </a:p>
      </dgm:t>
    </dgm:pt>
    <dgm:pt modelId="{64BF3D7B-BD51-4614-B595-E676F71ADE81}">
      <dgm:prSet>
        <dgm:style>
          <a:lnRef idx="3">
            <a:schemeClr val="lt1"/>
          </a:lnRef>
          <a:fillRef idx="1">
            <a:schemeClr val="accent6"/>
          </a:fillRef>
          <a:effectRef idx="1">
            <a:schemeClr val="accent6"/>
          </a:effectRef>
          <a:fontRef idx="minor">
            <a:schemeClr val="lt1"/>
          </a:fontRef>
        </dgm:style>
      </dgm:prSet>
      <dgm:spPr/>
      <dgm:t>
        <a:bodyPr/>
        <a:lstStyle/>
        <a:p>
          <a:r>
            <a:rPr lang="en-US" dirty="0"/>
            <a:t>Framework: </a:t>
          </a:r>
          <a:r>
            <a:rPr lang="en-US" dirty="0" err="1"/>
            <a:t>Jupyter</a:t>
          </a:r>
          <a:r>
            <a:rPr lang="en-US" dirty="0"/>
            <a:t> Notebook</a:t>
          </a:r>
        </a:p>
      </dgm:t>
    </dgm:pt>
    <dgm:pt modelId="{873E803E-AB5E-4AFD-B53E-E30F3F2C885F}" type="parTrans" cxnId="{3456653B-4D34-49E9-ABFA-6AFFD8B758CE}">
      <dgm:prSet/>
      <dgm:spPr/>
      <dgm:t>
        <a:bodyPr/>
        <a:lstStyle/>
        <a:p>
          <a:endParaRPr lang="en-US"/>
        </a:p>
      </dgm:t>
    </dgm:pt>
    <dgm:pt modelId="{FA027D43-029B-4B2A-B29A-790AE3F27E82}" type="sibTrans" cxnId="{3456653B-4D34-49E9-ABFA-6AFFD8B758CE}">
      <dgm:prSet/>
      <dgm:spPr/>
      <dgm:t>
        <a:bodyPr/>
        <a:lstStyle/>
        <a:p>
          <a:endParaRPr lang="en-US"/>
        </a:p>
      </dgm:t>
    </dgm:pt>
    <dgm:pt modelId="{5DF16D4B-0BAE-46E7-9F96-F20B31D04F30}">
      <dgm:prSet>
        <dgm:style>
          <a:lnRef idx="1">
            <a:schemeClr val="accent6"/>
          </a:lnRef>
          <a:fillRef idx="2">
            <a:schemeClr val="accent6"/>
          </a:fillRef>
          <a:effectRef idx="1">
            <a:schemeClr val="accent6"/>
          </a:effectRef>
          <a:fontRef idx="minor">
            <a:schemeClr val="dk1"/>
          </a:fontRef>
        </dgm:style>
      </dgm:prSet>
      <dgm:spPr/>
      <dgm:t>
        <a:bodyPr/>
        <a:lstStyle/>
        <a:p>
          <a:r>
            <a:rPr lang="en-US" dirty="0"/>
            <a:t>Machine Learning </a:t>
          </a:r>
          <a:r>
            <a:rPr lang="en-US" dirty="0" smtClean="0"/>
            <a:t>Algorithms</a:t>
          </a:r>
          <a:endParaRPr lang="en-US" dirty="0"/>
        </a:p>
      </dgm:t>
    </dgm:pt>
    <dgm:pt modelId="{ECC70D67-3B75-48FD-88E0-F20FED4F0A1C}" type="parTrans" cxnId="{87DFAD63-75DB-4E9F-95C2-DF3C61285407}">
      <dgm:prSet/>
      <dgm:spPr/>
      <dgm:t>
        <a:bodyPr/>
        <a:lstStyle/>
        <a:p>
          <a:endParaRPr lang="en-US"/>
        </a:p>
      </dgm:t>
    </dgm:pt>
    <dgm:pt modelId="{B133AB6A-66D8-415B-8E9B-2DEB4701747B}" type="sibTrans" cxnId="{87DFAD63-75DB-4E9F-95C2-DF3C61285407}">
      <dgm:prSet/>
      <dgm:spPr/>
      <dgm:t>
        <a:bodyPr/>
        <a:lstStyle/>
        <a:p>
          <a:endParaRPr lang="en-US"/>
        </a:p>
      </dgm:t>
    </dgm:pt>
    <dgm:pt modelId="{B0A7B5D7-B61C-46B6-A0CD-ABFE251AFD15}" type="pres">
      <dgm:prSet presAssocID="{21320565-0ECC-4714-94E1-087B2828A8AD}" presName="linear" presStyleCnt="0">
        <dgm:presLayoutVars>
          <dgm:animLvl val="lvl"/>
          <dgm:resizeHandles val="exact"/>
        </dgm:presLayoutVars>
      </dgm:prSet>
      <dgm:spPr/>
      <dgm:t>
        <a:bodyPr/>
        <a:lstStyle/>
        <a:p>
          <a:endParaRPr lang="en-IN"/>
        </a:p>
      </dgm:t>
    </dgm:pt>
    <dgm:pt modelId="{75D63315-1A43-457B-81CA-49E2B484839D}" type="pres">
      <dgm:prSet presAssocID="{7A4A0B9C-AC17-4689-BEB9-4983825042D7}" presName="parentText" presStyleLbl="node1" presStyleIdx="0" presStyleCnt="4">
        <dgm:presLayoutVars>
          <dgm:chMax val="0"/>
          <dgm:bulletEnabled val="1"/>
        </dgm:presLayoutVars>
      </dgm:prSet>
      <dgm:spPr/>
      <dgm:t>
        <a:bodyPr/>
        <a:lstStyle/>
        <a:p>
          <a:endParaRPr lang="en-IN"/>
        </a:p>
      </dgm:t>
    </dgm:pt>
    <dgm:pt modelId="{11EA6E4A-8C49-4504-957B-A33EDA95813E}" type="pres">
      <dgm:prSet presAssocID="{32465D3B-6427-4C47-8209-7EA604434E8F}" presName="spacer" presStyleCnt="0"/>
      <dgm:spPr/>
    </dgm:pt>
    <dgm:pt modelId="{30717551-21FC-4E95-B92C-7C8013CA3A33}" type="pres">
      <dgm:prSet presAssocID="{E987D6DA-33D8-48CA-916D-6DD28E1F1D29}" presName="parentText" presStyleLbl="node1" presStyleIdx="1" presStyleCnt="4">
        <dgm:presLayoutVars>
          <dgm:chMax val="0"/>
          <dgm:bulletEnabled val="1"/>
        </dgm:presLayoutVars>
      </dgm:prSet>
      <dgm:spPr/>
      <dgm:t>
        <a:bodyPr/>
        <a:lstStyle/>
        <a:p>
          <a:endParaRPr lang="en-IN"/>
        </a:p>
      </dgm:t>
    </dgm:pt>
    <dgm:pt modelId="{C8EC3A99-F47B-4E88-8E35-7A743335ACB1}" type="pres">
      <dgm:prSet presAssocID="{443026B4-5658-4FE0-99BE-ABC71306F605}" presName="spacer" presStyleCnt="0"/>
      <dgm:spPr/>
    </dgm:pt>
    <dgm:pt modelId="{7B1ED09F-19A5-4288-B344-C7D81A0EF646}" type="pres">
      <dgm:prSet presAssocID="{64BF3D7B-BD51-4614-B595-E676F71ADE81}" presName="parentText" presStyleLbl="node1" presStyleIdx="2" presStyleCnt="4">
        <dgm:presLayoutVars>
          <dgm:chMax val="0"/>
          <dgm:bulletEnabled val="1"/>
        </dgm:presLayoutVars>
      </dgm:prSet>
      <dgm:spPr/>
      <dgm:t>
        <a:bodyPr/>
        <a:lstStyle/>
        <a:p>
          <a:endParaRPr lang="en-IN"/>
        </a:p>
      </dgm:t>
    </dgm:pt>
    <dgm:pt modelId="{40943ABF-52DB-4437-A1D3-7D434E932544}" type="pres">
      <dgm:prSet presAssocID="{FA027D43-029B-4B2A-B29A-790AE3F27E82}" presName="spacer" presStyleCnt="0"/>
      <dgm:spPr/>
    </dgm:pt>
    <dgm:pt modelId="{6783712C-29BC-486C-98AC-4ED6D0001B6E}" type="pres">
      <dgm:prSet presAssocID="{5DF16D4B-0BAE-46E7-9F96-F20B31D04F30}" presName="parentText" presStyleLbl="node1" presStyleIdx="3" presStyleCnt="4">
        <dgm:presLayoutVars>
          <dgm:chMax val="0"/>
          <dgm:bulletEnabled val="1"/>
        </dgm:presLayoutVars>
      </dgm:prSet>
      <dgm:spPr/>
      <dgm:t>
        <a:bodyPr/>
        <a:lstStyle/>
        <a:p>
          <a:endParaRPr lang="en-IN"/>
        </a:p>
      </dgm:t>
    </dgm:pt>
  </dgm:ptLst>
  <dgm:cxnLst>
    <dgm:cxn modelId="{0C923853-33CA-4CAD-AAB2-DDF179298BBD}" srcId="{21320565-0ECC-4714-94E1-087B2828A8AD}" destId="{7A4A0B9C-AC17-4689-BEB9-4983825042D7}" srcOrd="0" destOrd="0" parTransId="{D2A11AB8-4A99-4F70-930D-E62F4AE574EE}" sibTransId="{32465D3B-6427-4C47-8209-7EA604434E8F}"/>
    <dgm:cxn modelId="{EA7B77FF-C6AE-40A9-AF70-88AF37005DAE}" type="presOf" srcId="{64BF3D7B-BD51-4614-B595-E676F71ADE81}" destId="{7B1ED09F-19A5-4288-B344-C7D81A0EF646}" srcOrd="0" destOrd="0" presId="urn:microsoft.com/office/officeart/2005/8/layout/vList2"/>
    <dgm:cxn modelId="{3456653B-4D34-49E9-ABFA-6AFFD8B758CE}" srcId="{21320565-0ECC-4714-94E1-087B2828A8AD}" destId="{64BF3D7B-BD51-4614-B595-E676F71ADE81}" srcOrd="2" destOrd="0" parTransId="{873E803E-AB5E-4AFD-B53E-E30F3F2C885F}" sibTransId="{FA027D43-029B-4B2A-B29A-790AE3F27E82}"/>
    <dgm:cxn modelId="{AE90AD4C-270C-42DE-9774-6E58686C71E0}" srcId="{21320565-0ECC-4714-94E1-087B2828A8AD}" destId="{E987D6DA-33D8-48CA-916D-6DD28E1F1D29}" srcOrd="1" destOrd="0" parTransId="{4583C116-D0DB-4C4B-B0BE-C4279EEF73EA}" sibTransId="{443026B4-5658-4FE0-99BE-ABC71306F605}"/>
    <dgm:cxn modelId="{321618A3-4468-4FDF-A7BC-CAFF2792090F}" type="presOf" srcId="{21320565-0ECC-4714-94E1-087B2828A8AD}" destId="{B0A7B5D7-B61C-46B6-A0CD-ABFE251AFD15}" srcOrd="0" destOrd="0" presId="urn:microsoft.com/office/officeart/2005/8/layout/vList2"/>
    <dgm:cxn modelId="{87DFAD63-75DB-4E9F-95C2-DF3C61285407}" srcId="{21320565-0ECC-4714-94E1-087B2828A8AD}" destId="{5DF16D4B-0BAE-46E7-9F96-F20B31D04F30}" srcOrd="3" destOrd="0" parTransId="{ECC70D67-3B75-48FD-88E0-F20FED4F0A1C}" sibTransId="{B133AB6A-66D8-415B-8E9B-2DEB4701747B}"/>
    <dgm:cxn modelId="{7E0904C8-605D-42DE-A0AA-1CA9BF7E93A2}" type="presOf" srcId="{E987D6DA-33D8-48CA-916D-6DD28E1F1D29}" destId="{30717551-21FC-4E95-B92C-7C8013CA3A33}" srcOrd="0" destOrd="0" presId="urn:microsoft.com/office/officeart/2005/8/layout/vList2"/>
    <dgm:cxn modelId="{A3EC2A6B-0A19-4DFB-BCA3-B6C4328B2218}" type="presOf" srcId="{5DF16D4B-0BAE-46E7-9F96-F20B31D04F30}" destId="{6783712C-29BC-486C-98AC-4ED6D0001B6E}" srcOrd="0" destOrd="0" presId="urn:microsoft.com/office/officeart/2005/8/layout/vList2"/>
    <dgm:cxn modelId="{1A06BA55-A75B-4F7E-B016-041D86362F62}" type="presOf" srcId="{7A4A0B9C-AC17-4689-BEB9-4983825042D7}" destId="{75D63315-1A43-457B-81CA-49E2B484839D}" srcOrd="0" destOrd="0" presId="urn:microsoft.com/office/officeart/2005/8/layout/vList2"/>
    <dgm:cxn modelId="{5542170A-1BA1-4A37-AC15-07555A91E9A7}" type="presParOf" srcId="{B0A7B5D7-B61C-46B6-A0CD-ABFE251AFD15}" destId="{75D63315-1A43-457B-81CA-49E2B484839D}" srcOrd="0" destOrd="0" presId="urn:microsoft.com/office/officeart/2005/8/layout/vList2"/>
    <dgm:cxn modelId="{9BA7159B-D03C-47CC-9E95-ED56B2CC6F95}" type="presParOf" srcId="{B0A7B5D7-B61C-46B6-A0CD-ABFE251AFD15}" destId="{11EA6E4A-8C49-4504-957B-A33EDA95813E}" srcOrd="1" destOrd="0" presId="urn:microsoft.com/office/officeart/2005/8/layout/vList2"/>
    <dgm:cxn modelId="{0F6D0F1E-7AE8-4465-AF63-1DA0D3ED040D}" type="presParOf" srcId="{B0A7B5D7-B61C-46B6-A0CD-ABFE251AFD15}" destId="{30717551-21FC-4E95-B92C-7C8013CA3A33}" srcOrd="2" destOrd="0" presId="urn:microsoft.com/office/officeart/2005/8/layout/vList2"/>
    <dgm:cxn modelId="{25BE59D9-A67A-44A4-B770-2A0EE8E5052A}" type="presParOf" srcId="{B0A7B5D7-B61C-46B6-A0CD-ABFE251AFD15}" destId="{C8EC3A99-F47B-4E88-8E35-7A743335ACB1}" srcOrd="3" destOrd="0" presId="urn:microsoft.com/office/officeart/2005/8/layout/vList2"/>
    <dgm:cxn modelId="{FF47929A-A028-4327-938E-E77CE8BB7F69}" type="presParOf" srcId="{B0A7B5D7-B61C-46B6-A0CD-ABFE251AFD15}" destId="{7B1ED09F-19A5-4288-B344-C7D81A0EF646}" srcOrd="4" destOrd="0" presId="urn:microsoft.com/office/officeart/2005/8/layout/vList2"/>
    <dgm:cxn modelId="{76714BF2-B7A4-4097-85BB-2ADC35178B9C}" type="presParOf" srcId="{B0A7B5D7-B61C-46B6-A0CD-ABFE251AFD15}" destId="{40943ABF-52DB-4437-A1D3-7D434E932544}" srcOrd="5" destOrd="0" presId="urn:microsoft.com/office/officeart/2005/8/layout/vList2"/>
    <dgm:cxn modelId="{2DAB8DB7-4556-4F74-BCD9-83898269C09A}" type="presParOf" srcId="{B0A7B5D7-B61C-46B6-A0CD-ABFE251AFD15}" destId="{6783712C-29BC-486C-98AC-4ED6D0001B6E}" srcOrd="6"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143832-82AF-4F45-BF24-75F91E127774}" type="doc">
      <dgm:prSet loTypeId="urn:microsoft.com/office/officeart/2018/2/layout/IconCircleList" loCatId="icon" qsTypeId="urn:microsoft.com/office/officeart/2005/8/quickstyle/simple1" qsCatId="simple" csTypeId="urn:microsoft.com/office/officeart/2018/5/colors/Iconchunking_neutralicon_accent1_2" csCatId="accent1" phldr="1"/>
      <dgm:spPr/>
      <dgm:t>
        <a:bodyPr/>
        <a:lstStyle/>
        <a:p>
          <a:endParaRPr lang="en-US"/>
        </a:p>
      </dgm:t>
    </dgm:pt>
    <dgm:pt modelId="{CBB0BEB6-5F76-4764-9642-E0B755B3ED68}">
      <dgm:prSet/>
      <dgm:spPr/>
      <dgm:t>
        <a:bodyPr/>
        <a:lstStyle/>
        <a:p>
          <a:r>
            <a:rPr lang="en-US" dirty="0"/>
            <a:t>i3 Processor Based Computer or higher</a:t>
          </a:r>
        </a:p>
      </dgm:t>
    </dgm:pt>
    <dgm:pt modelId="{AB146992-1475-4D61-BB0D-903AF4CE74CC}" type="parTrans" cxnId="{CA5E28EC-20A0-47BA-ABDD-E6C2FB1297D8}">
      <dgm:prSet/>
      <dgm:spPr/>
      <dgm:t>
        <a:bodyPr/>
        <a:lstStyle/>
        <a:p>
          <a:endParaRPr lang="en-US"/>
        </a:p>
      </dgm:t>
    </dgm:pt>
    <dgm:pt modelId="{01598843-7847-4A84-926F-9AEDCE47638D}" type="sibTrans" cxnId="{CA5E28EC-20A0-47BA-ABDD-E6C2FB1297D8}">
      <dgm:prSet/>
      <dgm:spPr/>
      <dgm:t>
        <a:bodyPr/>
        <a:lstStyle/>
        <a:p>
          <a:endParaRPr lang="en-US"/>
        </a:p>
      </dgm:t>
    </dgm:pt>
    <dgm:pt modelId="{8C9763B7-2F6D-4E20-A2F2-96A5FCA1ECAC}">
      <dgm:prSet/>
      <dgm:spPr/>
      <dgm:t>
        <a:bodyPr/>
        <a:lstStyle/>
        <a:p>
          <a:r>
            <a:rPr lang="en-US" dirty="0"/>
            <a:t>Memory: 1 </a:t>
          </a:r>
          <a:r>
            <a:rPr lang="en-US" dirty="0" smtClean="0"/>
            <a:t>GB or </a:t>
          </a:r>
        </a:p>
        <a:p>
          <a:r>
            <a:rPr lang="en-US" dirty="0" smtClean="0"/>
            <a:t>higher</a:t>
          </a:r>
          <a:endParaRPr lang="en-US" dirty="0"/>
        </a:p>
      </dgm:t>
    </dgm:pt>
    <dgm:pt modelId="{EDCCBE1A-66E9-4175-8F8D-3E33281C8D98}" type="parTrans" cxnId="{E7A35C4B-9316-4170-9D63-905E098D7F72}">
      <dgm:prSet/>
      <dgm:spPr/>
      <dgm:t>
        <a:bodyPr/>
        <a:lstStyle/>
        <a:p>
          <a:endParaRPr lang="en-US"/>
        </a:p>
      </dgm:t>
    </dgm:pt>
    <dgm:pt modelId="{EDFE713A-140B-44A1-8067-844C6CBA6CF0}" type="sibTrans" cxnId="{E7A35C4B-9316-4170-9D63-905E098D7F72}">
      <dgm:prSet/>
      <dgm:spPr/>
      <dgm:t>
        <a:bodyPr/>
        <a:lstStyle/>
        <a:p>
          <a:endParaRPr lang="en-US"/>
        </a:p>
      </dgm:t>
    </dgm:pt>
    <dgm:pt modelId="{00B5CC79-D705-43F1-BA9E-082B4985A4B2}">
      <dgm:prSet/>
      <dgm:spPr/>
      <dgm:t>
        <a:bodyPr/>
        <a:lstStyle/>
        <a:p>
          <a:r>
            <a:rPr lang="en-US" dirty="0"/>
            <a:t>Hard Drive: 50 GB</a:t>
          </a:r>
        </a:p>
      </dgm:t>
    </dgm:pt>
    <dgm:pt modelId="{9350277D-DEC0-4202-A227-25C2C38A4167}" type="parTrans" cxnId="{34B14A7C-0454-4F00-824E-67678AFC6479}">
      <dgm:prSet/>
      <dgm:spPr/>
      <dgm:t>
        <a:bodyPr/>
        <a:lstStyle/>
        <a:p>
          <a:endParaRPr lang="en-US"/>
        </a:p>
      </dgm:t>
    </dgm:pt>
    <dgm:pt modelId="{BD0BAB37-A8A4-4BCE-835B-31C5A4876C41}" type="sibTrans" cxnId="{34B14A7C-0454-4F00-824E-67678AFC6479}">
      <dgm:prSet/>
      <dgm:spPr/>
      <dgm:t>
        <a:bodyPr/>
        <a:lstStyle/>
        <a:p>
          <a:endParaRPr lang="en-US"/>
        </a:p>
      </dgm:t>
    </dgm:pt>
    <dgm:pt modelId="{A67ADAD8-49FB-44EE-B91A-5AE8E6D72761}" type="pres">
      <dgm:prSet presAssocID="{64143832-82AF-4F45-BF24-75F91E127774}" presName="root" presStyleCnt="0">
        <dgm:presLayoutVars>
          <dgm:dir/>
          <dgm:resizeHandles val="exact"/>
        </dgm:presLayoutVars>
      </dgm:prSet>
      <dgm:spPr/>
      <dgm:t>
        <a:bodyPr/>
        <a:lstStyle/>
        <a:p>
          <a:endParaRPr lang="en-IN"/>
        </a:p>
      </dgm:t>
    </dgm:pt>
    <dgm:pt modelId="{737ED6C2-B2F3-4109-9CD8-930B9899885E}" type="pres">
      <dgm:prSet presAssocID="{64143832-82AF-4F45-BF24-75F91E127774}" presName="container" presStyleCnt="0">
        <dgm:presLayoutVars>
          <dgm:dir/>
          <dgm:resizeHandles val="exact"/>
        </dgm:presLayoutVars>
      </dgm:prSet>
      <dgm:spPr/>
    </dgm:pt>
    <dgm:pt modelId="{8BC79329-EA43-45F0-915D-FA4CCD25D42F}" type="pres">
      <dgm:prSet presAssocID="{CBB0BEB6-5F76-4764-9642-E0B755B3ED68}" presName="compNode" presStyleCnt="0"/>
      <dgm:spPr/>
    </dgm:pt>
    <dgm:pt modelId="{119AF0CF-6A93-4861-94D9-AA809E3DEE3E}" type="pres">
      <dgm:prSet presAssocID="{CBB0BEB6-5F76-4764-9642-E0B755B3ED68}" presName="iconBgRect" presStyleLbl="bgShp" presStyleIdx="0" presStyleCnt="3"/>
      <dgm:spPr/>
    </dgm:pt>
    <dgm:pt modelId="{5D8AD2D7-1688-49E6-B1A3-4DA077E12066}" type="pres">
      <dgm:prSet presAssocID="{CBB0BEB6-5F76-4764-9642-E0B755B3ED6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Computer"/>
        </a:ext>
      </dgm:extLst>
    </dgm:pt>
    <dgm:pt modelId="{9262E7DD-6CE7-4943-93FC-786C1CDA3CB0}" type="pres">
      <dgm:prSet presAssocID="{CBB0BEB6-5F76-4764-9642-E0B755B3ED68}" presName="spaceRect" presStyleCnt="0"/>
      <dgm:spPr/>
    </dgm:pt>
    <dgm:pt modelId="{A2FFEC57-046C-4454-B24C-06890FCD3006}" type="pres">
      <dgm:prSet presAssocID="{CBB0BEB6-5F76-4764-9642-E0B755B3ED68}" presName="textRect" presStyleLbl="revTx" presStyleIdx="0" presStyleCnt="3">
        <dgm:presLayoutVars>
          <dgm:chMax val="1"/>
          <dgm:chPref val="1"/>
        </dgm:presLayoutVars>
      </dgm:prSet>
      <dgm:spPr/>
      <dgm:t>
        <a:bodyPr/>
        <a:lstStyle/>
        <a:p>
          <a:endParaRPr lang="en-IN"/>
        </a:p>
      </dgm:t>
    </dgm:pt>
    <dgm:pt modelId="{FC333DF2-1AC8-4C6E-A6E1-505EB11176B2}" type="pres">
      <dgm:prSet presAssocID="{01598843-7847-4A84-926F-9AEDCE47638D}" presName="sibTrans" presStyleLbl="sibTrans2D1" presStyleIdx="0" presStyleCnt="0"/>
      <dgm:spPr/>
      <dgm:t>
        <a:bodyPr/>
        <a:lstStyle/>
        <a:p>
          <a:endParaRPr lang="en-IN"/>
        </a:p>
      </dgm:t>
    </dgm:pt>
    <dgm:pt modelId="{D4612540-E51A-4967-861C-CB7F7A51A693}" type="pres">
      <dgm:prSet presAssocID="{8C9763B7-2F6D-4E20-A2F2-96A5FCA1ECAC}" presName="compNode" presStyleCnt="0"/>
      <dgm:spPr/>
    </dgm:pt>
    <dgm:pt modelId="{79A84377-A379-4657-8D31-23BF99F5FD95}" type="pres">
      <dgm:prSet presAssocID="{8C9763B7-2F6D-4E20-A2F2-96A5FCA1ECAC}" presName="iconBgRect" presStyleLbl="bgShp" presStyleIdx="1" presStyleCnt="3"/>
      <dgm:spPr/>
    </dgm:pt>
    <dgm:pt modelId="{2096E9D4-0F43-4CFA-9D87-58496DF012A6}" type="pres">
      <dgm:prSet presAssocID="{8C9763B7-2F6D-4E20-A2F2-96A5FCA1ECA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Database"/>
        </a:ext>
      </dgm:extLst>
    </dgm:pt>
    <dgm:pt modelId="{9764F7CF-9298-42C6-8E72-1AFF48174B7F}" type="pres">
      <dgm:prSet presAssocID="{8C9763B7-2F6D-4E20-A2F2-96A5FCA1ECAC}" presName="spaceRect" presStyleCnt="0"/>
      <dgm:spPr/>
    </dgm:pt>
    <dgm:pt modelId="{65185E27-8E5B-4D8C-ACCB-5C90595A2729}" type="pres">
      <dgm:prSet presAssocID="{8C9763B7-2F6D-4E20-A2F2-96A5FCA1ECAC}" presName="textRect" presStyleLbl="revTx" presStyleIdx="1" presStyleCnt="3">
        <dgm:presLayoutVars>
          <dgm:chMax val="1"/>
          <dgm:chPref val="1"/>
        </dgm:presLayoutVars>
      </dgm:prSet>
      <dgm:spPr/>
      <dgm:t>
        <a:bodyPr/>
        <a:lstStyle/>
        <a:p>
          <a:endParaRPr lang="en-IN"/>
        </a:p>
      </dgm:t>
    </dgm:pt>
    <dgm:pt modelId="{E8639B01-FA3C-4C8C-81E9-4F2303CA2E8E}" type="pres">
      <dgm:prSet presAssocID="{EDFE713A-140B-44A1-8067-844C6CBA6CF0}" presName="sibTrans" presStyleLbl="sibTrans2D1" presStyleIdx="0" presStyleCnt="0"/>
      <dgm:spPr/>
      <dgm:t>
        <a:bodyPr/>
        <a:lstStyle/>
        <a:p>
          <a:endParaRPr lang="en-IN"/>
        </a:p>
      </dgm:t>
    </dgm:pt>
    <dgm:pt modelId="{099B7C35-5F22-44BB-A8C1-C592018CC84F}" type="pres">
      <dgm:prSet presAssocID="{00B5CC79-D705-43F1-BA9E-082B4985A4B2}" presName="compNode" presStyleCnt="0"/>
      <dgm:spPr/>
    </dgm:pt>
    <dgm:pt modelId="{DD2FD1BA-850E-41E2-AB17-48829C14E46F}" type="pres">
      <dgm:prSet presAssocID="{00B5CC79-D705-43F1-BA9E-082B4985A4B2}" presName="iconBgRect" presStyleLbl="bgShp" presStyleIdx="2" presStyleCnt="3"/>
      <dgm:spPr/>
    </dgm:pt>
    <dgm:pt modelId="{AF857906-5857-402D-A53C-6D39BF233673}" type="pres">
      <dgm:prSet presAssocID="{00B5CC79-D705-43F1-BA9E-082B4985A4B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Disk"/>
        </a:ext>
      </dgm:extLst>
    </dgm:pt>
    <dgm:pt modelId="{378C9227-BF73-40E9-90AA-D7CF2806CD34}" type="pres">
      <dgm:prSet presAssocID="{00B5CC79-D705-43F1-BA9E-082B4985A4B2}" presName="spaceRect" presStyleCnt="0"/>
      <dgm:spPr/>
    </dgm:pt>
    <dgm:pt modelId="{32290E83-E87B-4F3E-A6D2-5BDA186D2309}" type="pres">
      <dgm:prSet presAssocID="{00B5CC79-D705-43F1-BA9E-082B4985A4B2}" presName="textRect" presStyleLbl="revTx" presStyleIdx="2" presStyleCnt="3">
        <dgm:presLayoutVars>
          <dgm:chMax val="1"/>
          <dgm:chPref val="1"/>
        </dgm:presLayoutVars>
      </dgm:prSet>
      <dgm:spPr/>
      <dgm:t>
        <a:bodyPr/>
        <a:lstStyle/>
        <a:p>
          <a:endParaRPr lang="en-IN"/>
        </a:p>
      </dgm:t>
    </dgm:pt>
  </dgm:ptLst>
  <dgm:cxnLst>
    <dgm:cxn modelId="{34B14A7C-0454-4F00-824E-67678AFC6479}" srcId="{64143832-82AF-4F45-BF24-75F91E127774}" destId="{00B5CC79-D705-43F1-BA9E-082B4985A4B2}" srcOrd="2" destOrd="0" parTransId="{9350277D-DEC0-4202-A227-25C2C38A4167}" sibTransId="{BD0BAB37-A8A4-4BCE-835B-31C5A4876C41}"/>
    <dgm:cxn modelId="{CA5E28EC-20A0-47BA-ABDD-E6C2FB1297D8}" srcId="{64143832-82AF-4F45-BF24-75F91E127774}" destId="{CBB0BEB6-5F76-4764-9642-E0B755B3ED68}" srcOrd="0" destOrd="0" parTransId="{AB146992-1475-4D61-BB0D-903AF4CE74CC}" sibTransId="{01598843-7847-4A84-926F-9AEDCE47638D}"/>
    <dgm:cxn modelId="{CEAFA83B-EF4B-460E-97D8-3FB29D58820D}" type="presOf" srcId="{64143832-82AF-4F45-BF24-75F91E127774}" destId="{A67ADAD8-49FB-44EE-B91A-5AE8E6D72761}" srcOrd="0" destOrd="0" presId="urn:microsoft.com/office/officeart/2018/2/layout/IconCircleList"/>
    <dgm:cxn modelId="{CD25A7C0-023D-4802-BEAE-7BE9D3AE428C}" type="presOf" srcId="{00B5CC79-D705-43F1-BA9E-082B4985A4B2}" destId="{32290E83-E87B-4F3E-A6D2-5BDA186D2309}" srcOrd="0" destOrd="0" presId="urn:microsoft.com/office/officeart/2018/2/layout/IconCircleList"/>
    <dgm:cxn modelId="{2A8191DD-8B68-41B0-9FAC-912B8BFEBC0E}" type="presOf" srcId="{CBB0BEB6-5F76-4764-9642-E0B755B3ED68}" destId="{A2FFEC57-046C-4454-B24C-06890FCD3006}" srcOrd="0" destOrd="0" presId="urn:microsoft.com/office/officeart/2018/2/layout/IconCircleList"/>
    <dgm:cxn modelId="{6A693BCC-AE77-4642-9064-D9BA44CFCA40}" type="presOf" srcId="{01598843-7847-4A84-926F-9AEDCE47638D}" destId="{FC333DF2-1AC8-4C6E-A6E1-505EB11176B2}" srcOrd="0" destOrd="0" presId="urn:microsoft.com/office/officeart/2018/2/layout/IconCircleList"/>
    <dgm:cxn modelId="{EA43BD53-33F2-45A2-B4CC-6CA32EE6740E}" type="presOf" srcId="{EDFE713A-140B-44A1-8067-844C6CBA6CF0}" destId="{E8639B01-FA3C-4C8C-81E9-4F2303CA2E8E}" srcOrd="0" destOrd="0" presId="urn:microsoft.com/office/officeart/2018/2/layout/IconCircleList"/>
    <dgm:cxn modelId="{F24D5B15-01DF-4CB9-B8F6-74BC400D5B45}" type="presOf" srcId="{8C9763B7-2F6D-4E20-A2F2-96A5FCA1ECAC}" destId="{65185E27-8E5B-4D8C-ACCB-5C90595A2729}" srcOrd="0" destOrd="0" presId="urn:microsoft.com/office/officeart/2018/2/layout/IconCircleList"/>
    <dgm:cxn modelId="{E7A35C4B-9316-4170-9D63-905E098D7F72}" srcId="{64143832-82AF-4F45-BF24-75F91E127774}" destId="{8C9763B7-2F6D-4E20-A2F2-96A5FCA1ECAC}" srcOrd="1" destOrd="0" parTransId="{EDCCBE1A-66E9-4175-8F8D-3E33281C8D98}" sibTransId="{EDFE713A-140B-44A1-8067-844C6CBA6CF0}"/>
    <dgm:cxn modelId="{0185835D-5737-4CC6-BC80-7340325C1290}" type="presParOf" srcId="{A67ADAD8-49FB-44EE-B91A-5AE8E6D72761}" destId="{737ED6C2-B2F3-4109-9CD8-930B9899885E}" srcOrd="0" destOrd="0" presId="urn:microsoft.com/office/officeart/2018/2/layout/IconCircleList"/>
    <dgm:cxn modelId="{8FDA4823-0061-4156-A071-4A03872BD01E}" type="presParOf" srcId="{737ED6C2-B2F3-4109-9CD8-930B9899885E}" destId="{8BC79329-EA43-45F0-915D-FA4CCD25D42F}" srcOrd="0" destOrd="0" presId="urn:microsoft.com/office/officeart/2018/2/layout/IconCircleList"/>
    <dgm:cxn modelId="{412C1F8B-6039-4D18-B7F4-64B790E98A95}" type="presParOf" srcId="{8BC79329-EA43-45F0-915D-FA4CCD25D42F}" destId="{119AF0CF-6A93-4861-94D9-AA809E3DEE3E}" srcOrd="0" destOrd="0" presId="urn:microsoft.com/office/officeart/2018/2/layout/IconCircleList"/>
    <dgm:cxn modelId="{4D8BBA08-049A-4F35-A274-8785F4C9168E}" type="presParOf" srcId="{8BC79329-EA43-45F0-915D-FA4CCD25D42F}" destId="{5D8AD2D7-1688-49E6-B1A3-4DA077E12066}" srcOrd="1" destOrd="0" presId="urn:microsoft.com/office/officeart/2018/2/layout/IconCircleList"/>
    <dgm:cxn modelId="{B634A3F3-EB48-41D9-9AB0-8786329620B0}" type="presParOf" srcId="{8BC79329-EA43-45F0-915D-FA4CCD25D42F}" destId="{9262E7DD-6CE7-4943-93FC-786C1CDA3CB0}" srcOrd="2" destOrd="0" presId="urn:microsoft.com/office/officeart/2018/2/layout/IconCircleList"/>
    <dgm:cxn modelId="{8A5EBA7A-D10A-4D73-AA05-8CD3A63EB788}" type="presParOf" srcId="{8BC79329-EA43-45F0-915D-FA4CCD25D42F}" destId="{A2FFEC57-046C-4454-B24C-06890FCD3006}" srcOrd="3" destOrd="0" presId="urn:microsoft.com/office/officeart/2018/2/layout/IconCircleList"/>
    <dgm:cxn modelId="{11CC15E4-6B1F-4DEE-8306-07DED9F7167D}" type="presParOf" srcId="{737ED6C2-B2F3-4109-9CD8-930B9899885E}" destId="{FC333DF2-1AC8-4C6E-A6E1-505EB11176B2}" srcOrd="1" destOrd="0" presId="urn:microsoft.com/office/officeart/2018/2/layout/IconCircleList"/>
    <dgm:cxn modelId="{AE9CAA33-6F50-4BA1-97E7-F436E5260B6A}" type="presParOf" srcId="{737ED6C2-B2F3-4109-9CD8-930B9899885E}" destId="{D4612540-E51A-4967-861C-CB7F7A51A693}" srcOrd="2" destOrd="0" presId="urn:microsoft.com/office/officeart/2018/2/layout/IconCircleList"/>
    <dgm:cxn modelId="{6071E740-6690-493F-B10B-2032DC9B6055}" type="presParOf" srcId="{D4612540-E51A-4967-861C-CB7F7A51A693}" destId="{79A84377-A379-4657-8D31-23BF99F5FD95}" srcOrd="0" destOrd="0" presId="urn:microsoft.com/office/officeart/2018/2/layout/IconCircleList"/>
    <dgm:cxn modelId="{7262FA33-279E-4687-91DD-DD297ED20BA3}" type="presParOf" srcId="{D4612540-E51A-4967-861C-CB7F7A51A693}" destId="{2096E9D4-0F43-4CFA-9D87-58496DF012A6}" srcOrd="1" destOrd="0" presId="urn:microsoft.com/office/officeart/2018/2/layout/IconCircleList"/>
    <dgm:cxn modelId="{E9EF54BD-3E04-4A3C-AB9B-917CA7211F15}" type="presParOf" srcId="{D4612540-E51A-4967-861C-CB7F7A51A693}" destId="{9764F7CF-9298-42C6-8E72-1AFF48174B7F}" srcOrd="2" destOrd="0" presId="urn:microsoft.com/office/officeart/2018/2/layout/IconCircleList"/>
    <dgm:cxn modelId="{E1FD27F9-62CE-442C-8D8E-8545856DB4C1}" type="presParOf" srcId="{D4612540-E51A-4967-861C-CB7F7A51A693}" destId="{65185E27-8E5B-4D8C-ACCB-5C90595A2729}" srcOrd="3" destOrd="0" presId="urn:microsoft.com/office/officeart/2018/2/layout/IconCircleList"/>
    <dgm:cxn modelId="{6714C9B3-37C9-4FA6-961F-621AE974F0C0}" type="presParOf" srcId="{737ED6C2-B2F3-4109-9CD8-930B9899885E}" destId="{E8639B01-FA3C-4C8C-81E9-4F2303CA2E8E}" srcOrd="3" destOrd="0" presId="urn:microsoft.com/office/officeart/2018/2/layout/IconCircleList"/>
    <dgm:cxn modelId="{2565B29C-4C0E-4D7C-AEC9-D65014E86B19}" type="presParOf" srcId="{737ED6C2-B2F3-4109-9CD8-930B9899885E}" destId="{099B7C35-5F22-44BB-A8C1-C592018CC84F}" srcOrd="4" destOrd="0" presId="urn:microsoft.com/office/officeart/2018/2/layout/IconCircleList"/>
    <dgm:cxn modelId="{DB84E42D-42C5-4522-BDE9-1D3A70D369BB}" type="presParOf" srcId="{099B7C35-5F22-44BB-A8C1-C592018CC84F}" destId="{DD2FD1BA-850E-41E2-AB17-48829C14E46F}" srcOrd="0" destOrd="0" presId="urn:microsoft.com/office/officeart/2018/2/layout/IconCircleList"/>
    <dgm:cxn modelId="{99F5C90C-BE3C-4B41-AE32-2729B3720604}" type="presParOf" srcId="{099B7C35-5F22-44BB-A8C1-C592018CC84F}" destId="{AF857906-5857-402D-A53C-6D39BF233673}" srcOrd="1" destOrd="0" presId="urn:microsoft.com/office/officeart/2018/2/layout/IconCircleList"/>
    <dgm:cxn modelId="{B4C4FCCE-E8B8-4160-BA69-6DCC66848ED0}" type="presParOf" srcId="{099B7C35-5F22-44BB-A8C1-C592018CC84F}" destId="{378C9227-BF73-40E9-90AA-D7CF2806CD34}" srcOrd="2" destOrd="0" presId="urn:microsoft.com/office/officeart/2018/2/layout/IconCircleList"/>
    <dgm:cxn modelId="{D582E74F-4425-47B1-ADAB-0AE34CAEA805}" type="presParOf" srcId="{099B7C35-5F22-44BB-A8C1-C592018CC84F}" destId="{32290E83-E87B-4F3E-A6D2-5BDA186D2309}" srcOrd="3" destOrd="0" presId="urn:microsoft.com/office/officeart/2018/2/layout/IconCircle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A189BF-5ABE-4ABA-92A8-984D08E7C13C}">
      <dsp:nvSpPr>
        <dsp:cNvPr id="0" name=""/>
        <dsp:cNvSpPr/>
      </dsp:nvSpPr>
      <dsp:spPr>
        <a:xfrm>
          <a:off x="0" y="0"/>
          <a:ext cx="5124159" cy="0"/>
        </a:xfrm>
        <a:prstGeom prst="lin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9B245264-F45F-40D0-BB84-3B0C6093BD0E}">
      <dsp:nvSpPr>
        <dsp:cNvPr id="0" name=""/>
        <dsp:cNvSpPr/>
      </dsp:nvSpPr>
      <dsp:spPr>
        <a:xfrm>
          <a:off x="0" y="0"/>
          <a:ext cx="5124159" cy="197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(Singh et al., 2017) investigated the rice yield prediction performance of KNN,using 11 parameters of micronutrients and macronutrients. The prediction accuracy for KNN is 97% . </a:t>
          </a:r>
        </a:p>
      </dsp:txBody>
      <dsp:txXfrm>
        <a:off x="0" y="0"/>
        <a:ext cx="5124159" cy="1974292"/>
      </dsp:txXfrm>
    </dsp:sp>
    <dsp:sp modelId="{6F0B41B1-93C4-44EB-A390-0C2EA6261B53}">
      <dsp:nvSpPr>
        <dsp:cNvPr id="0" name=""/>
        <dsp:cNvSpPr/>
      </dsp:nvSpPr>
      <dsp:spPr>
        <a:xfrm>
          <a:off x="0" y="1974292"/>
          <a:ext cx="5124159" cy="0"/>
        </a:xfrm>
        <a:prstGeom prst="line">
          <a:avLst/>
        </a:prstGeom>
        <a:gradFill rotWithShape="0">
          <a:gsLst>
            <a:gs pos="0">
              <a:schemeClr val="accent5">
                <a:hueOff val="4808133"/>
                <a:satOff val="-9764"/>
                <a:lumOff val="6275"/>
                <a:alphaOff val="0"/>
                <a:tint val="96000"/>
                <a:lumMod val="104000"/>
              </a:schemeClr>
            </a:gs>
            <a:gs pos="100000">
              <a:schemeClr val="accent5">
                <a:hueOff val="4808133"/>
                <a:satOff val="-9764"/>
                <a:lumOff val="6275"/>
                <a:alphaOff val="0"/>
                <a:shade val="98000"/>
                <a:lumMod val="94000"/>
              </a:schemeClr>
            </a:gs>
          </a:gsLst>
          <a:lin ang="5400000" scaled="0"/>
        </a:gradFill>
        <a:ln w="9525" cap="rnd" cmpd="sng" algn="ctr">
          <a:solidFill>
            <a:schemeClr val="accent5">
              <a:hueOff val="4808133"/>
              <a:satOff val="-9764"/>
              <a:lumOff val="6275"/>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FD85A393-4A90-48E0-8A92-DD2F2A719432}">
      <dsp:nvSpPr>
        <dsp:cNvPr id="0" name=""/>
        <dsp:cNvSpPr/>
      </dsp:nvSpPr>
      <dsp:spPr>
        <a:xfrm>
          <a:off x="0" y="1974292"/>
          <a:ext cx="5124159" cy="1974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Judicael Geraud N.Zannou and Vinasetan Ratheil Houndji(June 2019) proposed a system based on machine learning techniques to estimate farm yields. The experiments were conducted on a sorghum field.</a:t>
          </a:r>
        </a:p>
      </dsp:txBody>
      <dsp:txXfrm>
        <a:off x="0" y="1974292"/>
        <a:ext cx="5124159" cy="1974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63315-1A43-457B-81CA-49E2B484839D}">
      <dsp:nvSpPr>
        <dsp:cNvPr id="0" name=""/>
        <dsp:cNvSpPr/>
      </dsp:nvSpPr>
      <dsp:spPr>
        <a:xfrm>
          <a:off x="0" y="45051"/>
          <a:ext cx="5124159" cy="91494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Operating System(s) : Windows 7, 8, 10 </a:t>
          </a:r>
        </a:p>
      </dsp:txBody>
      <dsp:txXfrm>
        <a:off x="44664" y="89715"/>
        <a:ext cx="5034831" cy="825612"/>
      </dsp:txXfrm>
    </dsp:sp>
    <dsp:sp modelId="{30717551-21FC-4E95-B92C-7C8013CA3A33}">
      <dsp:nvSpPr>
        <dsp:cNvPr id="0" name=""/>
        <dsp:cNvSpPr/>
      </dsp:nvSpPr>
      <dsp:spPr>
        <a:xfrm>
          <a:off x="0" y="1026231"/>
          <a:ext cx="5124159" cy="914940"/>
        </a:xfrm>
        <a:prstGeom prst="roundRect">
          <a:avLst/>
        </a:prstGeom>
        <a:gradFill rotWithShape="0">
          <a:gsLst>
            <a:gs pos="0">
              <a:schemeClr val="accent2">
                <a:hueOff val="151055"/>
                <a:satOff val="-15998"/>
                <a:lumOff val="-392"/>
                <a:alphaOff val="0"/>
                <a:tint val="96000"/>
                <a:lumMod val="104000"/>
              </a:schemeClr>
            </a:gs>
            <a:gs pos="100000">
              <a:schemeClr val="accent2">
                <a:hueOff val="151055"/>
                <a:satOff val="-15998"/>
                <a:lumOff val="-39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Programming Language : Python </a:t>
          </a:r>
        </a:p>
      </dsp:txBody>
      <dsp:txXfrm>
        <a:off x="44664" y="1070895"/>
        <a:ext cx="5034831" cy="825612"/>
      </dsp:txXfrm>
    </dsp:sp>
    <dsp:sp modelId="{7B1ED09F-19A5-4288-B344-C7D81A0EF646}">
      <dsp:nvSpPr>
        <dsp:cNvPr id="0" name=""/>
        <dsp:cNvSpPr/>
      </dsp:nvSpPr>
      <dsp:spPr>
        <a:xfrm>
          <a:off x="0" y="2007411"/>
          <a:ext cx="5124159" cy="914940"/>
        </a:xfrm>
        <a:prstGeom prst="roundRect">
          <a:avLst/>
        </a:prstGeom>
        <a:gradFill rotWithShape="0">
          <a:gsLst>
            <a:gs pos="0">
              <a:schemeClr val="accent2">
                <a:hueOff val="302110"/>
                <a:satOff val="-31995"/>
                <a:lumOff val="-784"/>
                <a:alphaOff val="0"/>
                <a:tint val="96000"/>
                <a:lumMod val="104000"/>
              </a:schemeClr>
            </a:gs>
            <a:gs pos="100000">
              <a:schemeClr val="accent2">
                <a:hueOff val="302110"/>
                <a:satOff val="-31995"/>
                <a:lumOff val="-784"/>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Framework: Jupyter Notebook</a:t>
          </a:r>
        </a:p>
      </dsp:txBody>
      <dsp:txXfrm>
        <a:off x="44664" y="2052075"/>
        <a:ext cx="5034831" cy="825612"/>
      </dsp:txXfrm>
    </dsp:sp>
    <dsp:sp modelId="{6783712C-29BC-486C-98AC-4ED6D0001B6E}">
      <dsp:nvSpPr>
        <dsp:cNvPr id="0" name=""/>
        <dsp:cNvSpPr/>
      </dsp:nvSpPr>
      <dsp:spPr>
        <a:xfrm>
          <a:off x="0" y="2988592"/>
          <a:ext cx="5124159" cy="914940"/>
        </a:xfrm>
        <a:prstGeom prst="roundRect">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Machine Learning Algorithm</a:t>
          </a:r>
        </a:p>
      </dsp:txBody>
      <dsp:txXfrm>
        <a:off x="44664" y="3033256"/>
        <a:ext cx="5034831" cy="8256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9AF0CF-6A93-4861-94D9-AA809E3DEE3E}">
      <dsp:nvSpPr>
        <dsp:cNvPr id="0" name=""/>
        <dsp:cNvSpPr/>
      </dsp:nvSpPr>
      <dsp:spPr>
        <a:xfrm>
          <a:off x="26465" y="251930"/>
          <a:ext cx="885358" cy="885358"/>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8AD2D7-1688-49E6-B1A3-4DA077E12066}">
      <dsp:nvSpPr>
        <dsp:cNvPr id="0" name=""/>
        <dsp:cNvSpPr/>
      </dsp:nvSpPr>
      <dsp:spPr>
        <a:xfrm>
          <a:off x="212391" y="437855"/>
          <a:ext cx="513508" cy="5135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FFEC57-046C-4454-B24C-06890FCD3006}">
      <dsp:nvSpPr>
        <dsp:cNvPr id="0" name=""/>
        <dsp:cNvSpPr/>
      </dsp:nvSpPr>
      <dsp:spPr>
        <a:xfrm>
          <a:off x="1101544" y="251930"/>
          <a:ext cx="2086917" cy="885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i3 Processor Based Computer or higher</a:t>
          </a:r>
        </a:p>
      </dsp:txBody>
      <dsp:txXfrm>
        <a:off x="1101544" y="251930"/>
        <a:ext cx="2086917" cy="885358"/>
      </dsp:txXfrm>
    </dsp:sp>
    <dsp:sp modelId="{79A84377-A379-4657-8D31-23BF99F5FD95}">
      <dsp:nvSpPr>
        <dsp:cNvPr id="0" name=""/>
        <dsp:cNvSpPr/>
      </dsp:nvSpPr>
      <dsp:spPr>
        <a:xfrm>
          <a:off x="3552091" y="251930"/>
          <a:ext cx="885358" cy="885358"/>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96E9D4-0F43-4CFA-9D87-58496DF012A6}">
      <dsp:nvSpPr>
        <dsp:cNvPr id="0" name=""/>
        <dsp:cNvSpPr/>
      </dsp:nvSpPr>
      <dsp:spPr>
        <a:xfrm>
          <a:off x="3738016" y="437855"/>
          <a:ext cx="513508" cy="5135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5185E27-8E5B-4D8C-ACCB-5C90595A2729}">
      <dsp:nvSpPr>
        <dsp:cNvPr id="0" name=""/>
        <dsp:cNvSpPr/>
      </dsp:nvSpPr>
      <dsp:spPr>
        <a:xfrm>
          <a:off x="4627169" y="251930"/>
          <a:ext cx="2086917" cy="885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Memory: 1 GB</a:t>
          </a:r>
        </a:p>
      </dsp:txBody>
      <dsp:txXfrm>
        <a:off x="4627169" y="251930"/>
        <a:ext cx="2086917" cy="885358"/>
      </dsp:txXfrm>
    </dsp:sp>
    <dsp:sp modelId="{DD2FD1BA-850E-41E2-AB17-48829C14E46F}">
      <dsp:nvSpPr>
        <dsp:cNvPr id="0" name=""/>
        <dsp:cNvSpPr/>
      </dsp:nvSpPr>
      <dsp:spPr>
        <a:xfrm>
          <a:off x="26465" y="1603166"/>
          <a:ext cx="885358" cy="885358"/>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857906-5857-402D-A53C-6D39BF233673}">
      <dsp:nvSpPr>
        <dsp:cNvPr id="0" name=""/>
        <dsp:cNvSpPr/>
      </dsp:nvSpPr>
      <dsp:spPr>
        <a:xfrm>
          <a:off x="212391" y="1789092"/>
          <a:ext cx="513508" cy="5135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2290E83-E87B-4F3E-A6D2-5BDA186D2309}">
      <dsp:nvSpPr>
        <dsp:cNvPr id="0" name=""/>
        <dsp:cNvSpPr/>
      </dsp:nvSpPr>
      <dsp:spPr>
        <a:xfrm>
          <a:off x="1101544" y="1603166"/>
          <a:ext cx="2086917" cy="885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Hard Drive: 50 GB</a:t>
          </a:r>
        </a:p>
      </dsp:txBody>
      <dsp:txXfrm>
        <a:off x="1101544" y="1603166"/>
        <a:ext cx="2086917" cy="885358"/>
      </dsp:txXfrm>
    </dsp:sp>
    <dsp:sp modelId="{737B04B7-88AE-418C-B010-838583C0E9D2}">
      <dsp:nvSpPr>
        <dsp:cNvPr id="0" name=""/>
        <dsp:cNvSpPr/>
      </dsp:nvSpPr>
      <dsp:spPr>
        <a:xfrm>
          <a:off x="3552091" y="1603166"/>
          <a:ext cx="885358" cy="885358"/>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9D06FC-51DB-4C88-9495-A067691CADF9}">
      <dsp:nvSpPr>
        <dsp:cNvPr id="0" name=""/>
        <dsp:cNvSpPr/>
      </dsp:nvSpPr>
      <dsp:spPr>
        <a:xfrm>
          <a:off x="3738016" y="1789092"/>
          <a:ext cx="513508" cy="5135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AFA412-E95E-4634-A0B3-203803917EFD}">
      <dsp:nvSpPr>
        <dsp:cNvPr id="0" name=""/>
        <dsp:cNvSpPr/>
      </dsp:nvSpPr>
      <dsp:spPr>
        <a:xfrm>
          <a:off x="4627169" y="1603166"/>
          <a:ext cx="2086917" cy="885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Stable Internet Connection</a:t>
          </a:r>
        </a:p>
      </dsp:txBody>
      <dsp:txXfrm>
        <a:off x="4627169" y="1603166"/>
        <a:ext cx="2086917" cy="88535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d0d07d42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d0d07d42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d28d600c4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d28d600c4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d28d600c4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d28d600c4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d28d600c4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d28d600c4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d28d600c4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d28d600c4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d28d600c4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d28d600c4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d28d600c4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d28d600c4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d28d600c4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d28d600c4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d28d600c4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d28d600c4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d28d600c4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d28d600c4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d0d07d429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d0d07d429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d28d600c4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d28d600c4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d28d600c4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d28d600c4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d28d600c4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d28d600c4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41768416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16191180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6106230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79603032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2380655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8423085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pPr/>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76807772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282204184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xmlns="" val="2818784218"/>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11117881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11526596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pPr/>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12457254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0849947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255308247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4168836823"/>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31429223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187013295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6/1/2021</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xmlns="" val="4221142600"/>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hf sldNum="0"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Crop%20Yield%20prediction%20Modified%20(1).pptx" TargetMode="External"/><Relationship Id="rId1" Type="http://schemas.openxmlformats.org/officeDocument/2006/relationships/slideLayout" Target="../slideLayouts/slideLayout1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7.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document/9032983" TargetMode="Externa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hyperlink" Target="EarthQuake%20Prediction%20Model.pptx" TargetMode="External"/><Relationship Id="rId5" Type="http://schemas.openxmlformats.org/officeDocument/2006/relationships/hyperlink" Target="https://huckg.is/gisruk2017/GISRUK_2017_paper_12.pdf" TargetMode="External"/><Relationship Id="rId4" Type="http://schemas.openxmlformats.org/officeDocument/2006/relationships/hyperlink" Target="https://ieeexplore.ieee.org/document/8143018"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9032983" TargetMode="Externa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hyperlink" Target="https://ieeexplore.ieee.org/document/8143018"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74170" y="4498428"/>
            <a:ext cx="8817429" cy="472965"/>
          </a:xfrm>
          <a:prstGeom prst="rect">
            <a:avLst/>
          </a:prstGeom>
          <a:ln w="3810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20" b="1" dirty="0" smtClean="0">
                <a:solidFill>
                  <a:srgbClr val="FF0000"/>
                </a:solidFill>
                <a:highlight>
                  <a:srgbClr val="FFFF00"/>
                </a:highlight>
              </a:rPr>
              <a:t>Date:15</a:t>
            </a:r>
            <a:r>
              <a:rPr lang="en" sz="2320" b="1" baseline="30000" dirty="0" smtClean="0">
                <a:solidFill>
                  <a:srgbClr val="FF0000"/>
                </a:solidFill>
                <a:highlight>
                  <a:srgbClr val="FFFF00"/>
                </a:highlight>
              </a:rPr>
              <a:t>th</a:t>
            </a:r>
            <a:r>
              <a:rPr lang="en" sz="2320" b="1" dirty="0" smtClean="0">
                <a:solidFill>
                  <a:srgbClr val="FF0000"/>
                </a:solidFill>
                <a:highlight>
                  <a:srgbClr val="FFFF00"/>
                </a:highlight>
              </a:rPr>
              <a:t> May 2021</a:t>
            </a:r>
            <a:endParaRPr sz="2320" b="1" dirty="0">
              <a:solidFill>
                <a:srgbClr val="FF0000"/>
              </a:solidFill>
              <a:highlight>
                <a:srgbClr val="FFFF00"/>
              </a:highlight>
            </a:endParaRPr>
          </a:p>
          <a:p>
            <a:pPr marL="0" lvl="0" indent="0" algn="l" rtl="0">
              <a:spcBef>
                <a:spcPts val="0"/>
              </a:spcBef>
              <a:spcAft>
                <a:spcPts val="0"/>
              </a:spcAft>
              <a:buSzPts val="990"/>
              <a:buNone/>
            </a:pPr>
            <a:endParaRPr sz="2520" dirty="0"/>
          </a:p>
        </p:txBody>
      </p:sp>
      <p:sp>
        <p:nvSpPr>
          <p:cNvPr id="55" name="Google Shape;55;p13"/>
          <p:cNvSpPr txBox="1">
            <a:spLocks noGrp="1"/>
          </p:cNvSpPr>
          <p:nvPr>
            <p:ph type="body" idx="1"/>
          </p:nvPr>
        </p:nvSpPr>
        <p:spPr>
          <a:xfrm>
            <a:off x="195943" y="207192"/>
            <a:ext cx="8773887" cy="4186132"/>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dirty="0"/>
              <a:t>       	</a:t>
            </a:r>
            <a:endParaRPr sz="5173" b="1" u="sng" dirty="0">
              <a:solidFill>
                <a:srgbClr val="FFFFFF"/>
              </a:solidFill>
              <a:highlight>
                <a:schemeClr val="dk1"/>
              </a:highlight>
              <a:latin typeface="Trebuchet MS"/>
              <a:ea typeface="Trebuchet MS"/>
              <a:cs typeface="Trebuchet MS"/>
              <a:sym typeface="Trebuchet MS"/>
            </a:endParaRPr>
          </a:p>
          <a:p>
            <a:pPr marL="0" lvl="0" indent="0" algn="l" rtl="0">
              <a:spcBef>
                <a:spcPts val="1200"/>
              </a:spcBef>
              <a:spcAft>
                <a:spcPts val="0"/>
              </a:spcAft>
              <a:buNone/>
            </a:pPr>
            <a:endParaRPr sz="2200" b="1" u="sng" dirty="0">
              <a:solidFill>
                <a:srgbClr val="FFFFFF"/>
              </a:solidFill>
              <a:highlight>
                <a:schemeClr val="dk1"/>
              </a:highlight>
              <a:latin typeface="Trebuchet MS"/>
              <a:ea typeface="Trebuchet MS"/>
              <a:cs typeface="Trebuchet MS"/>
              <a:sym typeface="Trebuchet MS"/>
            </a:endParaRPr>
          </a:p>
          <a:p>
            <a:pPr marL="0" lvl="0" indent="0" algn="l" rtl="0">
              <a:spcBef>
                <a:spcPts val="1200"/>
              </a:spcBef>
              <a:spcAft>
                <a:spcPts val="0"/>
              </a:spcAft>
              <a:buNone/>
            </a:pPr>
            <a:endParaRPr sz="2200" b="1" u="sng" dirty="0">
              <a:solidFill>
                <a:srgbClr val="FFFFFF"/>
              </a:solidFill>
              <a:highlight>
                <a:schemeClr val="dk1"/>
              </a:highlight>
              <a:latin typeface="Trebuchet MS"/>
              <a:ea typeface="Trebuchet MS"/>
              <a:cs typeface="Trebuchet MS"/>
              <a:sym typeface="Trebuchet MS"/>
            </a:endParaRPr>
          </a:p>
          <a:p>
            <a:pPr marL="0" lvl="0" indent="0" algn="l" rtl="0">
              <a:spcBef>
                <a:spcPts val="0"/>
              </a:spcBef>
              <a:spcAft>
                <a:spcPts val="0"/>
              </a:spcAft>
              <a:buNone/>
            </a:pPr>
            <a:endParaRPr sz="2450" b="1" u="sng" dirty="0">
              <a:solidFill>
                <a:srgbClr val="FFFFFF"/>
              </a:solidFill>
              <a:highlight>
                <a:schemeClr val="dk1"/>
              </a:highlight>
              <a:latin typeface="Trebuchet MS"/>
              <a:ea typeface="Trebuchet MS"/>
              <a:cs typeface="Trebuchet MS"/>
              <a:sym typeface="Trebuchet MS"/>
            </a:endParaRPr>
          </a:p>
          <a:p>
            <a:pPr marL="0" lvl="0" indent="0" algn="l" rtl="0">
              <a:spcBef>
                <a:spcPts val="1200"/>
              </a:spcBef>
              <a:spcAft>
                <a:spcPts val="0"/>
              </a:spcAft>
              <a:buNone/>
            </a:pPr>
            <a:endParaRPr sz="2200" b="1" u="sng" dirty="0">
              <a:solidFill>
                <a:srgbClr val="FFFFFF"/>
              </a:solidFill>
              <a:highlight>
                <a:schemeClr val="dk1"/>
              </a:highlight>
              <a:latin typeface="Trebuchet MS"/>
              <a:ea typeface="Trebuchet MS"/>
              <a:cs typeface="Trebuchet MS"/>
              <a:sym typeface="Trebuchet MS"/>
            </a:endParaRPr>
          </a:p>
          <a:p>
            <a:pPr marL="0" lvl="0" indent="0" algn="l" rtl="0">
              <a:spcBef>
                <a:spcPts val="1200"/>
              </a:spcBef>
              <a:spcAft>
                <a:spcPts val="0"/>
              </a:spcAft>
              <a:buNone/>
            </a:pPr>
            <a:endParaRPr sz="2200" b="1" u="sng" dirty="0">
              <a:solidFill>
                <a:srgbClr val="FFFFFF"/>
              </a:solidFill>
              <a:highlight>
                <a:schemeClr val="dk1"/>
              </a:highlight>
              <a:latin typeface="Trebuchet MS"/>
              <a:ea typeface="Trebuchet MS"/>
              <a:cs typeface="Trebuchet MS"/>
              <a:sym typeface="Trebuchet MS"/>
            </a:endParaRPr>
          </a:p>
          <a:p>
            <a:pPr marL="0" lvl="0" indent="0" algn="l" rtl="0">
              <a:spcBef>
                <a:spcPts val="1200"/>
              </a:spcBef>
              <a:spcAft>
                <a:spcPts val="0"/>
              </a:spcAft>
              <a:buNone/>
            </a:pPr>
            <a:r>
              <a:rPr lang="en" sz="2300" b="1" dirty="0">
                <a:solidFill>
                  <a:srgbClr val="FFFFFF"/>
                </a:solidFill>
              </a:rPr>
              <a:t>   </a:t>
            </a:r>
            <a:r>
              <a:rPr lang="en" sz="2300" b="1" dirty="0">
                <a:solidFill>
                  <a:srgbClr val="24292E"/>
                </a:solidFill>
                <a:latin typeface="Average"/>
                <a:ea typeface="Average"/>
                <a:cs typeface="Average"/>
                <a:sym typeface="Average"/>
              </a:rPr>
              <a:t>    </a:t>
            </a:r>
            <a:r>
              <a:rPr lang="en" b="1" dirty="0">
                <a:solidFill>
                  <a:srgbClr val="24292E"/>
                </a:solidFill>
                <a:latin typeface="Average"/>
                <a:ea typeface="Average"/>
                <a:cs typeface="Average"/>
                <a:sym typeface="Average"/>
              </a:rPr>
              <a:t> </a:t>
            </a:r>
            <a:r>
              <a:rPr lang="en" sz="2550" b="1" dirty="0">
                <a:solidFill>
                  <a:srgbClr val="24292E"/>
                </a:solidFill>
                <a:latin typeface="Average"/>
                <a:ea typeface="Average"/>
                <a:cs typeface="Average"/>
                <a:sym typeface="Average"/>
              </a:rPr>
              <a:t>  </a:t>
            </a:r>
            <a:r>
              <a:rPr lang="en" sz="3908" b="1" dirty="0">
                <a:solidFill>
                  <a:srgbClr val="24292E"/>
                </a:solidFill>
                <a:latin typeface="Average"/>
                <a:ea typeface="Average"/>
                <a:cs typeface="Average"/>
                <a:sym typeface="Average"/>
              </a:rPr>
              <a:t>    </a:t>
            </a:r>
            <a:endParaRPr sz="3558" b="1" u="sng" dirty="0">
              <a:solidFill>
                <a:srgbClr val="FFFFFF"/>
              </a:solidFill>
              <a:highlight>
                <a:schemeClr val="dk1"/>
              </a:highlight>
              <a:latin typeface="Trebuchet MS"/>
              <a:ea typeface="Trebuchet MS"/>
              <a:cs typeface="Trebuchet MS"/>
              <a:sym typeface="Trebuchet MS"/>
            </a:endParaRPr>
          </a:p>
          <a:p>
            <a:pPr marL="0" lvl="0" indent="0" algn="l" rtl="0">
              <a:spcBef>
                <a:spcPts val="1200"/>
              </a:spcBef>
              <a:spcAft>
                <a:spcPts val="1200"/>
              </a:spcAft>
              <a:buNone/>
            </a:pPr>
            <a:r>
              <a:rPr lang="en" sz="2200" b="1" u="sng" dirty="0">
                <a:solidFill>
                  <a:srgbClr val="FFFFFF"/>
                </a:solidFill>
                <a:highlight>
                  <a:schemeClr val="dk1"/>
                </a:highlight>
                <a:latin typeface="Trebuchet MS"/>
                <a:ea typeface="Trebuchet MS"/>
                <a:cs typeface="Trebuchet MS"/>
                <a:sym typeface="Trebuchet MS"/>
              </a:rPr>
              <a:t> </a:t>
            </a:r>
            <a:endParaRPr sz="2200" b="1" u="sng" dirty="0">
              <a:solidFill>
                <a:srgbClr val="FFFFFF"/>
              </a:solidFill>
              <a:highlight>
                <a:schemeClr val="dk1"/>
              </a:highlight>
              <a:latin typeface="Trebuchet MS"/>
              <a:ea typeface="Trebuchet MS"/>
              <a:cs typeface="Trebuchet MS"/>
              <a:sym typeface="Trebuchet MS"/>
            </a:endParaRPr>
          </a:p>
        </p:txBody>
      </p:sp>
      <p:sp>
        <p:nvSpPr>
          <p:cNvPr id="6" name="Title 1">
            <a:extLst>
              <a:ext uri="{FF2B5EF4-FFF2-40B4-BE49-F238E27FC236}">
                <a16:creationId xmlns="" xmlns:a16="http://schemas.microsoft.com/office/drawing/2014/main" id="{AEE45791-AAD0-45AD-A7BF-BF2109CDF43C}"/>
              </a:ext>
            </a:extLst>
          </p:cNvPr>
          <p:cNvSpPr txBox="1">
            <a:spLocks/>
          </p:cNvSpPr>
          <p:nvPr/>
        </p:nvSpPr>
        <p:spPr>
          <a:xfrm>
            <a:off x="315685" y="185058"/>
            <a:ext cx="9827024" cy="1741713"/>
          </a:xfrm>
          <a:prstGeom prst="rect">
            <a:avLst/>
          </a:prstGeom>
        </p:spPr>
        <p:txBody>
          <a:bodyPr spcFirstLastPara="1" vert="horz" wrap="square" lIns="91425" tIns="91425" rIns="91425" bIns="91425" rtlCol="0" anchor="t" anchorCtr="0">
            <a:noAutofit/>
          </a:bodyPr>
          <a:lstStyle/>
          <a:p>
            <a:pPr marL="0" marR="0" lvl="0" indent="0" algn="ctr" defTabSz="342900" rtl="0" eaLnBrk="1" fontAlgn="auto" latinLnBrk="0" hangingPunct="1">
              <a:lnSpc>
                <a:spcPct val="100000"/>
              </a:lnSpc>
              <a:spcBef>
                <a:spcPts val="0"/>
              </a:spcBef>
              <a:spcAft>
                <a:spcPts val="0"/>
              </a:spcAft>
              <a:buClrTx/>
              <a:buSzPts val="2800"/>
              <a:buFontTx/>
              <a:buNone/>
              <a:tabLst/>
              <a:defRPr/>
            </a:pPr>
            <a:r>
              <a:rPr kumimoji="0" lang="en-GB" sz="2800" b="1" i="0" u="none" strike="noStrike" kern="1200" cap="none" spc="0" normalizeH="0" baseline="0" noProof="0" dirty="0" smtClean="0">
                <a:ln>
                  <a:noFill/>
                </a:ln>
                <a:solidFill>
                  <a:schemeClr val="tx1">
                    <a:lumMod val="85000"/>
                    <a:lumOff val="15000"/>
                  </a:schemeClr>
                </a:solidFill>
                <a:effectLst/>
                <a:uLnTx/>
                <a:uFillTx/>
                <a:latin typeface="Times New Roman" pitchFamily="18" charset="0"/>
                <a:ea typeface="+mj-ea"/>
                <a:cs typeface="Times New Roman" pitchFamily="18" charset="0"/>
              </a:rPr>
              <a:t>CVR COLLEGE OF ENGINEERING</a:t>
            </a:r>
            <a:r>
              <a:rPr kumimoji="0" lang="en-GB" sz="2300" b="1" i="0" u="none" strike="noStrike" kern="1200" cap="none" spc="0" normalizeH="0" baseline="0" noProof="0" dirty="0" smtClean="0">
                <a:ln>
                  <a:noFill/>
                </a:ln>
                <a:solidFill>
                  <a:schemeClr val="tx1">
                    <a:lumMod val="85000"/>
                    <a:lumOff val="15000"/>
                  </a:schemeClr>
                </a:solidFill>
                <a:effectLst/>
                <a:uLnTx/>
                <a:uFillTx/>
                <a:latin typeface="Times New Roman" pitchFamily="18" charset="0"/>
                <a:ea typeface="+mj-ea"/>
                <a:cs typeface="Times New Roman" pitchFamily="18" charset="0"/>
              </a:rPr>
              <a:t/>
            </a:r>
            <a:br>
              <a:rPr kumimoji="0" lang="en-GB" sz="2300" b="1" i="0" u="none" strike="noStrike" kern="1200" cap="none" spc="0" normalizeH="0" baseline="0" noProof="0" dirty="0" smtClean="0">
                <a:ln>
                  <a:noFill/>
                </a:ln>
                <a:solidFill>
                  <a:schemeClr val="tx1">
                    <a:lumMod val="85000"/>
                    <a:lumOff val="15000"/>
                  </a:schemeClr>
                </a:solidFill>
                <a:effectLst/>
                <a:uLnTx/>
                <a:uFillTx/>
                <a:latin typeface="Times New Roman" pitchFamily="18" charset="0"/>
                <a:ea typeface="+mj-ea"/>
                <a:cs typeface="Times New Roman" pitchFamily="18" charset="0"/>
              </a:rPr>
            </a:br>
            <a:r>
              <a:rPr kumimoji="0" lang="en-GB" sz="2000" b="1" i="0" u="none" strike="noStrike" kern="1200" cap="none" spc="0" normalizeH="0" baseline="0" noProof="0" dirty="0" smtClean="0">
                <a:ln>
                  <a:noFill/>
                </a:ln>
                <a:solidFill>
                  <a:schemeClr val="tx1">
                    <a:lumMod val="85000"/>
                    <a:lumOff val="15000"/>
                  </a:schemeClr>
                </a:solidFill>
                <a:effectLst/>
                <a:uLnTx/>
                <a:uFillTx/>
                <a:latin typeface="Times New Roman" pitchFamily="18" charset="0"/>
                <a:ea typeface="+mj-ea"/>
                <a:cs typeface="Times New Roman" pitchFamily="18" charset="0"/>
              </a:rPr>
              <a:t>DEPARTMENT OF COMPUTER SCIENCE AND ENGINEERING</a:t>
            </a:r>
            <a:endParaRPr kumimoji="0" lang="en-US" sz="2000" b="1" i="0" u="none" strike="noStrike" kern="1200" cap="none" spc="0" normalizeH="0" baseline="0" noProof="0" dirty="0">
              <a:ln>
                <a:noFill/>
              </a:ln>
              <a:solidFill>
                <a:schemeClr val="tx1">
                  <a:lumMod val="85000"/>
                  <a:lumOff val="15000"/>
                </a:schemeClr>
              </a:solidFill>
              <a:effectLst/>
              <a:uLnTx/>
              <a:uFillTx/>
              <a:latin typeface="Times New Roman" pitchFamily="18" charset="0"/>
              <a:ea typeface="+mj-ea"/>
              <a:cs typeface="Times New Roman" pitchFamily="18" charset="0"/>
            </a:endParaRPr>
          </a:p>
        </p:txBody>
      </p:sp>
      <p:pic>
        <p:nvPicPr>
          <p:cNvPr id="7" name="Picture 6">
            <a:extLst>
              <a:ext uri="{FF2B5EF4-FFF2-40B4-BE49-F238E27FC236}">
                <a16:creationId xmlns="" xmlns:a16="http://schemas.microsoft.com/office/drawing/2014/main" id="{53E3538D-A912-4011-A701-A832AF41AE3C}"/>
              </a:ext>
            </a:extLst>
          </p:cNvPr>
          <p:cNvPicPr>
            <a:picLocks noChangeAspect="1"/>
          </p:cNvPicPr>
          <p:nvPr/>
        </p:nvPicPr>
        <p:blipFill>
          <a:blip r:embed="rId3" cstate="print"/>
          <a:stretch>
            <a:fillRect/>
          </a:stretch>
        </p:blipFill>
        <p:spPr>
          <a:xfrm>
            <a:off x="419968" y="265489"/>
            <a:ext cx="1030459" cy="814574"/>
          </a:xfrm>
          <a:prstGeom prst="rect">
            <a:avLst/>
          </a:prstGeom>
        </p:spPr>
      </p:pic>
      <p:sp>
        <p:nvSpPr>
          <p:cNvPr id="10" name="Rectangle 9"/>
          <p:cNvSpPr/>
          <p:nvPr/>
        </p:nvSpPr>
        <p:spPr>
          <a:xfrm>
            <a:off x="2296511" y="1219757"/>
            <a:ext cx="4572000" cy="2308324"/>
          </a:xfrm>
          <a:prstGeom prst="rect">
            <a:avLst/>
          </a:prstGeom>
        </p:spPr>
        <p:txBody>
          <a:bodyPr>
            <a:spAutoFit/>
          </a:bodyPr>
          <a:lstStyle/>
          <a:p>
            <a:pPr marL="45720" indent="0" algn="ctr">
              <a:buNone/>
            </a:pPr>
            <a:r>
              <a:rPr lang="en-GB" dirty="0" smtClean="0">
                <a:latin typeface="Times New Roman" panose="02020603050405020304" pitchFamily="18" charset="0"/>
                <a:cs typeface="Times New Roman" panose="02020603050405020304" pitchFamily="18" charset="0"/>
              </a:rPr>
              <a:t>A Project seminar-I </a:t>
            </a:r>
          </a:p>
          <a:p>
            <a:pPr marL="45720" indent="0" algn="ctr">
              <a:buNone/>
            </a:pPr>
            <a:r>
              <a:rPr lang="en-GB" dirty="0" smtClean="0">
                <a:latin typeface="Times New Roman" panose="02020603050405020304" pitchFamily="18" charset="0"/>
                <a:cs typeface="Times New Roman" panose="02020603050405020304" pitchFamily="18" charset="0"/>
              </a:rPr>
              <a:t>on</a:t>
            </a:r>
          </a:p>
          <a:p>
            <a:pPr marL="45720" indent="0" algn="ctr">
              <a:buNone/>
            </a:pPr>
            <a:r>
              <a:rPr lang="en-GB" b="1" dirty="0" err="1" smtClean="0">
                <a:latin typeface="Times New Roman" panose="02020603050405020304" pitchFamily="18" charset="0"/>
                <a:cs typeface="Times New Roman" panose="02020603050405020304" pitchFamily="18" charset="0"/>
              </a:rPr>
              <a:t>EarthQuake</a:t>
            </a:r>
            <a:r>
              <a:rPr lang="en-GB" b="1" dirty="0" smtClean="0">
                <a:latin typeface="Times New Roman" panose="02020603050405020304" pitchFamily="18" charset="0"/>
                <a:cs typeface="Times New Roman" panose="02020603050405020304" pitchFamily="18" charset="0"/>
              </a:rPr>
              <a:t> Prediction Model</a:t>
            </a:r>
          </a:p>
          <a:p>
            <a:pPr marL="45720" indent="0" algn="ctr">
              <a:buNone/>
            </a:pPr>
            <a:r>
              <a:rPr lang="en-GB" b="1" dirty="0" smtClean="0">
                <a:latin typeface="Times New Roman" panose="02020603050405020304" pitchFamily="18" charset="0"/>
                <a:cs typeface="Times New Roman" panose="02020603050405020304" pitchFamily="18" charset="0"/>
              </a:rPr>
              <a:t>Using Machine Learning</a:t>
            </a:r>
          </a:p>
          <a:p>
            <a:pPr marL="45720" indent="0" algn="ctr">
              <a:buNone/>
            </a:pPr>
            <a:r>
              <a:rPr lang="en-GB" dirty="0" smtClean="0">
                <a:latin typeface="Times New Roman" panose="02020603050405020304" pitchFamily="18" charset="0"/>
                <a:cs typeface="Times New Roman" panose="02020603050405020304" pitchFamily="18" charset="0"/>
              </a:rPr>
              <a:t>Under guidance of</a:t>
            </a:r>
          </a:p>
          <a:p>
            <a:pPr marL="45720" indent="0" algn="ctr">
              <a:buNone/>
            </a:pPr>
            <a:r>
              <a:rPr lang="en-US" b="1" dirty="0" smtClean="0">
                <a:latin typeface="Times New Roman" panose="02020603050405020304" pitchFamily="18" charset="0"/>
                <a:cs typeface="Times New Roman" panose="02020603050405020304" pitchFamily="18" charset="0"/>
              </a:rPr>
              <a:t>Mrs. V. N. V. L. S. </a:t>
            </a:r>
            <a:r>
              <a:rPr lang="en-US" b="1" dirty="0" err="1" smtClean="0">
                <a:latin typeface="Times New Roman" panose="02020603050405020304" pitchFamily="18" charset="0"/>
                <a:cs typeface="Times New Roman" panose="02020603050405020304" pitchFamily="18" charset="0"/>
              </a:rPr>
              <a:t>Swathi</a:t>
            </a:r>
            <a:r>
              <a:rPr lang="en-US" b="1" dirty="0" smtClean="0">
                <a:latin typeface="Times New Roman" panose="02020603050405020304" pitchFamily="18" charset="0"/>
                <a:cs typeface="Times New Roman" panose="02020603050405020304" pitchFamily="18" charset="0"/>
              </a:rPr>
              <a:t> , Asst. Professor</a:t>
            </a:r>
            <a:endParaRPr lang="en-GB" b="1" dirty="0" smtClean="0">
              <a:latin typeface="Times New Roman" panose="02020603050405020304" pitchFamily="18" charset="0"/>
              <a:cs typeface="Times New Roman" panose="02020603050405020304" pitchFamily="18" charset="0"/>
            </a:endParaRPr>
          </a:p>
          <a:p>
            <a:pPr marL="45720" indent="0" algn="ctr">
              <a:buNone/>
            </a:pPr>
            <a:r>
              <a:rPr lang="en-GB" dirty="0" smtClean="0">
                <a:latin typeface="Times New Roman" panose="02020603050405020304" pitchFamily="18" charset="0"/>
                <a:cs typeface="Times New Roman" panose="02020603050405020304" pitchFamily="18" charset="0"/>
              </a:rPr>
              <a:t>by </a:t>
            </a:r>
          </a:p>
          <a:p>
            <a:pPr marL="45720" indent="0" algn="ctr">
              <a:buNone/>
            </a:pPr>
            <a:endParaRPr lang="en-GB"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16439442-D158-4DC0-B2C0-E48D6BE82551}"/>
              </a:ext>
            </a:extLst>
          </p:cNvPr>
          <p:cNvSpPr txBox="1"/>
          <p:nvPr/>
        </p:nvSpPr>
        <p:spPr>
          <a:xfrm>
            <a:off x="2575391" y="3240036"/>
            <a:ext cx="3998564" cy="1015663"/>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17B81A0585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K. </a:t>
            </a:r>
            <a:r>
              <a:rPr lang="en-US" sz="2000" dirty="0" err="1" smtClean="0">
                <a:latin typeface="Times New Roman" panose="02020603050405020304" pitchFamily="18" charset="0"/>
                <a:cs typeface="Times New Roman" panose="02020603050405020304" pitchFamily="18" charset="0"/>
              </a:rPr>
              <a:t>Kalyan</a:t>
            </a:r>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17B81A0587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 </a:t>
            </a:r>
            <a:r>
              <a:rPr lang="en-US" sz="2000" dirty="0" err="1" smtClean="0">
                <a:latin typeface="Times New Roman" panose="02020603050405020304" pitchFamily="18" charset="0"/>
                <a:cs typeface="Times New Roman" panose="02020603050405020304" pitchFamily="18" charset="0"/>
              </a:rPr>
              <a:t>Karthik</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Teja</a:t>
            </a:r>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17B81A0590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 </a:t>
            </a:r>
            <a:r>
              <a:rPr lang="en-US" sz="2000" dirty="0" err="1" smtClean="0">
                <a:latin typeface="Times New Roman" panose="02020603050405020304" pitchFamily="18" charset="0"/>
                <a:cs typeface="Times New Roman" panose="02020603050405020304" pitchFamily="18" charset="0"/>
              </a:rPr>
              <a:t>Keerthan</a:t>
            </a:r>
            <a:r>
              <a:rPr lang="en-US" sz="2000" dirty="0" smtClean="0">
                <a:latin typeface="Times New Roman" panose="02020603050405020304" pitchFamily="18" charset="0"/>
                <a:cs typeface="Times New Roman" panose="02020603050405020304" pitchFamily="18" charset="0"/>
              </a:rPr>
              <a:t> Reddy</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10" y="182266"/>
            <a:ext cx="8520600" cy="572700"/>
          </a:xfrm>
        </p:spPr>
        <p:txBody>
          <a:bodyPr>
            <a:normAutofit fontScale="90000"/>
          </a:bodyPr>
          <a:lstStyle/>
          <a:p>
            <a:pPr algn="ctr"/>
            <a:r>
              <a:rPr lang="en-IN" sz="2800" b="1" dirty="0" err="1" smtClean="0"/>
              <a:t>DataSet</a:t>
            </a:r>
            <a:r>
              <a:rPr lang="en-IN" sz="2800" b="1" dirty="0" smtClean="0"/>
              <a:t> Requirement</a:t>
            </a:r>
            <a:endParaRPr lang="en-IN" sz="2800" b="1" dirty="0"/>
          </a:p>
        </p:txBody>
      </p:sp>
      <p:sp>
        <p:nvSpPr>
          <p:cNvPr id="3" name="Text Placeholder 2"/>
          <p:cNvSpPr>
            <a:spLocks noGrp="1"/>
          </p:cNvSpPr>
          <p:nvPr>
            <p:ph type="body" idx="1"/>
          </p:nvPr>
        </p:nvSpPr>
        <p:spPr>
          <a:xfrm>
            <a:off x="353742" y="921246"/>
            <a:ext cx="8520600" cy="4008105"/>
          </a:xfrm>
        </p:spPr>
        <p:txBody>
          <a:bodyPr>
            <a:noAutofit/>
          </a:bodyPr>
          <a:lstStyle/>
          <a:p>
            <a:pPr>
              <a:buNone/>
            </a:pPr>
            <a:r>
              <a:rPr lang="en-IN" sz="1800" dirty="0" smtClean="0"/>
              <a:t>Data set is taken from : </a:t>
            </a:r>
            <a:r>
              <a:rPr lang="en-IN" sz="1200" dirty="0" smtClean="0">
                <a:hlinkClick r:id="rId2" action="ppaction://hlinkpres?slideindex=1&amp;slidetitle="/>
              </a:rPr>
              <a:t>https://www.kaggle.com/arpitr07/predict-building-damage-grade/output</a:t>
            </a:r>
            <a:endParaRPr lang="en-IN" sz="1200" dirty="0"/>
          </a:p>
        </p:txBody>
      </p:sp>
      <p:pic>
        <p:nvPicPr>
          <p:cNvPr id="4" name="Picture 3" descr="traincsvtable.PNG"/>
          <p:cNvPicPr>
            <a:picLocks noChangeAspect="1"/>
          </p:cNvPicPr>
          <p:nvPr/>
        </p:nvPicPr>
        <p:blipFill>
          <a:blip r:embed="rId3"/>
          <a:stretch>
            <a:fillRect/>
          </a:stretch>
        </p:blipFill>
        <p:spPr>
          <a:xfrm>
            <a:off x="531153" y="1408386"/>
            <a:ext cx="3914723" cy="3426374"/>
          </a:xfrm>
          <a:prstGeom prst="rect">
            <a:avLst/>
          </a:prstGeom>
        </p:spPr>
      </p:pic>
      <p:pic>
        <p:nvPicPr>
          <p:cNvPr id="5" name="Picture 4" descr="buildingownership.PNG"/>
          <p:cNvPicPr>
            <a:picLocks noChangeAspect="1"/>
          </p:cNvPicPr>
          <p:nvPr/>
        </p:nvPicPr>
        <p:blipFill>
          <a:blip r:embed="rId4"/>
          <a:stretch>
            <a:fillRect/>
          </a:stretch>
        </p:blipFill>
        <p:spPr>
          <a:xfrm>
            <a:off x="4687994" y="1380950"/>
            <a:ext cx="3951510" cy="3422277"/>
          </a:xfrm>
          <a:prstGeom prst="rect">
            <a:avLst/>
          </a:prstGeom>
        </p:spPr>
      </p:pic>
      <p:sp>
        <p:nvSpPr>
          <p:cNvPr id="6" name="TextBox 5"/>
          <p:cNvSpPr txBox="1"/>
          <p:nvPr/>
        </p:nvSpPr>
        <p:spPr>
          <a:xfrm>
            <a:off x="1429409" y="4897279"/>
            <a:ext cx="2459420" cy="246221"/>
          </a:xfrm>
          <a:prstGeom prst="rect">
            <a:avLst/>
          </a:prstGeom>
          <a:noFill/>
        </p:spPr>
        <p:txBody>
          <a:bodyPr wrap="square" rtlCol="0">
            <a:spAutoFit/>
          </a:bodyPr>
          <a:lstStyle/>
          <a:p>
            <a:pPr algn="ctr"/>
            <a:r>
              <a:rPr lang="en-IN" sz="1000" b="1" dirty="0" smtClean="0"/>
              <a:t>Table-1 training data</a:t>
            </a:r>
            <a:endParaRPr lang="en-IN" sz="1000" b="1" dirty="0"/>
          </a:p>
        </p:txBody>
      </p:sp>
      <p:sp>
        <p:nvSpPr>
          <p:cNvPr id="7" name="TextBox 6"/>
          <p:cNvSpPr txBox="1"/>
          <p:nvPr/>
        </p:nvSpPr>
        <p:spPr>
          <a:xfrm>
            <a:off x="5270940" y="4897279"/>
            <a:ext cx="2459420" cy="246221"/>
          </a:xfrm>
          <a:prstGeom prst="rect">
            <a:avLst/>
          </a:prstGeom>
          <a:noFill/>
        </p:spPr>
        <p:txBody>
          <a:bodyPr wrap="square" rtlCol="0">
            <a:spAutoFit/>
          </a:bodyPr>
          <a:lstStyle/>
          <a:p>
            <a:pPr algn="ctr"/>
            <a:r>
              <a:rPr lang="en-IN" sz="1000" b="1" dirty="0" smtClean="0"/>
              <a:t>Table-2 building ownership data</a:t>
            </a:r>
            <a:endParaRPr lang="en-IN" sz="1000" b="1"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10" y="182266"/>
            <a:ext cx="8520600" cy="572700"/>
          </a:xfrm>
        </p:spPr>
        <p:txBody>
          <a:bodyPr>
            <a:normAutofit fontScale="90000"/>
          </a:bodyPr>
          <a:lstStyle/>
          <a:p>
            <a:pPr algn="ctr"/>
            <a:r>
              <a:rPr lang="en-IN" sz="2800" b="1" dirty="0" err="1" smtClean="0"/>
              <a:t>DataSet</a:t>
            </a:r>
            <a:r>
              <a:rPr lang="en-IN" sz="2800" b="1" dirty="0" smtClean="0"/>
              <a:t> Requirement</a:t>
            </a:r>
            <a:endParaRPr lang="en-IN" sz="2800" b="1" dirty="0"/>
          </a:p>
        </p:txBody>
      </p:sp>
      <p:sp>
        <p:nvSpPr>
          <p:cNvPr id="3" name="Text Placeholder 2"/>
          <p:cNvSpPr>
            <a:spLocks noGrp="1"/>
          </p:cNvSpPr>
          <p:nvPr>
            <p:ph type="body" idx="1"/>
          </p:nvPr>
        </p:nvSpPr>
        <p:spPr>
          <a:xfrm>
            <a:off x="353742" y="921246"/>
            <a:ext cx="8520600" cy="4008105"/>
          </a:xfrm>
        </p:spPr>
        <p:txBody>
          <a:bodyPr>
            <a:noAutofit/>
          </a:bodyPr>
          <a:lstStyle/>
          <a:p>
            <a:endParaRPr lang="en-IN" sz="1200" dirty="0" smtClean="0"/>
          </a:p>
          <a:p>
            <a:pPr>
              <a:buNone/>
            </a:pPr>
            <a:endParaRPr lang="en-IN" sz="1200" dirty="0"/>
          </a:p>
        </p:txBody>
      </p:sp>
      <p:sp>
        <p:nvSpPr>
          <p:cNvPr id="6" name="TextBox 5"/>
          <p:cNvSpPr txBox="1"/>
          <p:nvPr/>
        </p:nvSpPr>
        <p:spPr>
          <a:xfrm>
            <a:off x="2690650" y="4687072"/>
            <a:ext cx="2459420" cy="246221"/>
          </a:xfrm>
          <a:prstGeom prst="rect">
            <a:avLst/>
          </a:prstGeom>
          <a:noFill/>
        </p:spPr>
        <p:txBody>
          <a:bodyPr wrap="square" rtlCol="0">
            <a:spAutoFit/>
          </a:bodyPr>
          <a:lstStyle/>
          <a:p>
            <a:pPr algn="ctr"/>
            <a:r>
              <a:rPr lang="en-IN" sz="1000" b="1" dirty="0" smtClean="0"/>
              <a:t>Table-3 building structure data</a:t>
            </a:r>
            <a:endParaRPr lang="en-IN" sz="1000" b="1" dirty="0"/>
          </a:p>
        </p:txBody>
      </p:sp>
      <p:pic>
        <p:nvPicPr>
          <p:cNvPr id="8" name="Picture 7" descr="buidling structure.PNG"/>
          <p:cNvPicPr>
            <a:picLocks noChangeAspect="1"/>
          </p:cNvPicPr>
          <p:nvPr/>
        </p:nvPicPr>
        <p:blipFill>
          <a:blip r:embed="rId2"/>
          <a:stretch>
            <a:fillRect/>
          </a:stretch>
        </p:blipFill>
        <p:spPr>
          <a:xfrm>
            <a:off x="1046086" y="746234"/>
            <a:ext cx="5985336" cy="3921821"/>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96"/>
        <p:cNvGrpSpPr/>
        <p:nvPr/>
      </p:nvGrpSpPr>
      <p:grpSpPr>
        <a:xfrm>
          <a:off x="0" y="0"/>
          <a:ext cx="0" cy="0"/>
          <a:chOff x="0" y="0"/>
          <a:chExt cx="0" cy="0"/>
        </a:xfrm>
      </p:grpSpPr>
      <p:grpSp>
        <p:nvGrpSpPr>
          <p:cNvPr id="2" name="Group 103">
            <a:extLst>
              <a:ext uri="{FF2B5EF4-FFF2-40B4-BE49-F238E27FC236}">
                <a16:creationId xmlns:a16="http://schemas.microsoft.com/office/drawing/2014/main" xmlns="" id="{183CFBA6-CE65-403A-9402-96B75FC899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 y="171450"/>
            <a:ext cx="2138628" cy="4978966"/>
            <a:chOff x="2487613" y="285750"/>
            <a:chExt cx="2428875" cy="5654676"/>
          </a:xfrm>
        </p:grpSpPr>
        <p:sp>
          <p:nvSpPr>
            <p:cNvPr id="105" name="Freeform 11">
              <a:extLst>
                <a:ext uri="{FF2B5EF4-FFF2-40B4-BE49-F238E27FC236}">
                  <a16:creationId xmlns:a16="http://schemas.microsoft.com/office/drawing/2014/main" xmlns="" id="{59AF335C-09EE-4959-A2C9-B32F3C6C1D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6" name="Freeform 12">
              <a:extLst>
                <a:ext uri="{FF2B5EF4-FFF2-40B4-BE49-F238E27FC236}">
                  <a16:creationId xmlns:a16="http://schemas.microsoft.com/office/drawing/2014/main" xmlns="" id="{94CCE8C7-E8BB-47EB-BBC7-5E8948F89F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7" name="Freeform 13">
              <a:extLst>
                <a:ext uri="{FF2B5EF4-FFF2-40B4-BE49-F238E27FC236}">
                  <a16:creationId xmlns:a16="http://schemas.microsoft.com/office/drawing/2014/main" xmlns="" id="{2665878D-6479-49F4-BD1C-D1BE63CABA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8" name="Freeform 14">
              <a:extLst>
                <a:ext uri="{FF2B5EF4-FFF2-40B4-BE49-F238E27FC236}">
                  <a16:creationId xmlns:a16="http://schemas.microsoft.com/office/drawing/2014/main" xmlns="" id="{C6400AEB-4991-4E07-8599-C36A9E354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9" name="Freeform 15">
              <a:extLst>
                <a:ext uri="{FF2B5EF4-FFF2-40B4-BE49-F238E27FC236}">
                  <a16:creationId xmlns:a16="http://schemas.microsoft.com/office/drawing/2014/main" xmlns="" id="{0C2AEB7A-70D9-4DE7-B97A-0325DBC9F2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0" name="Freeform 16">
              <a:extLst>
                <a:ext uri="{FF2B5EF4-FFF2-40B4-BE49-F238E27FC236}">
                  <a16:creationId xmlns:a16="http://schemas.microsoft.com/office/drawing/2014/main" xmlns="" id="{FC03DDD2-9CC7-40B7-A632-50BF3E3F6A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1" name="Freeform 17">
              <a:extLst>
                <a:ext uri="{FF2B5EF4-FFF2-40B4-BE49-F238E27FC236}">
                  <a16:creationId xmlns:a16="http://schemas.microsoft.com/office/drawing/2014/main" xmlns="" id="{7F0B3262-F0EC-44D3-AA37-9552D248C7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2" name="Freeform 18">
              <a:extLst>
                <a:ext uri="{FF2B5EF4-FFF2-40B4-BE49-F238E27FC236}">
                  <a16:creationId xmlns:a16="http://schemas.microsoft.com/office/drawing/2014/main" xmlns="" id="{1839BD80-9BF2-49B4-BB03-B5AAB359BF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3" name="Freeform 19">
              <a:extLst>
                <a:ext uri="{FF2B5EF4-FFF2-40B4-BE49-F238E27FC236}">
                  <a16:creationId xmlns:a16="http://schemas.microsoft.com/office/drawing/2014/main" xmlns="" id="{BDC00C45-9216-4702-A31A-391B1D89C4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4" name="Freeform 20">
              <a:extLst>
                <a:ext uri="{FF2B5EF4-FFF2-40B4-BE49-F238E27FC236}">
                  <a16:creationId xmlns:a16="http://schemas.microsoft.com/office/drawing/2014/main" xmlns="" id="{5FB0F70F-34B9-4938-B487-312A0BF0E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5" name="Freeform 21">
              <a:extLst>
                <a:ext uri="{FF2B5EF4-FFF2-40B4-BE49-F238E27FC236}">
                  <a16:creationId xmlns:a16="http://schemas.microsoft.com/office/drawing/2014/main" xmlns="" id="{791D1EE1-5A08-47A7-8D44-0940DEF5B4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6" name="Freeform 22">
              <a:extLst>
                <a:ext uri="{FF2B5EF4-FFF2-40B4-BE49-F238E27FC236}">
                  <a16:creationId xmlns:a16="http://schemas.microsoft.com/office/drawing/2014/main" xmlns="" id="{E04F3404-E41A-43F9-AC45-52EB0874B4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 name="Group 117">
            <a:extLst>
              <a:ext uri="{FF2B5EF4-FFF2-40B4-BE49-F238E27FC236}">
                <a16:creationId xmlns:a16="http://schemas.microsoft.com/office/drawing/2014/main" xmlns="" id="{C1BC7BDB-967A-4559-AA14-041BCB872DF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412" y="-589"/>
            <a:ext cx="1767505" cy="5140529"/>
            <a:chOff x="6627813" y="194833"/>
            <a:chExt cx="1952625" cy="5678918"/>
          </a:xfrm>
        </p:grpSpPr>
        <p:sp>
          <p:nvSpPr>
            <p:cNvPr id="119" name="Freeform 27">
              <a:extLst>
                <a:ext uri="{FF2B5EF4-FFF2-40B4-BE49-F238E27FC236}">
                  <a16:creationId xmlns:a16="http://schemas.microsoft.com/office/drawing/2014/main" xmlns="" id="{A39F46EA-3E4A-46CA-BCB8-CA695ED3F4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0" name="Freeform 28">
              <a:extLst>
                <a:ext uri="{FF2B5EF4-FFF2-40B4-BE49-F238E27FC236}">
                  <a16:creationId xmlns:a16="http://schemas.microsoft.com/office/drawing/2014/main" xmlns="" id="{491A4A32-7F8C-4CA7-9281-9761F03571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1" name="Freeform 29">
              <a:extLst>
                <a:ext uri="{FF2B5EF4-FFF2-40B4-BE49-F238E27FC236}">
                  <a16:creationId xmlns:a16="http://schemas.microsoft.com/office/drawing/2014/main" xmlns="" id="{46B02D76-3CD9-4DF5-A3AD-793E7204E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2" name="Freeform 30">
              <a:extLst>
                <a:ext uri="{FF2B5EF4-FFF2-40B4-BE49-F238E27FC236}">
                  <a16:creationId xmlns:a16="http://schemas.microsoft.com/office/drawing/2014/main" xmlns="" id="{E579A2FB-E98B-4144-9D52-3A72BD8D1B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3" name="Freeform 31">
              <a:extLst>
                <a:ext uri="{FF2B5EF4-FFF2-40B4-BE49-F238E27FC236}">
                  <a16:creationId xmlns:a16="http://schemas.microsoft.com/office/drawing/2014/main" xmlns="" id="{65E500DD-EB71-44B5-A2FA-88E996435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4" name="Freeform 32">
              <a:extLst>
                <a:ext uri="{FF2B5EF4-FFF2-40B4-BE49-F238E27FC236}">
                  <a16:creationId xmlns:a16="http://schemas.microsoft.com/office/drawing/2014/main" xmlns="" id="{04D6AAD6-45AE-454A-9206-8B90E8A264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5" name="Freeform 33">
              <a:extLst>
                <a:ext uri="{FF2B5EF4-FFF2-40B4-BE49-F238E27FC236}">
                  <a16:creationId xmlns:a16="http://schemas.microsoft.com/office/drawing/2014/main" xmlns="" id="{F7399B13-8510-45F6-98C4-0F14C0B37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6" name="Freeform 34">
              <a:extLst>
                <a:ext uri="{FF2B5EF4-FFF2-40B4-BE49-F238E27FC236}">
                  <a16:creationId xmlns:a16="http://schemas.microsoft.com/office/drawing/2014/main" xmlns="" id="{CA595445-6A38-4465-9A5D-9705388D93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7" name="Freeform 35">
              <a:extLst>
                <a:ext uri="{FF2B5EF4-FFF2-40B4-BE49-F238E27FC236}">
                  <a16:creationId xmlns:a16="http://schemas.microsoft.com/office/drawing/2014/main" xmlns="" id="{21D40BAF-4AE0-46F4-BD65-057F0DC668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8" name="Freeform 36">
              <a:extLst>
                <a:ext uri="{FF2B5EF4-FFF2-40B4-BE49-F238E27FC236}">
                  <a16:creationId xmlns:a16="http://schemas.microsoft.com/office/drawing/2014/main" xmlns="" id="{B17F2D73-16DF-4138-B72D-E5B204717A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9" name="Freeform 37">
              <a:extLst>
                <a:ext uri="{FF2B5EF4-FFF2-40B4-BE49-F238E27FC236}">
                  <a16:creationId xmlns:a16="http://schemas.microsoft.com/office/drawing/2014/main" xmlns="" id="{DB8ABBC2-6C0C-4F6E-97EB-55B3B7B2F3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0" name="Freeform 38">
              <a:extLst>
                <a:ext uri="{FF2B5EF4-FFF2-40B4-BE49-F238E27FC236}">
                  <a16:creationId xmlns:a16="http://schemas.microsoft.com/office/drawing/2014/main" xmlns="" id="{7A49885E-6B05-41B6-B47F-9D24456FE7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32" name="Rectangle 131">
            <a:extLst>
              <a:ext uri="{FF2B5EF4-FFF2-40B4-BE49-F238E27FC236}">
                <a16:creationId xmlns:a16="http://schemas.microsoft.com/office/drawing/2014/main" xmlns="" id="{BDADA868-08FE-425A-AEF9-B622F93730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4" name="Freeform 11">
            <a:extLst>
              <a:ext uri="{FF2B5EF4-FFF2-40B4-BE49-F238E27FC236}">
                <a16:creationId xmlns:a16="http://schemas.microsoft.com/office/drawing/2014/main" xmlns="" id="{4AE17B7F-6C2F-42A9-946F-8FF49617D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36" name="Rectangle 135">
            <a:extLst>
              <a:ext uri="{FF2B5EF4-FFF2-40B4-BE49-F238E27FC236}">
                <a16:creationId xmlns:a16="http://schemas.microsoft.com/office/drawing/2014/main" xmlns="" id="{175CD74B-9CE8-4F20-A3E4-A22A7F0360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Google Shape;97;p20"/>
          <p:cNvSpPr txBox="1">
            <a:spLocks noGrp="1"/>
          </p:cNvSpPr>
          <p:nvPr>
            <p:ph type="title"/>
          </p:nvPr>
        </p:nvSpPr>
        <p:spPr>
          <a:xfrm>
            <a:off x="957289" y="468082"/>
            <a:ext cx="7284749" cy="960668"/>
          </a:xfrm>
          <a:prstGeom prst="rect">
            <a:avLst/>
          </a:prstGeom>
        </p:spPr>
        <p:txBody>
          <a:bodyPr spcFirstLastPara="1" vert="horz" lIns="91440" tIns="45720" rIns="91440" bIns="45720" rtlCol="0" anchor="t" anchorCtr="0">
            <a:normAutofit/>
          </a:bodyPr>
          <a:lstStyle/>
          <a:p>
            <a:pPr marL="0" lvl="0" indent="0" algn="ctr" defTabSz="457200">
              <a:spcBef>
                <a:spcPct val="0"/>
              </a:spcBef>
              <a:spcAft>
                <a:spcPts val="0"/>
              </a:spcAft>
            </a:pPr>
            <a:r>
              <a:rPr lang="en-US" sz="2800" b="1" dirty="0" smtClean="0">
                <a:latin typeface="+mn-lt"/>
              </a:rPr>
              <a:t>Architecture Diagram</a:t>
            </a:r>
            <a:endParaRPr lang="en-US" sz="2800" b="1" dirty="0">
              <a:latin typeface="+mn-lt"/>
            </a:endParaRPr>
          </a:p>
        </p:txBody>
      </p:sp>
      <p:sp>
        <p:nvSpPr>
          <p:cNvPr id="138" name="Rectangle 137">
            <a:extLst>
              <a:ext uri="{FF2B5EF4-FFF2-40B4-BE49-F238E27FC236}">
                <a16:creationId xmlns:a16="http://schemas.microsoft.com/office/drawing/2014/main" xmlns="" id="{99C44665-BECF-4482-A00C-E4BE2A87DC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0" name="Freeform 11">
            <a:extLst>
              <a:ext uri="{FF2B5EF4-FFF2-40B4-BE49-F238E27FC236}">
                <a16:creationId xmlns:a16="http://schemas.microsoft.com/office/drawing/2014/main" xmlns="" id="{20398C1D-D011-4BA8-AC81-E829677B87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36" name="Picture 35" descr="Blank diagram.png"/>
          <p:cNvPicPr>
            <a:picLocks noChangeAspect="1"/>
          </p:cNvPicPr>
          <p:nvPr/>
        </p:nvPicPr>
        <p:blipFill>
          <a:blip r:embed="rId3"/>
          <a:stretch>
            <a:fillRect/>
          </a:stretch>
        </p:blipFill>
        <p:spPr>
          <a:xfrm>
            <a:off x="1330760" y="1098930"/>
            <a:ext cx="6629624" cy="3429116"/>
          </a:xfrm>
          <a:prstGeom prst="rect">
            <a:avLst/>
          </a:prstGeom>
        </p:spPr>
      </p:pic>
      <p:sp>
        <p:nvSpPr>
          <p:cNvPr id="37" name="TextBox 36"/>
          <p:cNvSpPr txBox="1"/>
          <p:nvPr/>
        </p:nvSpPr>
        <p:spPr>
          <a:xfrm>
            <a:off x="3184637" y="4614040"/>
            <a:ext cx="2459420" cy="400110"/>
          </a:xfrm>
          <a:prstGeom prst="rect">
            <a:avLst/>
          </a:prstGeom>
          <a:noFill/>
        </p:spPr>
        <p:txBody>
          <a:bodyPr wrap="square" rtlCol="0">
            <a:spAutoFit/>
          </a:bodyPr>
          <a:lstStyle/>
          <a:p>
            <a:pPr algn="ctr"/>
            <a:r>
              <a:rPr lang="en-IN" sz="1000" b="1" dirty="0" smtClean="0"/>
              <a:t>Fig.1</a:t>
            </a:r>
          </a:p>
          <a:p>
            <a:pPr algn="ctr"/>
            <a:r>
              <a:rPr lang="en-IN" sz="1000" b="1" dirty="0" smtClean="0"/>
              <a:t>Architecture Diagram</a:t>
            </a:r>
            <a:endParaRPr lang="en-IN" sz="1000" b="1"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96"/>
        <p:cNvGrpSpPr/>
        <p:nvPr/>
      </p:nvGrpSpPr>
      <p:grpSpPr>
        <a:xfrm>
          <a:off x="0" y="0"/>
          <a:ext cx="0" cy="0"/>
          <a:chOff x="0" y="0"/>
          <a:chExt cx="0" cy="0"/>
        </a:xfrm>
      </p:grpSpPr>
      <p:grpSp>
        <p:nvGrpSpPr>
          <p:cNvPr id="2" name="Group 103">
            <a:extLst>
              <a:ext uri="{FF2B5EF4-FFF2-40B4-BE49-F238E27FC236}">
                <a16:creationId xmlns:a16="http://schemas.microsoft.com/office/drawing/2014/main" xmlns="" id="{183CFBA6-CE65-403A-9402-96B75FC899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 y="171450"/>
            <a:ext cx="2138628" cy="4978966"/>
            <a:chOff x="2487613" y="285750"/>
            <a:chExt cx="2428875" cy="5654676"/>
          </a:xfrm>
        </p:grpSpPr>
        <p:sp>
          <p:nvSpPr>
            <p:cNvPr id="105" name="Freeform 11">
              <a:extLst>
                <a:ext uri="{FF2B5EF4-FFF2-40B4-BE49-F238E27FC236}">
                  <a16:creationId xmlns:a16="http://schemas.microsoft.com/office/drawing/2014/main" xmlns="" id="{59AF335C-09EE-4959-A2C9-B32F3C6C1D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6" name="Freeform 12">
              <a:extLst>
                <a:ext uri="{FF2B5EF4-FFF2-40B4-BE49-F238E27FC236}">
                  <a16:creationId xmlns:a16="http://schemas.microsoft.com/office/drawing/2014/main" xmlns="" id="{94CCE8C7-E8BB-47EB-BBC7-5E8948F89F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7" name="Freeform 13">
              <a:extLst>
                <a:ext uri="{FF2B5EF4-FFF2-40B4-BE49-F238E27FC236}">
                  <a16:creationId xmlns:a16="http://schemas.microsoft.com/office/drawing/2014/main" xmlns="" id="{2665878D-6479-49F4-BD1C-D1BE63CABA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8" name="Freeform 14">
              <a:extLst>
                <a:ext uri="{FF2B5EF4-FFF2-40B4-BE49-F238E27FC236}">
                  <a16:creationId xmlns:a16="http://schemas.microsoft.com/office/drawing/2014/main" xmlns="" id="{C6400AEB-4991-4E07-8599-C36A9E354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9" name="Freeform 15">
              <a:extLst>
                <a:ext uri="{FF2B5EF4-FFF2-40B4-BE49-F238E27FC236}">
                  <a16:creationId xmlns:a16="http://schemas.microsoft.com/office/drawing/2014/main" xmlns="" id="{0C2AEB7A-70D9-4DE7-B97A-0325DBC9F2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0" name="Freeform 16">
              <a:extLst>
                <a:ext uri="{FF2B5EF4-FFF2-40B4-BE49-F238E27FC236}">
                  <a16:creationId xmlns:a16="http://schemas.microsoft.com/office/drawing/2014/main" xmlns="" id="{FC03DDD2-9CC7-40B7-A632-50BF3E3F6A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1" name="Freeform 17">
              <a:extLst>
                <a:ext uri="{FF2B5EF4-FFF2-40B4-BE49-F238E27FC236}">
                  <a16:creationId xmlns:a16="http://schemas.microsoft.com/office/drawing/2014/main" xmlns="" id="{7F0B3262-F0EC-44D3-AA37-9552D248C7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2" name="Freeform 18">
              <a:extLst>
                <a:ext uri="{FF2B5EF4-FFF2-40B4-BE49-F238E27FC236}">
                  <a16:creationId xmlns:a16="http://schemas.microsoft.com/office/drawing/2014/main" xmlns="" id="{1839BD80-9BF2-49B4-BB03-B5AAB359BF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3" name="Freeform 19">
              <a:extLst>
                <a:ext uri="{FF2B5EF4-FFF2-40B4-BE49-F238E27FC236}">
                  <a16:creationId xmlns:a16="http://schemas.microsoft.com/office/drawing/2014/main" xmlns="" id="{BDC00C45-9216-4702-A31A-391B1D89C4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4" name="Freeform 20">
              <a:extLst>
                <a:ext uri="{FF2B5EF4-FFF2-40B4-BE49-F238E27FC236}">
                  <a16:creationId xmlns:a16="http://schemas.microsoft.com/office/drawing/2014/main" xmlns="" id="{5FB0F70F-34B9-4938-B487-312A0BF0E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5" name="Freeform 21">
              <a:extLst>
                <a:ext uri="{FF2B5EF4-FFF2-40B4-BE49-F238E27FC236}">
                  <a16:creationId xmlns:a16="http://schemas.microsoft.com/office/drawing/2014/main" xmlns="" id="{791D1EE1-5A08-47A7-8D44-0940DEF5B4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6" name="Freeform 22">
              <a:extLst>
                <a:ext uri="{FF2B5EF4-FFF2-40B4-BE49-F238E27FC236}">
                  <a16:creationId xmlns:a16="http://schemas.microsoft.com/office/drawing/2014/main" xmlns="" id="{E04F3404-E41A-43F9-AC45-52EB0874B4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 name="Group 117">
            <a:extLst>
              <a:ext uri="{FF2B5EF4-FFF2-40B4-BE49-F238E27FC236}">
                <a16:creationId xmlns:a16="http://schemas.microsoft.com/office/drawing/2014/main" xmlns="" id="{C1BC7BDB-967A-4559-AA14-041BCB872DF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412" y="-589"/>
            <a:ext cx="1767505" cy="5140529"/>
            <a:chOff x="6627813" y="194833"/>
            <a:chExt cx="1952625" cy="5678918"/>
          </a:xfrm>
        </p:grpSpPr>
        <p:sp>
          <p:nvSpPr>
            <p:cNvPr id="119" name="Freeform 27">
              <a:extLst>
                <a:ext uri="{FF2B5EF4-FFF2-40B4-BE49-F238E27FC236}">
                  <a16:creationId xmlns:a16="http://schemas.microsoft.com/office/drawing/2014/main" xmlns="" id="{A39F46EA-3E4A-46CA-BCB8-CA695ED3F4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0" name="Freeform 28">
              <a:extLst>
                <a:ext uri="{FF2B5EF4-FFF2-40B4-BE49-F238E27FC236}">
                  <a16:creationId xmlns:a16="http://schemas.microsoft.com/office/drawing/2014/main" xmlns="" id="{491A4A32-7F8C-4CA7-9281-9761F03571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1" name="Freeform 29">
              <a:extLst>
                <a:ext uri="{FF2B5EF4-FFF2-40B4-BE49-F238E27FC236}">
                  <a16:creationId xmlns:a16="http://schemas.microsoft.com/office/drawing/2014/main" xmlns="" id="{46B02D76-3CD9-4DF5-A3AD-793E7204E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2" name="Freeform 30">
              <a:extLst>
                <a:ext uri="{FF2B5EF4-FFF2-40B4-BE49-F238E27FC236}">
                  <a16:creationId xmlns:a16="http://schemas.microsoft.com/office/drawing/2014/main" xmlns="" id="{E579A2FB-E98B-4144-9D52-3A72BD8D1B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3" name="Freeform 31">
              <a:extLst>
                <a:ext uri="{FF2B5EF4-FFF2-40B4-BE49-F238E27FC236}">
                  <a16:creationId xmlns:a16="http://schemas.microsoft.com/office/drawing/2014/main" xmlns="" id="{65E500DD-EB71-44B5-A2FA-88E996435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4" name="Freeform 32">
              <a:extLst>
                <a:ext uri="{FF2B5EF4-FFF2-40B4-BE49-F238E27FC236}">
                  <a16:creationId xmlns:a16="http://schemas.microsoft.com/office/drawing/2014/main" xmlns="" id="{04D6AAD6-45AE-454A-9206-8B90E8A264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5" name="Freeform 33">
              <a:extLst>
                <a:ext uri="{FF2B5EF4-FFF2-40B4-BE49-F238E27FC236}">
                  <a16:creationId xmlns:a16="http://schemas.microsoft.com/office/drawing/2014/main" xmlns="" id="{F7399B13-8510-45F6-98C4-0F14C0B37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6" name="Freeform 34">
              <a:extLst>
                <a:ext uri="{FF2B5EF4-FFF2-40B4-BE49-F238E27FC236}">
                  <a16:creationId xmlns:a16="http://schemas.microsoft.com/office/drawing/2014/main" xmlns="" id="{CA595445-6A38-4465-9A5D-9705388D93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7" name="Freeform 35">
              <a:extLst>
                <a:ext uri="{FF2B5EF4-FFF2-40B4-BE49-F238E27FC236}">
                  <a16:creationId xmlns:a16="http://schemas.microsoft.com/office/drawing/2014/main" xmlns="" id="{21D40BAF-4AE0-46F4-BD65-057F0DC668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8" name="Freeform 36">
              <a:extLst>
                <a:ext uri="{FF2B5EF4-FFF2-40B4-BE49-F238E27FC236}">
                  <a16:creationId xmlns:a16="http://schemas.microsoft.com/office/drawing/2014/main" xmlns="" id="{B17F2D73-16DF-4138-B72D-E5B204717A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9" name="Freeform 37">
              <a:extLst>
                <a:ext uri="{FF2B5EF4-FFF2-40B4-BE49-F238E27FC236}">
                  <a16:creationId xmlns:a16="http://schemas.microsoft.com/office/drawing/2014/main" xmlns="" id="{DB8ABBC2-6C0C-4F6E-97EB-55B3B7B2F3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0" name="Freeform 38">
              <a:extLst>
                <a:ext uri="{FF2B5EF4-FFF2-40B4-BE49-F238E27FC236}">
                  <a16:creationId xmlns:a16="http://schemas.microsoft.com/office/drawing/2014/main" xmlns="" id="{7A49885E-6B05-41B6-B47F-9D24456FE7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32" name="Rectangle 131">
            <a:extLst>
              <a:ext uri="{FF2B5EF4-FFF2-40B4-BE49-F238E27FC236}">
                <a16:creationId xmlns:a16="http://schemas.microsoft.com/office/drawing/2014/main" xmlns="" id="{BDADA868-08FE-425A-AEF9-B622F93730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4" name="Freeform 11">
            <a:extLst>
              <a:ext uri="{FF2B5EF4-FFF2-40B4-BE49-F238E27FC236}">
                <a16:creationId xmlns:a16="http://schemas.microsoft.com/office/drawing/2014/main" xmlns="" id="{4AE17B7F-6C2F-42A9-946F-8FF49617D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36" name="Rectangle 135">
            <a:extLst>
              <a:ext uri="{FF2B5EF4-FFF2-40B4-BE49-F238E27FC236}">
                <a16:creationId xmlns:a16="http://schemas.microsoft.com/office/drawing/2014/main" xmlns="" id="{175CD74B-9CE8-4F20-A3E4-A22A7F0360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Google Shape;97;p20"/>
          <p:cNvSpPr txBox="1">
            <a:spLocks noGrp="1"/>
          </p:cNvSpPr>
          <p:nvPr>
            <p:ph type="title"/>
          </p:nvPr>
        </p:nvSpPr>
        <p:spPr>
          <a:xfrm>
            <a:off x="894227" y="331447"/>
            <a:ext cx="7284749" cy="960668"/>
          </a:xfrm>
          <a:prstGeom prst="rect">
            <a:avLst/>
          </a:prstGeom>
        </p:spPr>
        <p:txBody>
          <a:bodyPr spcFirstLastPara="1" vert="horz" lIns="91440" tIns="45720" rIns="91440" bIns="45720" rtlCol="0" anchor="t" anchorCtr="0">
            <a:normAutofit/>
          </a:bodyPr>
          <a:lstStyle/>
          <a:p>
            <a:pPr marL="0" lvl="0" indent="0" algn="ctr" defTabSz="457200">
              <a:spcBef>
                <a:spcPct val="0"/>
              </a:spcBef>
              <a:spcAft>
                <a:spcPts val="0"/>
              </a:spcAft>
            </a:pPr>
            <a:r>
              <a:rPr lang="en-US" sz="2800" b="1" dirty="0" smtClean="0">
                <a:latin typeface="+mn-lt"/>
              </a:rPr>
              <a:t>Use Case Diagram</a:t>
            </a:r>
            <a:endParaRPr lang="en-US" sz="2800" b="1" dirty="0">
              <a:latin typeface="+mn-lt"/>
            </a:endParaRPr>
          </a:p>
        </p:txBody>
      </p:sp>
      <p:sp>
        <p:nvSpPr>
          <p:cNvPr id="138" name="Rectangle 137">
            <a:extLst>
              <a:ext uri="{FF2B5EF4-FFF2-40B4-BE49-F238E27FC236}">
                <a16:creationId xmlns:a16="http://schemas.microsoft.com/office/drawing/2014/main" xmlns="" id="{99C44665-BECF-4482-A00C-E4BE2A87DC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0" name="Freeform 11">
            <a:extLst>
              <a:ext uri="{FF2B5EF4-FFF2-40B4-BE49-F238E27FC236}">
                <a16:creationId xmlns:a16="http://schemas.microsoft.com/office/drawing/2014/main" xmlns="" id="{20398C1D-D011-4BA8-AC81-E829677B87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34" name="Picture 33" descr="Untitled Document (8).png"/>
          <p:cNvPicPr>
            <a:picLocks noChangeAspect="1"/>
          </p:cNvPicPr>
          <p:nvPr/>
        </p:nvPicPr>
        <p:blipFill>
          <a:blip r:embed="rId3"/>
          <a:stretch>
            <a:fillRect/>
          </a:stretch>
        </p:blipFill>
        <p:spPr>
          <a:xfrm>
            <a:off x="1453178" y="984688"/>
            <a:ext cx="5630793" cy="3524250"/>
          </a:xfrm>
          <a:prstGeom prst="rect">
            <a:avLst/>
          </a:prstGeom>
        </p:spPr>
      </p:pic>
      <p:sp>
        <p:nvSpPr>
          <p:cNvPr id="35" name="TextBox 34"/>
          <p:cNvSpPr txBox="1"/>
          <p:nvPr/>
        </p:nvSpPr>
        <p:spPr>
          <a:xfrm>
            <a:off x="3226678" y="4393323"/>
            <a:ext cx="2459420" cy="400110"/>
          </a:xfrm>
          <a:prstGeom prst="rect">
            <a:avLst/>
          </a:prstGeom>
          <a:noFill/>
        </p:spPr>
        <p:txBody>
          <a:bodyPr wrap="square" rtlCol="0">
            <a:spAutoFit/>
          </a:bodyPr>
          <a:lstStyle/>
          <a:p>
            <a:pPr algn="ctr"/>
            <a:r>
              <a:rPr lang="en-IN" sz="1000" b="1" dirty="0" smtClean="0"/>
              <a:t>Fig.2</a:t>
            </a:r>
          </a:p>
          <a:p>
            <a:pPr algn="ctr"/>
            <a:r>
              <a:rPr lang="en-IN" sz="1000" b="1" dirty="0" smtClean="0"/>
              <a:t>Use Case Diagram</a:t>
            </a:r>
            <a:endParaRPr lang="en-IN" sz="1000" b="1"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96"/>
        <p:cNvGrpSpPr/>
        <p:nvPr/>
      </p:nvGrpSpPr>
      <p:grpSpPr>
        <a:xfrm>
          <a:off x="0" y="0"/>
          <a:ext cx="0" cy="0"/>
          <a:chOff x="0" y="0"/>
          <a:chExt cx="0" cy="0"/>
        </a:xfrm>
      </p:grpSpPr>
      <p:grpSp>
        <p:nvGrpSpPr>
          <p:cNvPr id="2" name="Group 103">
            <a:extLst>
              <a:ext uri="{FF2B5EF4-FFF2-40B4-BE49-F238E27FC236}">
                <a16:creationId xmlns:a16="http://schemas.microsoft.com/office/drawing/2014/main" xmlns="" id="{183CFBA6-CE65-403A-9402-96B75FC899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 y="171450"/>
            <a:ext cx="2138628" cy="4978966"/>
            <a:chOff x="2487613" y="285750"/>
            <a:chExt cx="2428875" cy="5654676"/>
          </a:xfrm>
        </p:grpSpPr>
        <p:sp>
          <p:nvSpPr>
            <p:cNvPr id="105" name="Freeform 11">
              <a:extLst>
                <a:ext uri="{FF2B5EF4-FFF2-40B4-BE49-F238E27FC236}">
                  <a16:creationId xmlns:a16="http://schemas.microsoft.com/office/drawing/2014/main" xmlns="" id="{59AF335C-09EE-4959-A2C9-B32F3C6C1D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6" name="Freeform 12">
              <a:extLst>
                <a:ext uri="{FF2B5EF4-FFF2-40B4-BE49-F238E27FC236}">
                  <a16:creationId xmlns:a16="http://schemas.microsoft.com/office/drawing/2014/main" xmlns="" id="{94CCE8C7-E8BB-47EB-BBC7-5E8948F89F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7" name="Freeform 13">
              <a:extLst>
                <a:ext uri="{FF2B5EF4-FFF2-40B4-BE49-F238E27FC236}">
                  <a16:creationId xmlns:a16="http://schemas.microsoft.com/office/drawing/2014/main" xmlns="" id="{2665878D-6479-49F4-BD1C-D1BE63CABA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8" name="Freeform 14">
              <a:extLst>
                <a:ext uri="{FF2B5EF4-FFF2-40B4-BE49-F238E27FC236}">
                  <a16:creationId xmlns:a16="http://schemas.microsoft.com/office/drawing/2014/main" xmlns="" id="{C6400AEB-4991-4E07-8599-C36A9E354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9" name="Freeform 15">
              <a:extLst>
                <a:ext uri="{FF2B5EF4-FFF2-40B4-BE49-F238E27FC236}">
                  <a16:creationId xmlns:a16="http://schemas.microsoft.com/office/drawing/2014/main" xmlns="" id="{0C2AEB7A-70D9-4DE7-B97A-0325DBC9F2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0" name="Freeform 16">
              <a:extLst>
                <a:ext uri="{FF2B5EF4-FFF2-40B4-BE49-F238E27FC236}">
                  <a16:creationId xmlns:a16="http://schemas.microsoft.com/office/drawing/2014/main" xmlns="" id="{FC03DDD2-9CC7-40B7-A632-50BF3E3F6A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1" name="Freeform 17">
              <a:extLst>
                <a:ext uri="{FF2B5EF4-FFF2-40B4-BE49-F238E27FC236}">
                  <a16:creationId xmlns:a16="http://schemas.microsoft.com/office/drawing/2014/main" xmlns="" id="{7F0B3262-F0EC-44D3-AA37-9552D248C7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2" name="Freeform 18">
              <a:extLst>
                <a:ext uri="{FF2B5EF4-FFF2-40B4-BE49-F238E27FC236}">
                  <a16:creationId xmlns:a16="http://schemas.microsoft.com/office/drawing/2014/main" xmlns="" id="{1839BD80-9BF2-49B4-BB03-B5AAB359BF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3" name="Freeform 19">
              <a:extLst>
                <a:ext uri="{FF2B5EF4-FFF2-40B4-BE49-F238E27FC236}">
                  <a16:creationId xmlns:a16="http://schemas.microsoft.com/office/drawing/2014/main" xmlns="" id="{BDC00C45-9216-4702-A31A-391B1D89C4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4" name="Freeform 20">
              <a:extLst>
                <a:ext uri="{FF2B5EF4-FFF2-40B4-BE49-F238E27FC236}">
                  <a16:creationId xmlns:a16="http://schemas.microsoft.com/office/drawing/2014/main" xmlns="" id="{5FB0F70F-34B9-4938-B487-312A0BF0E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5" name="Freeform 21">
              <a:extLst>
                <a:ext uri="{FF2B5EF4-FFF2-40B4-BE49-F238E27FC236}">
                  <a16:creationId xmlns:a16="http://schemas.microsoft.com/office/drawing/2014/main" xmlns="" id="{791D1EE1-5A08-47A7-8D44-0940DEF5B4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6" name="Freeform 22">
              <a:extLst>
                <a:ext uri="{FF2B5EF4-FFF2-40B4-BE49-F238E27FC236}">
                  <a16:creationId xmlns:a16="http://schemas.microsoft.com/office/drawing/2014/main" xmlns="" id="{E04F3404-E41A-43F9-AC45-52EB0874B4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 name="Group 117">
            <a:extLst>
              <a:ext uri="{FF2B5EF4-FFF2-40B4-BE49-F238E27FC236}">
                <a16:creationId xmlns:a16="http://schemas.microsoft.com/office/drawing/2014/main" xmlns="" id="{C1BC7BDB-967A-4559-AA14-041BCB872DF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412" y="-589"/>
            <a:ext cx="1767505" cy="5140529"/>
            <a:chOff x="6627813" y="194833"/>
            <a:chExt cx="1952625" cy="5678918"/>
          </a:xfrm>
        </p:grpSpPr>
        <p:sp>
          <p:nvSpPr>
            <p:cNvPr id="119" name="Freeform 27">
              <a:extLst>
                <a:ext uri="{FF2B5EF4-FFF2-40B4-BE49-F238E27FC236}">
                  <a16:creationId xmlns:a16="http://schemas.microsoft.com/office/drawing/2014/main" xmlns="" id="{A39F46EA-3E4A-46CA-BCB8-CA695ED3F4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0" name="Freeform 28">
              <a:extLst>
                <a:ext uri="{FF2B5EF4-FFF2-40B4-BE49-F238E27FC236}">
                  <a16:creationId xmlns:a16="http://schemas.microsoft.com/office/drawing/2014/main" xmlns="" id="{491A4A32-7F8C-4CA7-9281-9761F03571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1" name="Freeform 29">
              <a:extLst>
                <a:ext uri="{FF2B5EF4-FFF2-40B4-BE49-F238E27FC236}">
                  <a16:creationId xmlns:a16="http://schemas.microsoft.com/office/drawing/2014/main" xmlns="" id="{46B02D76-3CD9-4DF5-A3AD-793E7204E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2" name="Freeform 30">
              <a:extLst>
                <a:ext uri="{FF2B5EF4-FFF2-40B4-BE49-F238E27FC236}">
                  <a16:creationId xmlns:a16="http://schemas.microsoft.com/office/drawing/2014/main" xmlns="" id="{E579A2FB-E98B-4144-9D52-3A72BD8D1B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3" name="Freeform 31">
              <a:extLst>
                <a:ext uri="{FF2B5EF4-FFF2-40B4-BE49-F238E27FC236}">
                  <a16:creationId xmlns:a16="http://schemas.microsoft.com/office/drawing/2014/main" xmlns="" id="{65E500DD-EB71-44B5-A2FA-88E996435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4" name="Freeform 32">
              <a:extLst>
                <a:ext uri="{FF2B5EF4-FFF2-40B4-BE49-F238E27FC236}">
                  <a16:creationId xmlns:a16="http://schemas.microsoft.com/office/drawing/2014/main" xmlns="" id="{04D6AAD6-45AE-454A-9206-8B90E8A264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5" name="Freeform 33">
              <a:extLst>
                <a:ext uri="{FF2B5EF4-FFF2-40B4-BE49-F238E27FC236}">
                  <a16:creationId xmlns:a16="http://schemas.microsoft.com/office/drawing/2014/main" xmlns="" id="{F7399B13-8510-45F6-98C4-0F14C0B37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6" name="Freeform 34">
              <a:extLst>
                <a:ext uri="{FF2B5EF4-FFF2-40B4-BE49-F238E27FC236}">
                  <a16:creationId xmlns:a16="http://schemas.microsoft.com/office/drawing/2014/main" xmlns="" id="{CA595445-6A38-4465-9A5D-9705388D93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7" name="Freeform 35">
              <a:extLst>
                <a:ext uri="{FF2B5EF4-FFF2-40B4-BE49-F238E27FC236}">
                  <a16:creationId xmlns:a16="http://schemas.microsoft.com/office/drawing/2014/main" xmlns="" id="{21D40BAF-4AE0-46F4-BD65-057F0DC668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8" name="Freeform 36">
              <a:extLst>
                <a:ext uri="{FF2B5EF4-FFF2-40B4-BE49-F238E27FC236}">
                  <a16:creationId xmlns:a16="http://schemas.microsoft.com/office/drawing/2014/main" xmlns="" id="{B17F2D73-16DF-4138-B72D-E5B204717A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9" name="Freeform 37">
              <a:extLst>
                <a:ext uri="{FF2B5EF4-FFF2-40B4-BE49-F238E27FC236}">
                  <a16:creationId xmlns:a16="http://schemas.microsoft.com/office/drawing/2014/main" xmlns="" id="{DB8ABBC2-6C0C-4F6E-97EB-55B3B7B2F3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0" name="Freeform 38">
              <a:extLst>
                <a:ext uri="{FF2B5EF4-FFF2-40B4-BE49-F238E27FC236}">
                  <a16:creationId xmlns:a16="http://schemas.microsoft.com/office/drawing/2014/main" xmlns="" id="{7A49885E-6B05-41B6-B47F-9D24456FE7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32" name="Rectangle 131">
            <a:extLst>
              <a:ext uri="{FF2B5EF4-FFF2-40B4-BE49-F238E27FC236}">
                <a16:creationId xmlns:a16="http://schemas.microsoft.com/office/drawing/2014/main" xmlns="" id="{BDADA868-08FE-425A-AEF9-B622F93730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4" name="Freeform 11">
            <a:extLst>
              <a:ext uri="{FF2B5EF4-FFF2-40B4-BE49-F238E27FC236}">
                <a16:creationId xmlns:a16="http://schemas.microsoft.com/office/drawing/2014/main" xmlns="" id="{4AE17B7F-6C2F-42A9-946F-8FF49617D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7" name="Google Shape;97;p20"/>
          <p:cNvSpPr txBox="1">
            <a:spLocks noGrp="1"/>
          </p:cNvSpPr>
          <p:nvPr>
            <p:ph type="title"/>
          </p:nvPr>
        </p:nvSpPr>
        <p:spPr>
          <a:xfrm>
            <a:off x="988820" y="215833"/>
            <a:ext cx="7284749" cy="960668"/>
          </a:xfrm>
          <a:prstGeom prst="rect">
            <a:avLst/>
          </a:prstGeom>
        </p:spPr>
        <p:txBody>
          <a:bodyPr spcFirstLastPara="1" vert="horz" lIns="91440" tIns="45720" rIns="91440" bIns="45720" rtlCol="0" anchor="t" anchorCtr="0">
            <a:normAutofit/>
          </a:bodyPr>
          <a:lstStyle/>
          <a:p>
            <a:pPr marL="0" lvl="0" indent="0" algn="ctr" defTabSz="457200">
              <a:spcBef>
                <a:spcPct val="0"/>
              </a:spcBef>
              <a:spcAft>
                <a:spcPts val="0"/>
              </a:spcAft>
            </a:pPr>
            <a:r>
              <a:rPr lang="en-US" sz="2800" b="1" dirty="0" smtClean="0">
                <a:latin typeface="+mn-lt"/>
              </a:rPr>
              <a:t>Class Diagram</a:t>
            </a:r>
            <a:endParaRPr lang="en-US" sz="2800" b="1" dirty="0">
              <a:latin typeface="+mn-lt"/>
            </a:endParaRPr>
          </a:p>
        </p:txBody>
      </p:sp>
      <p:sp>
        <p:nvSpPr>
          <p:cNvPr id="138" name="Rectangle 137">
            <a:extLst>
              <a:ext uri="{FF2B5EF4-FFF2-40B4-BE49-F238E27FC236}">
                <a16:creationId xmlns:a16="http://schemas.microsoft.com/office/drawing/2014/main" xmlns="" id="{99C44665-BECF-4482-A00C-E4BE2A87DC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0" name="Freeform 11">
            <a:extLst>
              <a:ext uri="{FF2B5EF4-FFF2-40B4-BE49-F238E27FC236}">
                <a16:creationId xmlns:a16="http://schemas.microsoft.com/office/drawing/2014/main" xmlns="" id="{20398C1D-D011-4BA8-AC81-E829677B87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6" name="TextBox 35"/>
          <p:cNvSpPr txBox="1"/>
          <p:nvPr/>
        </p:nvSpPr>
        <p:spPr>
          <a:xfrm>
            <a:off x="3447395" y="4606756"/>
            <a:ext cx="2459420" cy="400110"/>
          </a:xfrm>
          <a:prstGeom prst="rect">
            <a:avLst/>
          </a:prstGeom>
          <a:noFill/>
        </p:spPr>
        <p:txBody>
          <a:bodyPr wrap="square" rtlCol="0">
            <a:spAutoFit/>
          </a:bodyPr>
          <a:lstStyle/>
          <a:p>
            <a:pPr algn="ctr"/>
            <a:r>
              <a:rPr lang="en-IN" sz="1000" b="1" dirty="0" smtClean="0"/>
              <a:t>Fig.3</a:t>
            </a:r>
          </a:p>
          <a:p>
            <a:pPr algn="ctr"/>
            <a:r>
              <a:rPr lang="en-IN" sz="1000" b="1" dirty="0" smtClean="0"/>
              <a:t>Class diagram</a:t>
            </a:r>
            <a:endParaRPr lang="en-IN" sz="1000" b="1" dirty="0"/>
          </a:p>
        </p:txBody>
      </p:sp>
      <p:pic>
        <p:nvPicPr>
          <p:cNvPr id="39" name="Picture 38" descr="UML class.png"/>
          <p:cNvPicPr>
            <a:picLocks noChangeAspect="1"/>
          </p:cNvPicPr>
          <p:nvPr/>
        </p:nvPicPr>
        <p:blipFill>
          <a:blip r:embed="rId3"/>
          <a:stretch>
            <a:fillRect/>
          </a:stretch>
        </p:blipFill>
        <p:spPr>
          <a:xfrm>
            <a:off x="2008874" y="409904"/>
            <a:ext cx="5294417" cy="51435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96"/>
        <p:cNvGrpSpPr/>
        <p:nvPr/>
      </p:nvGrpSpPr>
      <p:grpSpPr>
        <a:xfrm>
          <a:off x="0" y="0"/>
          <a:ext cx="0" cy="0"/>
          <a:chOff x="0" y="0"/>
          <a:chExt cx="0" cy="0"/>
        </a:xfrm>
      </p:grpSpPr>
      <p:grpSp>
        <p:nvGrpSpPr>
          <p:cNvPr id="2" name="Group 103">
            <a:extLst>
              <a:ext uri="{FF2B5EF4-FFF2-40B4-BE49-F238E27FC236}">
                <a16:creationId xmlns:a16="http://schemas.microsoft.com/office/drawing/2014/main" xmlns="" id="{183CFBA6-CE65-403A-9402-96B75FC899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 y="171450"/>
            <a:ext cx="2138628" cy="4978966"/>
            <a:chOff x="2487613" y="285750"/>
            <a:chExt cx="2428875" cy="5654676"/>
          </a:xfrm>
        </p:grpSpPr>
        <p:sp>
          <p:nvSpPr>
            <p:cNvPr id="105" name="Freeform 11">
              <a:extLst>
                <a:ext uri="{FF2B5EF4-FFF2-40B4-BE49-F238E27FC236}">
                  <a16:creationId xmlns:a16="http://schemas.microsoft.com/office/drawing/2014/main" xmlns="" id="{59AF335C-09EE-4959-A2C9-B32F3C6C1D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6" name="Freeform 12">
              <a:extLst>
                <a:ext uri="{FF2B5EF4-FFF2-40B4-BE49-F238E27FC236}">
                  <a16:creationId xmlns:a16="http://schemas.microsoft.com/office/drawing/2014/main" xmlns="" id="{94CCE8C7-E8BB-47EB-BBC7-5E8948F89F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7" name="Freeform 13">
              <a:extLst>
                <a:ext uri="{FF2B5EF4-FFF2-40B4-BE49-F238E27FC236}">
                  <a16:creationId xmlns:a16="http://schemas.microsoft.com/office/drawing/2014/main" xmlns="" id="{2665878D-6479-49F4-BD1C-D1BE63CABA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8" name="Freeform 14">
              <a:extLst>
                <a:ext uri="{FF2B5EF4-FFF2-40B4-BE49-F238E27FC236}">
                  <a16:creationId xmlns:a16="http://schemas.microsoft.com/office/drawing/2014/main" xmlns="" id="{C6400AEB-4991-4E07-8599-C36A9E354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9" name="Freeform 15">
              <a:extLst>
                <a:ext uri="{FF2B5EF4-FFF2-40B4-BE49-F238E27FC236}">
                  <a16:creationId xmlns:a16="http://schemas.microsoft.com/office/drawing/2014/main" xmlns="" id="{0C2AEB7A-70D9-4DE7-B97A-0325DBC9F2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0" name="Freeform 16">
              <a:extLst>
                <a:ext uri="{FF2B5EF4-FFF2-40B4-BE49-F238E27FC236}">
                  <a16:creationId xmlns:a16="http://schemas.microsoft.com/office/drawing/2014/main" xmlns="" id="{FC03DDD2-9CC7-40B7-A632-50BF3E3F6A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1" name="Freeform 17">
              <a:extLst>
                <a:ext uri="{FF2B5EF4-FFF2-40B4-BE49-F238E27FC236}">
                  <a16:creationId xmlns:a16="http://schemas.microsoft.com/office/drawing/2014/main" xmlns="" id="{7F0B3262-F0EC-44D3-AA37-9552D248C7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2" name="Freeform 18">
              <a:extLst>
                <a:ext uri="{FF2B5EF4-FFF2-40B4-BE49-F238E27FC236}">
                  <a16:creationId xmlns:a16="http://schemas.microsoft.com/office/drawing/2014/main" xmlns="" id="{1839BD80-9BF2-49B4-BB03-B5AAB359BF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3" name="Freeform 19">
              <a:extLst>
                <a:ext uri="{FF2B5EF4-FFF2-40B4-BE49-F238E27FC236}">
                  <a16:creationId xmlns:a16="http://schemas.microsoft.com/office/drawing/2014/main" xmlns="" id="{BDC00C45-9216-4702-A31A-391B1D89C4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4" name="Freeform 20">
              <a:extLst>
                <a:ext uri="{FF2B5EF4-FFF2-40B4-BE49-F238E27FC236}">
                  <a16:creationId xmlns:a16="http://schemas.microsoft.com/office/drawing/2014/main" xmlns="" id="{5FB0F70F-34B9-4938-B487-312A0BF0E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5" name="Freeform 21">
              <a:extLst>
                <a:ext uri="{FF2B5EF4-FFF2-40B4-BE49-F238E27FC236}">
                  <a16:creationId xmlns:a16="http://schemas.microsoft.com/office/drawing/2014/main" xmlns="" id="{791D1EE1-5A08-47A7-8D44-0940DEF5B4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6" name="Freeform 22">
              <a:extLst>
                <a:ext uri="{FF2B5EF4-FFF2-40B4-BE49-F238E27FC236}">
                  <a16:creationId xmlns:a16="http://schemas.microsoft.com/office/drawing/2014/main" xmlns="" id="{E04F3404-E41A-43F9-AC45-52EB0874B4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 name="Group 117">
            <a:extLst>
              <a:ext uri="{FF2B5EF4-FFF2-40B4-BE49-F238E27FC236}">
                <a16:creationId xmlns:a16="http://schemas.microsoft.com/office/drawing/2014/main" xmlns="" id="{C1BC7BDB-967A-4559-AA14-041BCB872DF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412" y="-589"/>
            <a:ext cx="1767505" cy="5140529"/>
            <a:chOff x="6627813" y="194833"/>
            <a:chExt cx="1952625" cy="5678918"/>
          </a:xfrm>
        </p:grpSpPr>
        <p:sp>
          <p:nvSpPr>
            <p:cNvPr id="119" name="Freeform 27">
              <a:extLst>
                <a:ext uri="{FF2B5EF4-FFF2-40B4-BE49-F238E27FC236}">
                  <a16:creationId xmlns:a16="http://schemas.microsoft.com/office/drawing/2014/main" xmlns="" id="{A39F46EA-3E4A-46CA-BCB8-CA695ED3F4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0" name="Freeform 28">
              <a:extLst>
                <a:ext uri="{FF2B5EF4-FFF2-40B4-BE49-F238E27FC236}">
                  <a16:creationId xmlns:a16="http://schemas.microsoft.com/office/drawing/2014/main" xmlns="" id="{491A4A32-7F8C-4CA7-9281-9761F03571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1" name="Freeform 29">
              <a:extLst>
                <a:ext uri="{FF2B5EF4-FFF2-40B4-BE49-F238E27FC236}">
                  <a16:creationId xmlns:a16="http://schemas.microsoft.com/office/drawing/2014/main" xmlns="" id="{46B02D76-3CD9-4DF5-A3AD-793E7204E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2" name="Freeform 30">
              <a:extLst>
                <a:ext uri="{FF2B5EF4-FFF2-40B4-BE49-F238E27FC236}">
                  <a16:creationId xmlns:a16="http://schemas.microsoft.com/office/drawing/2014/main" xmlns="" id="{E579A2FB-E98B-4144-9D52-3A72BD8D1B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3" name="Freeform 31">
              <a:extLst>
                <a:ext uri="{FF2B5EF4-FFF2-40B4-BE49-F238E27FC236}">
                  <a16:creationId xmlns:a16="http://schemas.microsoft.com/office/drawing/2014/main" xmlns="" id="{65E500DD-EB71-44B5-A2FA-88E996435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4" name="Freeform 32">
              <a:extLst>
                <a:ext uri="{FF2B5EF4-FFF2-40B4-BE49-F238E27FC236}">
                  <a16:creationId xmlns:a16="http://schemas.microsoft.com/office/drawing/2014/main" xmlns="" id="{04D6AAD6-45AE-454A-9206-8B90E8A264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5" name="Freeform 33">
              <a:extLst>
                <a:ext uri="{FF2B5EF4-FFF2-40B4-BE49-F238E27FC236}">
                  <a16:creationId xmlns:a16="http://schemas.microsoft.com/office/drawing/2014/main" xmlns="" id="{F7399B13-8510-45F6-98C4-0F14C0B37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6" name="Freeform 34">
              <a:extLst>
                <a:ext uri="{FF2B5EF4-FFF2-40B4-BE49-F238E27FC236}">
                  <a16:creationId xmlns:a16="http://schemas.microsoft.com/office/drawing/2014/main" xmlns="" id="{CA595445-6A38-4465-9A5D-9705388D93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7" name="Freeform 35">
              <a:extLst>
                <a:ext uri="{FF2B5EF4-FFF2-40B4-BE49-F238E27FC236}">
                  <a16:creationId xmlns:a16="http://schemas.microsoft.com/office/drawing/2014/main" xmlns="" id="{21D40BAF-4AE0-46F4-BD65-057F0DC668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8" name="Freeform 36">
              <a:extLst>
                <a:ext uri="{FF2B5EF4-FFF2-40B4-BE49-F238E27FC236}">
                  <a16:creationId xmlns:a16="http://schemas.microsoft.com/office/drawing/2014/main" xmlns="" id="{B17F2D73-16DF-4138-B72D-E5B204717A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9" name="Freeform 37">
              <a:extLst>
                <a:ext uri="{FF2B5EF4-FFF2-40B4-BE49-F238E27FC236}">
                  <a16:creationId xmlns:a16="http://schemas.microsoft.com/office/drawing/2014/main" xmlns="" id="{DB8ABBC2-6C0C-4F6E-97EB-55B3B7B2F3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0" name="Freeform 38">
              <a:extLst>
                <a:ext uri="{FF2B5EF4-FFF2-40B4-BE49-F238E27FC236}">
                  <a16:creationId xmlns:a16="http://schemas.microsoft.com/office/drawing/2014/main" xmlns="" id="{7A49885E-6B05-41B6-B47F-9D24456FE7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32" name="Rectangle 131">
            <a:extLst>
              <a:ext uri="{FF2B5EF4-FFF2-40B4-BE49-F238E27FC236}">
                <a16:creationId xmlns:a16="http://schemas.microsoft.com/office/drawing/2014/main" xmlns="" id="{BDADA868-08FE-425A-AEF9-B622F93730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4" name="Freeform 11">
            <a:extLst>
              <a:ext uri="{FF2B5EF4-FFF2-40B4-BE49-F238E27FC236}">
                <a16:creationId xmlns:a16="http://schemas.microsoft.com/office/drawing/2014/main" xmlns="" id="{4AE17B7F-6C2F-42A9-946F-8FF49617D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36" name="Rectangle 135">
            <a:extLst>
              <a:ext uri="{FF2B5EF4-FFF2-40B4-BE49-F238E27FC236}">
                <a16:creationId xmlns:a16="http://schemas.microsoft.com/office/drawing/2014/main" xmlns="" id="{175CD74B-9CE8-4F20-A3E4-A22A7F0360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Google Shape;97;p20"/>
          <p:cNvSpPr txBox="1">
            <a:spLocks noGrp="1"/>
          </p:cNvSpPr>
          <p:nvPr>
            <p:ph type="title"/>
          </p:nvPr>
        </p:nvSpPr>
        <p:spPr>
          <a:xfrm>
            <a:off x="988820" y="289407"/>
            <a:ext cx="7284749" cy="960668"/>
          </a:xfrm>
          <a:prstGeom prst="rect">
            <a:avLst/>
          </a:prstGeom>
        </p:spPr>
        <p:txBody>
          <a:bodyPr spcFirstLastPara="1" vert="horz" lIns="91440" tIns="45720" rIns="91440" bIns="45720" rtlCol="0" anchor="t" anchorCtr="0">
            <a:normAutofit/>
          </a:bodyPr>
          <a:lstStyle/>
          <a:p>
            <a:pPr marL="0" lvl="0" indent="0" algn="ctr" defTabSz="457200">
              <a:spcBef>
                <a:spcPct val="0"/>
              </a:spcBef>
              <a:spcAft>
                <a:spcPts val="0"/>
              </a:spcAft>
            </a:pPr>
            <a:r>
              <a:rPr lang="en-US" sz="2800" b="1" dirty="0" smtClean="0">
                <a:latin typeface="+mn-lt"/>
              </a:rPr>
              <a:t>Sequence Diagram</a:t>
            </a:r>
            <a:endParaRPr lang="en-US" sz="2800" b="1" dirty="0">
              <a:latin typeface="+mn-lt"/>
            </a:endParaRPr>
          </a:p>
        </p:txBody>
      </p:sp>
      <p:sp>
        <p:nvSpPr>
          <p:cNvPr id="138" name="Rectangle 137">
            <a:extLst>
              <a:ext uri="{FF2B5EF4-FFF2-40B4-BE49-F238E27FC236}">
                <a16:creationId xmlns:a16="http://schemas.microsoft.com/office/drawing/2014/main" xmlns="" id="{99C44665-BECF-4482-A00C-E4BE2A87DC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0" name="Freeform 11">
            <a:extLst>
              <a:ext uri="{FF2B5EF4-FFF2-40B4-BE49-F238E27FC236}">
                <a16:creationId xmlns:a16="http://schemas.microsoft.com/office/drawing/2014/main" xmlns="" id="{20398C1D-D011-4BA8-AC81-E829677B87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4" name="TextBox 33"/>
          <p:cNvSpPr txBox="1"/>
          <p:nvPr/>
        </p:nvSpPr>
        <p:spPr>
          <a:xfrm>
            <a:off x="3478927" y="4593019"/>
            <a:ext cx="2459420" cy="400110"/>
          </a:xfrm>
          <a:prstGeom prst="rect">
            <a:avLst/>
          </a:prstGeom>
          <a:noFill/>
        </p:spPr>
        <p:txBody>
          <a:bodyPr wrap="square" rtlCol="0">
            <a:spAutoFit/>
          </a:bodyPr>
          <a:lstStyle/>
          <a:p>
            <a:pPr algn="ctr"/>
            <a:r>
              <a:rPr lang="en-IN" sz="1000" b="1" dirty="0" smtClean="0"/>
              <a:t>Fig.4</a:t>
            </a:r>
          </a:p>
          <a:p>
            <a:pPr algn="ctr"/>
            <a:r>
              <a:rPr lang="en-IN" sz="1000" b="1" dirty="0" smtClean="0"/>
              <a:t>Sequence Diagram</a:t>
            </a:r>
            <a:endParaRPr lang="en-IN" sz="1000" b="1" dirty="0"/>
          </a:p>
        </p:txBody>
      </p:sp>
      <p:pic>
        <p:nvPicPr>
          <p:cNvPr id="35" name="Picture 34" descr="Sequence Diagram (4).jpg"/>
          <p:cNvPicPr>
            <a:picLocks noChangeAspect="1"/>
          </p:cNvPicPr>
          <p:nvPr/>
        </p:nvPicPr>
        <p:blipFill>
          <a:blip r:embed="rId3"/>
          <a:stretch>
            <a:fillRect/>
          </a:stretch>
        </p:blipFill>
        <p:spPr>
          <a:xfrm>
            <a:off x="2669628" y="882869"/>
            <a:ext cx="4163794" cy="3539226"/>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96"/>
        <p:cNvGrpSpPr/>
        <p:nvPr/>
      </p:nvGrpSpPr>
      <p:grpSpPr>
        <a:xfrm>
          <a:off x="0" y="0"/>
          <a:ext cx="0" cy="0"/>
          <a:chOff x="0" y="0"/>
          <a:chExt cx="0" cy="0"/>
        </a:xfrm>
      </p:grpSpPr>
      <p:grpSp>
        <p:nvGrpSpPr>
          <p:cNvPr id="2" name="Group 103">
            <a:extLst>
              <a:ext uri="{FF2B5EF4-FFF2-40B4-BE49-F238E27FC236}">
                <a16:creationId xmlns:a16="http://schemas.microsoft.com/office/drawing/2014/main" xmlns="" id="{183CFBA6-CE65-403A-9402-96B75FC899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 y="171450"/>
            <a:ext cx="2138628" cy="4978966"/>
            <a:chOff x="2487613" y="285750"/>
            <a:chExt cx="2428875" cy="5654676"/>
          </a:xfrm>
        </p:grpSpPr>
        <p:sp>
          <p:nvSpPr>
            <p:cNvPr id="105" name="Freeform 11">
              <a:extLst>
                <a:ext uri="{FF2B5EF4-FFF2-40B4-BE49-F238E27FC236}">
                  <a16:creationId xmlns:a16="http://schemas.microsoft.com/office/drawing/2014/main" xmlns="" id="{59AF335C-09EE-4959-A2C9-B32F3C6C1D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6" name="Freeform 12">
              <a:extLst>
                <a:ext uri="{FF2B5EF4-FFF2-40B4-BE49-F238E27FC236}">
                  <a16:creationId xmlns:a16="http://schemas.microsoft.com/office/drawing/2014/main" xmlns="" id="{94CCE8C7-E8BB-47EB-BBC7-5E8948F89F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7" name="Freeform 13">
              <a:extLst>
                <a:ext uri="{FF2B5EF4-FFF2-40B4-BE49-F238E27FC236}">
                  <a16:creationId xmlns:a16="http://schemas.microsoft.com/office/drawing/2014/main" xmlns="" id="{2665878D-6479-49F4-BD1C-D1BE63CABA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8" name="Freeform 14">
              <a:extLst>
                <a:ext uri="{FF2B5EF4-FFF2-40B4-BE49-F238E27FC236}">
                  <a16:creationId xmlns:a16="http://schemas.microsoft.com/office/drawing/2014/main" xmlns="" id="{C6400AEB-4991-4E07-8599-C36A9E354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9" name="Freeform 15">
              <a:extLst>
                <a:ext uri="{FF2B5EF4-FFF2-40B4-BE49-F238E27FC236}">
                  <a16:creationId xmlns:a16="http://schemas.microsoft.com/office/drawing/2014/main" xmlns="" id="{0C2AEB7A-70D9-4DE7-B97A-0325DBC9F2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0" name="Freeform 16">
              <a:extLst>
                <a:ext uri="{FF2B5EF4-FFF2-40B4-BE49-F238E27FC236}">
                  <a16:creationId xmlns:a16="http://schemas.microsoft.com/office/drawing/2014/main" xmlns="" id="{FC03DDD2-9CC7-40B7-A632-50BF3E3F6A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1" name="Freeform 17">
              <a:extLst>
                <a:ext uri="{FF2B5EF4-FFF2-40B4-BE49-F238E27FC236}">
                  <a16:creationId xmlns:a16="http://schemas.microsoft.com/office/drawing/2014/main" xmlns="" id="{7F0B3262-F0EC-44D3-AA37-9552D248C7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2" name="Freeform 18">
              <a:extLst>
                <a:ext uri="{FF2B5EF4-FFF2-40B4-BE49-F238E27FC236}">
                  <a16:creationId xmlns:a16="http://schemas.microsoft.com/office/drawing/2014/main" xmlns="" id="{1839BD80-9BF2-49B4-BB03-B5AAB359BF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3" name="Freeform 19">
              <a:extLst>
                <a:ext uri="{FF2B5EF4-FFF2-40B4-BE49-F238E27FC236}">
                  <a16:creationId xmlns:a16="http://schemas.microsoft.com/office/drawing/2014/main" xmlns="" id="{BDC00C45-9216-4702-A31A-391B1D89C4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4" name="Freeform 20">
              <a:extLst>
                <a:ext uri="{FF2B5EF4-FFF2-40B4-BE49-F238E27FC236}">
                  <a16:creationId xmlns:a16="http://schemas.microsoft.com/office/drawing/2014/main" xmlns="" id="{5FB0F70F-34B9-4938-B487-312A0BF0E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5" name="Freeform 21">
              <a:extLst>
                <a:ext uri="{FF2B5EF4-FFF2-40B4-BE49-F238E27FC236}">
                  <a16:creationId xmlns:a16="http://schemas.microsoft.com/office/drawing/2014/main" xmlns="" id="{791D1EE1-5A08-47A7-8D44-0940DEF5B4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6" name="Freeform 22">
              <a:extLst>
                <a:ext uri="{FF2B5EF4-FFF2-40B4-BE49-F238E27FC236}">
                  <a16:creationId xmlns:a16="http://schemas.microsoft.com/office/drawing/2014/main" xmlns="" id="{E04F3404-E41A-43F9-AC45-52EB0874B4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 name="Group 117">
            <a:extLst>
              <a:ext uri="{FF2B5EF4-FFF2-40B4-BE49-F238E27FC236}">
                <a16:creationId xmlns:a16="http://schemas.microsoft.com/office/drawing/2014/main" xmlns="" id="{C1BC7BDB-967A-4559-AA14-041BCB872DF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412" y="-589"/>
            <a:ext cx="1767505" cy="5140529"/>
            <a:chOff x="6627813" y="194833"/>
            <a:chExt cx="1952625" cy="5678918"/>
          </a:xfrm>
        </p:grpSpPr>
        <p:sp>
          <p:nvSpPr>
            <p:cNvPr id="119" name="Freeform 27">
              <a:extLst>
                <a:ext uri="{FF2B5EF4-FFF2-40B4-BE49-F238E27FC236}">
                  <a16:creationId xmlns:a16="http://schemas.microsoft.com/office/drawing/2014/main" xmlns="" id="{A39F46EA-3E4A-46CA-BCB8-CA695ED3F4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0" name="Freeform 28">
              <a:extLst>
                <a:ext uri="{FF2B5EF4-FFF2-40B4-BE49-F238E27FC236}">
                  <a16:creationId xmlns:a16="http://schemas.microsoft.com/office/drawing/2014/main" xmlns="" id="{491A4A32-7F8C-4CA7-9281-9761F03571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1" name="Freeform 29">
              <a:extLst>
                <a:ext uri="{FF2B5EF4-FFF2-40B4-BE49-F238E27FC236}">
                  <a16:creationId xmlns:a16="http://schemas.microsoft.com/office/drawing/2014/main" xmlns="" id="{46B02D76-3CD9-4DF5-A3AD-793E7204E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2" name="Freeform 30">
              <a:extLst>
                <a:ext uri="{FF2B5EF4-FFF2-40B4-BE49-F238E27FC236}">
                  <a16:creationId xmlns:a16="http://schemas.microsoft.com/office/drawing/2014/main" xmlns="" id="{E579A2FB-E98B-4144-9D52-3A72BD8D1B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3" name="Freeform 31">
              <a:extLst>
                <a:ext uri="{FF2B5EF4-FFF2-40B4-BE49-F238E27FC236}">
                  <a16:creationId xmlns:a16="http://schemas.microsoft.com/office/drawing/2014/main" xmlns="" id="{65E500DD-EB71-44B5-A2FA-88E996435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4" name="Freeform 32">
              <a:extLst>
                <a:ext uri="{FF2B5EF4-FFF2-40B4-BE49-F238E27FC236}">
                  <a16:creationId xmlns:a16="http://schemas.microsoft.com/office/drawing/2014/main" xmlns="" id="{04D6AAD6-45AE-454A-9206-8B90E8A264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5" name="Freeform 33">
              <a:extLst>
                <a:ext uri="{FF2B5EF4-FFF2-40B4-BE49-F238E27FC236}">
                  <a16:creationId xmlns:a16="http://schemas.microsoft.com/office/drawing/2014/main" xmlns="" id="{F7399B13-8510-45F6-98C4-0F14C0B37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6" name="Freeform 34">
              <a:extLst>
                <a:ext uri="{FF2B5EF4-FFF2-40B4-BE49-F238E27FC236}">
                  <a16:creationId xmlns:a16="http://schemas.microsoft.com/office/drawing/2014/main" xmlns="" id="{CA595445-6A38-4465-9A5D-9705388D93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7" name="Freeform 35">
              <a:extLst>
                <a:ext uri="{FF2B5EF4-FFF2-40B4-BE49-F238E27FC236}">
                  <a16:creationId xmlns:a16="http://schemas.microsoft.com/office/drawing/2014/main" xmlns="" id="{21D40BAF-4AE0-46F4-BD65-057F0DC668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8" name="Freeform 36">
              <a:extLst>
                <a:ext uri="{FF2B5EF4-FFF2-40B4-BE49-F238E27FC236}">
                  <a16:creationId xmlns:a16="http://schemas.microsoft.com/office/drawing/2014/main" xmlns="" id="{B17F2D73-16DF-4138-B72D-E5B204717A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9" name="Freeform 37">
              <a:extLst>
                <a:ext uri="{FF2B5EF4-FFF2-40B4-BE49-F238E27FC236}">
                  <a16:creationId xmlns:a16="http://schemas.microsoft.com/office/drawing/2014/main" xmlns="" id="{DB8ABBC2-6C0C-4F6E-97EB-55B3B7B2F3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0" name="Freeform 38">
              <a:extLst>
                <a:ext uri="{FF2B5EF4-FFF2-40B4-BE49-F238E27FC236}">
                  <a16:creationId xmlns:a16="http://schemas.microsoft.com/office/drawing/2014/main" xmlns="" id="{7A49885E-6B05-41B6-B47F-9D24456FE7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32" name="Rectangle 131">
            <a:extLst>
              <a:ext uri="{FF2B5EF4-FFF2-40B4-BE49-F238E27FC236}">
                <a16:creationId xmlns:a16="http://schemas.microsoft.com/office/drawing/2014/main" xmlns="" id="{BDADA868-08FE-425A-AEF9-B622F93730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4" name="Freeform 11">
            <a:extLst>
              <a:ext uri="{FF2B5EF4-FFF2-40B4-BE49-F238E27FC236}">
                <a16:creationId xmlns:a16="http://schemas.microsoft.com/office/drawing/2014/main" xmlns="" id="{4AE17B7F-6C2F-42A9-946F-8FF49617D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36" name="Rectangle 135">
            <a:extLst>
              <a:ext uri="{FF2B5EF4-FFF2-40B4-BE49-F238E27FC236}">
                <a16:creationId xmlns:a16="http://schemas.microsoft.com/office/drawing/2014/main" xmlns="" id="{175CD74B-9CE8-4F20-A3E4-A22A7F0360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7" name="Google Shape;97;p20"/>
          <p:cNvSpPr txBox="1">
            <a:spLocks noGrp="1"/>
          </p:cNvSpPr>
          <p:nvPr>
            <p:ph type="title"/>
          </p:nvPr>
        </p:nvSpPr>
        <p:spPr>
          <a:xfrm>
            <a:off x="957289" y="468082"/>
            <a:ext cx="7284749" cy="960668"/>
          </a:xfrm>
          <a:prstGeom prst="rect">
            <a:avLst/>
          </a:prstGeom>
        </p:spPr>
        <p:txBody>
          <a:bodyPr spcFirstLastPara="1" vert="horz" lIns="91440" tIns="45720" rIns="91440" bIns="45720" rtlCol="0" anchor="t" anchorCtr="0">
            <a:normAutofit/>
          </a:bodyPr>
          <a:lstStyle/>
          <a:p>
            <a:pPr marL="0" lvl="0" indent="0" algn="ctr" defTabSz="457200">
              <a:spcBef>
                <a:spcPct val="0"/>
              </a:spcBef>
              <a:spcAft>
                <a:spcPts val="0"/>
              </a:spcAft>
            </a:pPr>
            <a:r>
              <a:rPr lang="en-US" sz="2800" b="1" dirty="0" smtClean="0">
                <a:latin typeface="+mn-lt"/>
              </a:rPr>
              <a:t>Results</a:t>
            </a:r>
            <a:endParaRPr lang="en-US" sz="2800" b="1" dirty="0">
              <a:latin typeface="+mn-lt"/>
            </a:endParaRPr>
          </a:p>
        </p:txBody>
      </p:sp>
      <p:sp>
        <p:nvSpPr>
          <p:cNvPr id="138" name="Rectangle 137">
            <a:extLst>
              <a:ext uri="{FF2B5EF4-FFF2-40B4-BE49-F238E27FC236}">
                <a16:creationId xmlns:a16="http://schemas.microsoft.com/office/drawing/2014/main" xmlns="" id="{99C44665-BECF-4482-A00C-E4BE2A87DC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0" name="Freeform 11">
            <a:extLst>
              <a:ext uri="{FF2B5EF4-FFF2-40B4-BE49-F238E27FC236}">
                <a16:creationId xmlns:a16="http://schemas.microsoft.com/office/drawing/2014/main" xmlns="" id="{20398C1D-D011-4BA8-AC81-E829677B87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38" name="Picture 37" descr="nb.PNG"/>
          <p:cNvPicPr>
            <a:picLocks noChangeAspect="1"/>
          </p:cNvPicPr>
          <p:nvPr/>
        </p:nvPicPr>
        <p:blipFill>
          <a:blip r:embed="rId3"/>
          <a:stretch>
            <a:fillRect/>
          </a:stretch>
        </p:blipFill>
        <p:spPr>
          <a:xfrm>
            <a:off x="168164" y="1401788"/>
            <a:ext cx="2722181" cy="2098158"/>
          </a:xfrm>
          <a:prstGeom prst="rect">
            <a:avLst/>
          </a:prstGeom>
        </p:spPr>
      </p:pic>
      <p:sp>
        <p:nvSpPr>
          <p:cNvPr id="41" name="TextBox 40"/>
          <p:cNvSpPr txBox="1"/>
          <p:nvPr/>
        </p:nvSpPr>
        <p:spPr>
          <a:xfrm>
            <a:off x="299546" y="3589282"/>
            <a:ext cx="2459420" cy="400110"/>
          </a:xfrm>
          <a:prstGeom prst="rect">
            <a:avLst/>
          </a:prstGeom>
          <a:noFill/>
        </p:spPr>
        <p:txBody>
          <a:bodyPr wrap="square" rtlCol="0">
            <a:spAutoFit/>
          </a:bodyPr>
          <a:lstStyle/>
          <a:p>
            <a:r>
              <a:rPr lang="en-IN" sz="1000" b="1" dirty="0" smtClean="0"/>
              <a:t>                        </a:t>
            </a:r>
            <a:r>
              <a:rPr lang="en-IN" sz="1000" b="1" dirty="0" smtClean="0"/>
              <a:t>Fig.5</a:t>
            </a:r>
            <a:endParaRPr lang="en-IN" sz="1000" b="1" dirty="0" smtClean="0"/>
          </a:p>
          <a:p>
            <a:r>
              <a:rPr lang="en-IN" sz="1000" b="1" dirty="0" smtClean="0"/>
              <a:t>Confusion matrix of Naive </a:t>
            </a:r>
            <a:r>
              <a:rPr lang="en-IN" sz="1000" b="1" dirty="0" err="1" smtClean="0"/>
              <a:t>Bayes</a:t>
            </a:r>
            <a:r>
              <a:rPr lang="en-IN" sz="1000" b="1" dirty="0" smtClean="0"/>
              <a:t>’</a:t>
            </a:r>
            <a:endParaRPr lang="en-IN" sz="1000" b="1" dirty="0"/>
          </a:p>
        </p:txBody>
      </p:sp>
      <p:sp>
        <p:nvSpPr>
          <p:cNvPr id="42" name="TextBox 41"/>
          <p:cNvSpPr txBox="1"/>
          <p:nvPr/>
        </p:nvSpPr>
        <p:spPr>
          <a:xfrm>
            <a:off x="6516416" y="3710149"/>
            <a:ext cx="2459420" cy="400110"/>
          </a:xfrm>
          <a:prstGeom prst="rect">
            <a:avLst/>
          </a:prstGeom>
          <a:noFill/>
        </p:spPr>
        <p:txBody>
          <a:bodyPr wrap="square" rtlCol="0">
            <a:spAutoFit/>
          </a:bodyPr>
          <a:lstStyle/>
          <a:p>
            <a:r>
              <a:rPr lang="en-IN" sz="1000" b="1" dirty="0" smtClean="0"/>
              <a:t>                        </a:t>
            </a:r>
            <a:r>
              <a:rPr lang="en-IN" sz="1000" b="1" dirty="0" smtClean="0"/>
              <a:t>Fig.7</a:t>
            </a:r>
            <a:endParaRPr lang="en-IN" sz="1000" b="1" dirty="0" smtClean="0"/>
          </a:p>
          <a:p>
            <a:r>
              <a:rPr lang="en-IN" sz="1000" b="1" dirty="0" smtClean="0"/>
              <a:t>Confusion matrix of </a:t>
            </a:r>
            <a:r>
              <a:rPr lang="en-IN" sz="1000" b="1" dirty="0" smtClean="0"/>
              <a:t>Decision Tree</a:t>
            </a:r>
            <a:endParaRPr lang="en-IN" sz="1000" b="1" dirty="0"/>
          </a:p>
        </p:txBody>
      </p:sp>
      <p:pic>
        <p:nvPicPr>
          <p:cNvPr id="43" name="Picture 42" descr="dt.PNG"/>
          <p:cNvPicPr>
            <a:picLocks noChangeAspect="1"/>
          </p:cNvPicPr>
          <p:nvPr/>
        </p:nvPicPr>
        <p:blipFill>
          <a:blip r:embed="rId4"/>
          <a:stretch>
            <a:fillRect/>
          </a:stretch>
        </p:blipFill>
        <p:spPr>
          <a:xfrm>
            <a:off x="6306207" y="1398670"/>
            <a:ext cx="2701160" cy="2202268"/>
          </a:xfrm>
          <a:prstGeom prst="rect">
            <a:avLst/>
          </a:prstGeom>
        </p:spPr>
      </p:pic>
      <p:pic>
        <p:nvPicPr>
          <p:cNvPr id="12289" name="Picture 1"/>
          <p:cNvPicPr>
            <a:picLocks noChangeAspect="1" noChangeArrowheads="1"/>
          </p:cNvPicPr>
          <p:nvPr/>
        </p:nvPicPr>
        <p:blipFill>
          <a:blip r:embed="rId5"/>
          <a:srcRect/>
          <a:stretch>
            <a:fillRect/>
          </a:stretch>
        </p:blipFill>
        <p:spPr bwMode="auto">
          <a:xfrm>
            <a:off x="3195144" y="1473256"/>
            <a:ext cx="2955096" cy="1995159"/>
          </a:xfrm>
          <a:prstGeom prst="rect">
            <a:avLst/>
          </a:prstGeom>
          <a:noFill/>
          <a:ln w="9525">
            <a:noFill/>
            <a:miter lim="800000"/>
            <a:headEnd/>
            <a:tailEnd/>
          </a:ln>
          <a:effectLst/>
        </p:spPr>
      </p:pic>
      <p:sp>
        <p:nvSpPr>
          <p:cNvPr id="44" name="TextBox 43"/>
          <p:cNvSpPr txBox="1"/>
          <p:nvPr/>
        </p:nvSpPr>
        <p:spPr>
          <a:xfrm>
            <a:off x="3578774" y="3652342"/>
            <a:ext cx="2459420" cy="400110"/>
          </a:xfrm>
          <a:prstGeom prst="rect">
            <a:avLst/>
          </a:prstGeom>
          <a:noFill/>
        </p:spPr>
        <p:txBody>
          <a:bodyPr wrap="square" rtlCol="0">
            <a:spAutoFit/>
          </a:bodyPr>
          <a:lstStyle/>
          <a:p>
            <a:r>
              <a:rPr lang="en-IN" sz="1000" b="1" dirty="0" smtClean="0"/>
              <a:t>                        </a:t>
            </a:r>
            <a:r>
              <a:rPr lang="en-IN" sz="1000" b="1" dirty="0" smtClean="0"/>
              <a:t>Fig.6</a:t>
            </a:r>
            <a:endParaRPr lang="en-IN" sz="1000" b="1" dirty="0" smtClean="0"/>
          </a:p>
          <a:p>
            <a:r>
              <a:rPr lang="en-IN" sz="1000" b="1" dirty="0" smtClean="0"/>
              <a:t>Confusion matrix of </a:t>
            </a:r>
            <a:r>
              <a:rPr lang="en-IN" sz="1000" b="1" dirty="0" smtClean="0"/>
              <a:t>Neural Networks</a:t>
            </a:r>
            <a:endParaRPr lang="en-IN" sz="1000" b="1"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96"/>
        <p:cNvGrpSpPr/>
        <p:nvPr/>
      </p:nvGrpSpPr>
      <p:grpSpPr>
        <a:xfrm>
          <a:off x="0" y="0"/>
          <a:ext cx="0" cy="0"/>
          <a:chOff x="0" y="0"/>
          <a:chExt cx="0" cy="0"/>
        </a:xfrm>
      </p:grpSpPr>
      <p:grpSp>
        <p:nvGrpSpPr>
          <p:cNvPr id="2" name="Group 103">
            <a:extLst>
              <a:ext uri="{FF2B5EF4-FFF2-40B4-BE49-F238E27FC236}">
                <a16:creationId xmlns:a16="http://schemas.microsoft.com/office/drawing/2014/main" xmlns="" id="{183CFBA6-CE65-403A-9402-96B75FC899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 y="171450"/>
            <a:ext cx="2138628" cy="4978966"/>
            <a:chOff x="2487613" y="285750"/>
            <a:chExt cx="2428875" cy="5654676"/>
          </a:xfrm>
        </p:grpSpPr>
        <p:sp>
          <p:nvSpPr>
            <p:cNvPr id="105" name="Freeform 11">
              <a:extLst>
                <a:ext uri="{FF2B5EF4-FFF2-40B4-BE49-F238E27FC236}">
                  <a16:creationId xmlns:a16="http://schemas.microsoft.com/office/drawing/2014/main" xmlns="" id="{59AF335C-09EE-4959-A2C9-B32F3C6C1D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6" name="Freeform 12">
              <a:extLst>
                <a:ext uri="{FF2B5EF4-FFF2-40B4-BE49-F238E27FC236}">
                  <a16:creationId xmlns:a16="http://schemas.microsoft.com/office/drawing/2014/main" xmlns="" id="{94CCE8C7-E8BB-47EB-BBC7-5E8948F89F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7" name="Freeform 13">
              <a:extLst>
                <a:ext uri="{FF2B5EF4-FFF2-40B4-BE49-F238E27FC236}">
                  <a16:creationId xmlns:a16="http://schemas.microsoft.com/office/drawing/2014/main" xmlns="" id="{2665878D-6479-49F4-BD1C-D1BE63CABA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8" name="Freeform 14">
              <a:extLst>
                <a:ext uri="{FF2B5EF4-FFF2-40B4-BE49-F238E27FC236}">
                  <a16:creationId xmlns:a16="http://schemas.microsoft.com/office/drawing/2014/main" xmlns="" id="{C6400AEB-4991-4E07-8599-C36A9E354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9" name="Freeform 15">
              <a:extLst>
                <a:ext uri="{FF2B5EF4-FFF2-40B4-BE49-F238E27FC236}">
                  <a16:creationId xmlns:a16="http://schemas.microsoft.com/office/drawing/2014/main" xmlns="" id="{0C2AEB7A-70D9-4DE7-B97A-0325DBC9F2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0" name="Freeform 16">
              <a:extLst>
                <a:ext uri="{FF2B5EF4-FFF2-40B4-BE49-F238E27FC236}">
                  <a16:creationId xmlns:a16="http://schemas.microsoft.com/office/drawing/2014/main" xmlns="" id="{FC03DDD2-9CC7-40B7-A632-50BF3E3F6A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1" name="Freeform 17">
              <a:extLst>
                <a:ext uri="{FF2B5EF4-FFF2-40B4-BE49-F238E27FC236}">
                  <a16:creationId xmlns:a16="http://schemas.microsoft.com/office/drawing/2014/main" xmlns="" id="{7F0B3262-F0EC-44D3-AA37-9552D248C7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2" name="Freeform 18">
              <a:extLst>
                <a:ext uri="{FF2B5EF4-FFF2-40B4-BE49-F238E27FC236}">
                  <a16:creationId xmlns:a16="http://schemas.microsoft.com/office/drawing/2014/main" xmlns="" id="{1839BD80-9BF2-49B4-BB03-B5AAB359BF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3" name="Freeform 19">
              <a:extLst>
                <a:ext uri="{FF2B5EF4-FFF2-40B4-BE49-F238E27FC236}">
                  <a16:creationId xmlns:a16="http://schemas.microsoft.com/office/drawing/2014/main" xmlns="" id="{BDC00C45-9216-4702-A31A-391B1D89C4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4" name="Freeform 20">
              <a:extLst>
                <a:ext uri="{FF2B5EF4-FFF2-40B4-BE49-F238E27FC236}">
                  <a16:creationId xmlns:a16="http://schemas.microsoft.com/office/drawing/2014/main" xmlns="" id="{5FB0F70F-34B9-4938-B487-312A0BF0E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5" name="Freeform 21">
              <a:extLst>
                <a:ext uri="{FF2B5EF4-FFF2-40B4-BE49-F238E27FC236}">
                  <a16:creationId xmlns:a16="http://schemas.microsoft.com/office/drawing/2014/main" xmlns="" id="{791D1EE1-5A08-47A7-8D44-0940DEF5B4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6" name="Freeform 22">
              <a:extLst>
                <a:ext uri="{FF2B5EF4-FFF2-40B4-BE49-F238E27FC236}">
                  <a16:creationId xmlns:a16="http://schemas.microsoft.com/office/drawing/2014/main" xmlns="" id="{E04F3404-E41A-43F9-AC45-52EB0874B4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 name="Group 117">
            <a:extLst>
              <a:ext uri="{FF2B5EF4-FFF2-40B4-BE49-F238E27FC236}">
                <a16:creationId xmlns:a16="http://schemas.microsoft.com/office/drawing/2014/main" xmlns="" id="{C1BC7BDB-967A-4559-AA14-041BCB872DF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412" y="-589"/>
            <a:ext cx="1767505" cy="5140529"/>
            <a:chOff x="6627813" y="194833"/>
            <a:chExt cx="1952625" cy="5678918"/>
          </a:xfrm>
        </p:grpSpPr>
        <p:sp>
          <p:nvSpPr>
            <p:cNvPr id="119" name="Freeform 27">
              <a:extLst>
                <a:ext uri="{FF2B5EF4-FFF2-40B4-BE49-F238E27FC236}">
                  <a16:creationId xmlns:a16="http://schemas.microsoft.com/office/drawing/2014/main" xmlns="" id="{A39F46EA-3E4A-46CA-BCB8-CA695ED3F4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0" name="Freeform 28">
              <a:extLst>
                <a:ext uri="{FF2B5EF4-FFF2-40B4-BE49-F238E27FC236}">
                  <a16:creationId xmlns:a16="http://schemas.microsoft.com/office/drawing/2014/main" xmlns="" id="{491A4A32-7F8C-4CA7-9281-9761F03571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1" name="Freeform 29">
              <a:extLst>
                <a:ext uri="{FF2B5EF4-FFF2-40B4-BE49-F238E27FC236}">
                  <a16:creationId xmlns:a16="http://schemas.microsoft.com/office/drawing/2014/main" xmlns="" id="{46B02D76-3CD9-4DF5-A3AD-793E7204E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2" name="Freeform 30">
              <a:extLst>
                <a:ext uri="{FF2B5EF4-FFF2-40B4-BE49-F238E27FC236}">
                  <a16:creationId xmlns:a16="http://schemas.microsoft.com/office/drawing/2014/main" xmlns="" id="{E579A2FB-E98B-4144-9D52-3A72BD8D1B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3" name="Freeform 31">
              <a:extLst>
                <a:ext uri="{FF2B5EF4-FFF2-40B4-BE49-F238E27FC236}">
                  <a16:creationId xmlns:a16="http://schemas.microsoft.com/office/drawing/2014/main" xmlns="" id="{65E500DD-EB71-44B5-A2FA-88E996435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4" name="Freeform 32">
              <a:extLst>
                <a:ext uri="{FF2B5EF4-FFF2-40B4-BE49-F238E27FC236}">
                  <a16:creationId xmlns:a16="http://schemas.microsoft.com/office/drawing/2014/main" xmlns="" id="{04D6AAD6-45AE-454A-9206-8B90E8A264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5" name="Freeform 33">
              <a:extLst>
                <a:ext uri="{FF2B5EF4-FFF2-40B4-BE49-F238E27FC236}">
                  <a16:creationId xmlns:a16="http://schemas.microsoft.com/office/drawing/2014/main" xmlns="" id="{F7399B13-8510-45F6-98C4-0F14C0B37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6" name="Freeform 34">
              <a:extLst>
                <a:ext uri="{FF2B5EF4-FFF2-40B4-BE49-F238E27FC236}">
                  <a16:creationId xmlns:a16="http://schemas.microsoft.com/office/drawing/2014/main" xmlns="" id="{CA595445-6A38-4465-9A5D-9705388D93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7" name="Freeform 35">
              <a:extLst>
                <a:ext uri="{FF2B5EF4-FFF2-40B4-BE49-F238E27FC236}">
                  <a16:creationId xmlns:a16="http://schemas.microsoft.com/office/drawing/2014/main" xmlns="" id="{21D40BAF-4AE0-46F4-BD65-057F0DC668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8" name="Freeform 36">
              <a:extLst>
                <a:ext uri="{FF2B5EF4-FFF2-40B4-BE49-F238E27FC236}">
                  <a16:creationId xmlns:a16="http://schemas.microsoft.com/office/drawing/2014/main" xmlns="" id="{B17F2D73-16DF-4138-B72D-E5B204717A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9" name="Freeform 37">
              <a:extLst>
                <a:ext uri="{FF2B5EF4-FFF2-40B4-BE49-F238E27FC236}">
                  <a16:creationId xmlns:a16="http://schemas.microsoft.com/office/drawing/2014/main" xmlns="" id="{DB8ABBC2-6C0C-4F6E-97EB-55B3B7B2F3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0" name="Freeform 38">
              <a:extLst>
                <a:ext uri="{FF2B5EF4-FFF2-40B4-BE49-F238E27FC236}">
                  <a16:creationId xmlns:a16="http://schemas.microsoft.com/office/drawing/2014/main" xmlns="" id="{7A49885E-6B05-41B6-B47F-9D24456FE7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32" name="Rectangle 131">
            <a:extLst>
              <a:ext uri="{FF2B5EF4-FFF2-40B4-BE49-F238E27FC236}">
                <a16:creationId xmlns:a16="http://schemas.microsoft.com/office/drawing/2014/main" xmlns="" id="{BDADA868-08FE-425A-AEF9-B622F93730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4" name="Freeform 11">
            <a:extLst>
              <a:ext uri="{FF2B5EF4-FFF2-40B4-BE49-F238E27FC236}">
                <a16:creationId xmlns:a16="http://schemas.microsoft.com/office/drawing/2014/main" xmlns="" id="{4AE17B7F-6C2F-42A9-946F-8FF49617D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36" name="Rectangle 135">
            <a:extLst>
              <a:ext uri="{FF2B5EF4-FFF2-40B4-BE49-F238E27FC236}">
                <a16:creationId xmlns:a16="http://schemas.microsoft.com/office/drawing/2014/main" xmlns="" id="{175CD74B-9CE8-4F20-A3E4-A22A7F0360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7" name="Google Shape;97;p20"/>
          <p:cNvSpPr txBox="1">
            <a:spLocks noGrp="1"/>
          </p:cNvSpPr>
          <p:nvPr>
            <p:ph type="title"/>
          </p:nvPr>
        </p:nvSpPr>
        <p:spPr>
          <a:xfrm>
            <a:off x="957289" y="468082"/>
            <a:ext cx="7284749" cy="960668"/>
          </a:xfrm>
          <a:prstGeom prst="rect">
            <a:avLst/>
          </a:prstGeom>
        </p:spPr>
        <p:txBody>
          <a:bodyPr spcFirstLastPara="1" vert="horz" lIns="91440" tIns="45720" rIns="91440" bIns="45720" rtlCol="0" anchor="t" anchorCtr="0">
            <a:normAutofit/>
          </a:bodyPr>
          <a:lstStyle/>
          <a:p>
            <a:pPr marL="0" lvl="0" indent="0" algn="ctr" defTabSz="457200">
              <a:spcBef>
                <a:spcPct val="0"/>
              </a:spcBef>
              <a:spcAft>
                <a:spcPts val="0"/>
              </a:spcAft>
            </a:pPr>
            <a:r>
              <a:rPr lang="en-US" sz="2800" b="1" dirty="0" smtClean="0">
                <a:latin typeface="+mn-lt"/>
              </a:rPr>
              <a:t>Results</a:t>
            </a:r>
            <a:endParaRPr lang="en-US" sz="2800" b="1" dirty="0">
              <a:latin typeface="+mn-lt"/>
            </a:endParaRPr>
          </a:p>
        </p:txBody>
      </p:sp>
      <p:sp>
        <p:nvSpPr>
          <p:cNvPr id="138" name="Rectangle 137">
            <a:extLst>
              <a:ext uri="{FF2B5EF4-FFF2-40B4-BE49-F238E27FC236}">
                <a16:creationId xmlns:a16="http://schemas.microsoft.com/office/drawing/2014/main" xmlns="" id="{99C44665-BECF-4482-A00C-E4BE2A87DC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0" name="Freeform 11">
            <a:extLst>
              <a:ext uri="{FF2B5EF4-FFF2-40B4-BE49-F238E27FC236}">
                <a16:creationId xmlns:a16="http://schemas.microsoft.com/office/drawing/2014/main" xmlns="" id="{20398C1D-D011-4BA8-AC81-E829677B87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0" name="TextBox 39"/>
          <p:cNvSpPr txBox="1"/>
          <p:nvPr/>
        </p:nvSpPr>
        <p:spPr>
          <a:xfrm>
            <a:off x="672665" y="3605047"/>
            <a:ext cx="2459420" cy="400110"/>
          </a:xfrm>
          <a:prstGeom prst="rect">
            <a:avLst/>
          </a:prstGeom>
          <a:noFill/>
        </p:spPr>
        <p:txBody>
          <a:bodyPr wrap="square" rtlCol="0">
            <a:spAutoFit/>
          </a:bodyPr>
          <a:lstStyle/>
          <a:p>
            <a:pPr algn="ctr"/>
            <a:r>
              <a:rPr lang="en-IN" sz="1000" b="1" dirty="0" smtClean="0"/>
              <a:t>Fig.8</a:t>
            </a:r>
            <a:endParaRPr lang="en-IN" sz="1000" b="1" dirty="0" smtClean="0"/>
          </a:p>
          <a:p>
            <a:pPr algn="ctr"/>
            <a:r>
              <a:rPr lang="en-IN" sz="1000" b="1" dirty="0" smtClean="0"/>
              <a:t>Accuracy Graph</a:t>
            </a:r>
            <a:endParaRPr lang="en-IN" sz="1000" b="1" dirty="0"/>
          </a:p>
        </p:txBody>
      </p:sp>
      <p:sp>
        <p:nvSpPr>
          <p:cNvPr id="47" name="TextBox 46"/>
          <p:cNvSpPr txBox="1"/>
          <p:nvPr/>
        </p:nvSpPr>
        <p:spPr>
          <a:xfrm>
            <a:off x="5817478" y="3534700"/>
            <a:ext cx="2459420" cy="400110"/>
          </a:xfrm>
          <a:prstGeom prst="rect">
            <a:avLst/>
          </a:prstGeom>
          <a:noFill/>
        </p:spPr>
        <p:txBody>
          <a:bodyPr wrap="square" rtlCol="0">
            <a:spAutoFit/>
          </a:bodyPr>
          <a:lstStyle/>
          <a:p>
            <a:pPr algn="ctr"/>
            <a:r>
              <a:rPr lang="en-IN" sz="1000" b="1" dirty="0" smtClean="0"/>
              <a:t>Table-1</a:t>
            </a:r>
            <a:endParaRPr lang="en-IN" sz="1000" b="1" dirty="0" smtClean="0"/>
          </a:p>
          <a:p>
            <a:pPr algn="ctr"/>
            <a:r>
              <a:rPr lang="en-IN" sz="1000" b="1" dirty="0" smtClean="0"/>
              <a:t>Accuracy </a:t>
            </a:r>
            <a:r>
              <a:rPr lang="en-IN" sz="1000" b="1" dirty="0" err="1" smtClean="0"/>
              <a:t>Comparision</a:t>
            </a:r>
            <a:endParaRPr lang="en-IN" sz="1000" b="1" dirty="0"/>
          </a:p>
        </p:txBody>
      </p:sp>
      <p:pic>
        <p:nvPicPr>
          <p:cNvPr id="48" name="Picture 47"/>
          <p:cNvPicPr/>
          <p:nvPr/>
        </p:nvPicPr>
        <p:blipFill>
          <a:blip r:embed="rId3"/>
          <a:srcRect/>
          <a:stretch>
            <a:fillRect/>
          </a:stretch>
        </p:blipFill>
        <p:spPr bwMode="auto">
          <a:xfrm>
            <a:off x="262759" y="1835861"/>
            <a:ext cx="4260014" cy="1527449"/>
          </a:xfrm>
          <a:prstGeom prst="rect">
            <a:avLst/>
          </a:prstGeom>
          <a:noFill/>
          <a:ln w="9525">
            <a:noFill/>
            <a:miter lim="800000"/>
            <a:headEnd/>
            <a:tailEnd/>
          </a:ln>
        </p:spPr>
      </p:pic>
      <p:graphicFrame>
        <p:nvGraphicFramePr>
          <p:cNvPr id="49" name="Table 48"/>
          <p:cNvGraphicFramePr>
            <a:graphicFrameLocks noGrp="1"/>
          </p:cNvGraphicFramePr>
          <p:nvPr/>
        </p:nvGraphicFramePr>
        <p:xfrm>
          <a:off x="5183199" y="2058320"/>
          <a:ext cx="3761105" cy="915543"/>
        </p:xfrm>
        <a:graphic>
          <a:graphicData uri="http://schemas.openxmlformats.org/drawingml/2006/table">
            <a:tbl>
              <a:tblPr/>
              <a:tblGrid>
                <a:gridCol w="1882140"/>
                <a:gridCol w="1878965"/>
              </a:tblGrid>
              <a:tr h="0">
                <a:tc>
                  <a:txBody>
                    <a:bodyPr/>
                    <a:lstStyle/>
                    <a:p>
                      <a:pPr algn="ctr">
                        <a:lnSpc>
                          <a:spcPct val="150000"/>
                        </a:lnSpc>
                        <a:spcBef>
                          <a:spcPts val="600"/>
                        </a:spcBef>
                        <a:spcAft>
                          <a:spcPts val="0"/>
                        </a:spcAft>
                      </a:pPr>
                      <a:r>
                        <a:rPr lang="en-IN" sz="1100" b="1" dirty="0">
                          <a:solidFill>
                            <a:srgbClr val="000000"/>
                          </a:solidFill>
                          <a:latin typeface="Times New Roman"/>
                          <a:ea typeface="Times New Roman"/>
                          <a:cs typeface="Times New Roman"/>
                        </a:rPr>
                        <a:t>Algorithm </a:t>
                      </a:r>
                      <a:endParaRPr lang="en-IN"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600"/>
                        </a:spcBef>
                        <a:spcAft>
                          <a:spcPts val="0"/>
                        </a:spcAft>
                      </a:pPr>
                      <a:r>
                        <a:rPr lang="en-IN" sz="1100" b="1" dirty="0">
                          <a:solidFill>
                            <a:srgbClr val="000000"/>
                          </a:solidFill>
                          <a:latin typeface="Times New Roman"/>
                          <a:ea typeface="Times New Roman"/>
                          <a:cs typeface="Times New Roman"/>
                        </a:rPr>
                        <a:t>Accuracy</a:t>
                      </a:r>
                      <a:endParaRPr lang="en-IN"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Bef>
                          <a:spcPts val="600"/>
                        </a:spcBef>
                        <a:spcAft>
                          <a:spcPts val="0"/>
                        </a:spcAft>
                      </a:pPr>
                      <a:r>
                        <a:rPr lang="en-IN" sz="1100">
                          <a:solidFill>
                            <a:srgbClr val="000000"/>
                          </a:solidFill>
                          <a:latin typeface="Times New Roman"/>
                          <a:ea typeface="Times New Roman"/>
                          <a:cs typeface="Times New Roman"/>
                        </a:rPr>
                        <a:t>Decision Tree</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600"/>
                        </a:spcBef>
                        <a:spcAft>
                          <a:spcPts val="0"/>
                        </a:spcAft>
                      </a:pPr>
                      <a:r>
                        <a:rPr lang="en-IN" sz="1100">
                          <a:solidFill>
                            <a:srgbClr val="000000"/>
                          </a:solidFill>
                          <a:latin typeface="Times New Roman"/>
                          <a:ea typeface="Times New Roman"/>
                          <a:cs typeface="Times New Roman"/>
                        </a:rPr>
                        <a:t>66.19</a:t>
                      </a:r>
                      <a:endParaRPr lang="en-IN"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Bef>
                          <a:spcPts val="600"/>
                        </a:spcBef>
                        <a:spcAft>
                          <a:spcPts val="0"/>
                        </a:spcAft>
                      </a:pPr>
                      <a:r>
                        <a:rPr lang="en-IN" sz="1100" dirty="0">
                          <a:solidFill>
                            <a:srgbClr val="000000"/>
                          </a:solidFill>
                          <a:latin typeface="Times New Roman"/>
                          <a:ea typeface="Times New Roman"/>
                          <a:cs typeface="Times New Roman"/>
                        </a:rPr>
                        <a:t>Naive </a:t>
                      </a:r>
                      <a:r>
                        <a:rPr lang="en-IN" sz="1100" dirty="0" err="1">
                          <a:solidFill>
                            <a:srgbClr val="000000"/>
                          </a:solidFill>
                          <a:latin typeface="Times New Roman"/>
                          <a:ea typeface="Times New Roman"/>
                          <a:cs typeface="Times New Roman"/>
                        </a:rPr>
                        <a:t>Bayes</a:t>
                      </a:r>
                      <a:endParaRPr lang="en-IN"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600"/>
                        </a:spcBef>
                        <a:spcAft>
                          <a:spcPts val="0"/>
                        </a:spcAft>
                      </a:pPr>
                      <a:r>
                        <a:rPr lang="en-IN" sz="1100" dirty="0" smtClean="0">
                          <a:solidFill>
                            <a:srgbClr val="000000"/>
                          </a:solidFill>
                          <a:latin typeface="Times New Roman"/>
                          <a:ea typeface="Times New Roman"/>
                          <a:cs typeface="Times New Roman"/>
                        </a:rPr>
                        <a:t>68.55</a:t>
                      </a:r>
                      <a:endParaRPr lang="en-IN"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ctr">
                        <a:lnSpc>
                          <a:spcPct val="150000"/>
                        </a:lnSpc>
                        <a:spcBef>
                          <a:spcPts val="600"/>
                        </a:spcBef>
                        <a:spcAft>
                          <a:spcPts val="0"/>
                        </a:spcAft>
                      </a:pPr>
                      <a:r>
                        <a:rPr lang="en-IN" sz="1100" dirty="0">
                          <a:solidFill>
                            <a:srgbClr val="000000"/>
                          </a:solidFill>
                          <a:latin typeface="Times New Roman"/>
                          <a:ea typeface="Times New Roman"/>
                          <a:cs typeface="Times New Roman"/>
                        </a:rPr>
                        <a:t>Neural Networks</a:t>
                      </a:r>
                      <a:endParaRPr lang="en-IN"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Bef>
                          <a:spcPts val="600"/>
                        </a:spcBef>
                        <a:spcAft>
                          <a:spcPts val="0"/>
                        </a:spcAft>
                      </a:pPr>
                      <a:r>
                        <a:rPr lang="en-IN" sz="1100" dirty="0">
                          <a:solidFill>
                            <a:srgbClr val="000000"/>
                          </a:solidFill>
                          <a:latin typeface="Times New Roman"/>
                          <a:ea typeface="Times New Roman"/>
                          <a:cs typeface="Times New Roman"/>
                        </a:rPr>
                        <a:t>70.59</a:t>
                      </a:r>
                      <a:endParaRPr lang="en-IN"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96"/>
        <p:cNvGrpSpPr/>
        <p:nvPr/>
      </p:nvGrpSpPr>
      <p:grpSpPr>
        <a:xfrm>
          <a:off x="0" y="0"/>
          <a:ext cx="0" cy="0"/>
          <a:chOff x="0" y="0"/>
          <a:chExt cx="0" cy="0"/>
        </a:xfrm>
      </p:grpSpPr>
      <p:grpSp>
        <p:nvGrpSpPr>
          <p:cNvPr id="2" name="Group 103">
            <a:extLst>
              <a:ext uri="{FF2B5EF4-FFF2-40B4-BE49-F238E27FC236}">
                <a16:creationId xmlns:a16="http://schemas.microsoft.com/office/drawing/2014/main" xmlns="" id="{183CFBA6-CE65-403A-9402-96B75FC899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 y="171450"/>
            <a:ext cx="2138628" cy="4978966"/>
            <a:chOff x="2487613" y="285750"/>
            <a:chExt cx="2428875" cy="5654676"/>
          </a:xfrm>
        </p:grpSpPr>
        <p:sp>
          <p:nvSpPr>
            <p:cNvPr id="105" name="Freeform 11">
              <a:extLst>
                <a:ext uri="{FF2B5EF4-FFF2-40B4-BE49-F238E27FC236}">
                  <a16:creationId xmlns:a16="http://schemas.microsoft.com/office/drawing/2014/main" xmlns="" id="{59AF335C-09EE-4959-A2C9-B32F3C6C1D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6" name="Freeform 12">
              <a:extLst>
                <a:ext uri="{FF2B5EF4-FFF2-40B4-BE49-F238E27FC236}">
                  <a16:creationId xmlns:a16="http://schemas.microsoft.com/office/drawing/2014/main" xmlns="" id="{94CCE8C7-E8BB-47EB-BBC7-5E8948F89F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7" name="Freeform 13">
              <a:extLst>
                <a:ext uri="{FF2B5EF4-FFF2-40B4-BE49-F238E27FC236}">
                  <a16:creationId xmlns:a16="http://schemas.microsoft.com/office/drawing/2014/main" xmlns="" id="{2665878D-6479-49F4-BD1C-D1BE63CABA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8" name="Freeform 14">
              <a:extLst>
                <a:ext uri="{FF2B5EF4-FFF2-40B4-BE49-F238E27FC236}">
                  <a16:creationId xmlns:a16="http://schemas.microsoft.com/office/drawing/2014/main" xmlns="" id="{C6400AEB-4991-4E07-8599-C36A9E354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9" name="Freeform 15">
              <a:extLst>
                <a:ext uri="{FF2B5EF4-FFF2-40B4-BE49-F238E27FC236}">
                  <a16:creationId xmlns:a16="http://schemas.microsoft.com/office/drawing/2014/main" xmlns="" id="{0C2AEB7A-70D9-4DE7-B97A-0325DBC9F2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0" name="Freeform 16">
              <a:extLst>
                <a:ext uri="{FF2B5EF4-FFF2-40B4-BE49-F238E27FC236}">
                  <a16:creationId xmlns:a16="http://schemas.microsoft.com/office/drawing/2014/main" xmlns="" id="{FC03DDD2-9CC7-40B7-A632-50BF3E3F6A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1" name="Freeform 17">
              <a:extLst>
                <a:ext uri="{FF2B5EF4-FFF2-40B4-BE49-F238E27FC236}">
                  <a16:creationId xmlns:a16="http://schemas.microsoft.com/office/drawing/2014/main" xmlns="" id="{7F0B3262-F0EC-44D3-AA37-9552D248C7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2" name="Freeform 18">
              <a:extLst>
                <a:ext uri="{FF2B5EF4-FFF2-40B4-BE49-F238E27FC236}">
                  <a16:creationId xmlns:a16="http://schemas.microsoft.com/office/drawing/2014/main" xmlns="" id="{1839BD80-9BF2-49B4-BB03-B5AAB359BF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3" name="Freeform 19">
              <a:extLst>
                <a:ext uri="{FF2B5EF4-FFF2-40B4-BE49-F238E27FC236}">
                  <a16:creationId xmlns:a16="http://schemas.microsoft.com/office/drawing/2014/main" xmlns="" id="{BDC00C45-9216-4702-A31A-391B1D89C4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4" name="Freeform 20">
              <a:extLst>
                <a:ext uri="{FF2B5EF4-FFF2-40B4-BE49-F238E27FC236}">
                  <a16:creationId xmlns:a16="http://schemas.microsoft.com/office/drawing/2014/main" xmlns="" id="{5FB0F70F-34B9-4938-B487-312A0BF0E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5" name="Freeform 21">
              <a:extLst>
                <a:ext uri="{FF2B5EF4-FFF2-40B4-BE49-F238E27FC236}">
                  <a16:creationId xmlns:a16="http://schemas.microsoft.com/office/drawing/2014/main" xmlns="" id="{791D1EE1-5A08-47A7-8D44-0940DEF5B4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6" name="Freeform 22">
              <a:extLst>
                <a:ext uri="{FF2B5EF4-FFF2-40B4-BE49-F238E27FC236}">
                  <a16:creationId xmlns:a16="http://schemas.microsoft.com/office/drawing/2014/main" xmlns="" id="{E04F3404-E41A-43F9-AC45-52EB0874B4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 name="Group 117">
            <a:extLst>
              <a:ext uri="{FF2B5EF4-FFF2-40B4-BE49-F238E27FC236}">
                <a16:creationId xmlns:a16="http://schemas.microsoft.com/office/drawing/2014/main" xmlns="" id="{C1BC7BDB-967A-4559-AA14-041BCB872DF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412" y="-589"/>
            <a:ext cx="1767505" cy="5140529"/>
            <a:chOff x="6627813" y="194833"/>
            <a:chExt cx="1952625" cy="5678918"/>
          </a:xfrm>
        </p:grpSpPr>
        <p:sp>
          <p:nvSpPr>
            <p:cNvPr id="119" name="Freeform 27">
              <a:extLst>
                <a:ext uri="{FF2B5EF4-FFF2-40B4-BE49-F238E27FC236}">
                  <a16:creationId xmlns:a16="http://schemas.microsoft.com/office/drawing/2014/main" xmlns="" id="{A39F46EA-3E4A-46CA-BCB8-CA695ED3F4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0" name="Freeform 28">
              <a:extLst>
                <a:ext uri="{FF2B5EF4-FFF2-40B4-BE49-F238E27FC236}">
                  <a16:creationId xmlns:a16="http://schemas.microsoft.com/office/drawing/2014/main" xmlns="" id="{491A4A32-7F8C-4CA7-9281-9761F03571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1" name="Freeform 29">
              <a:extLst>
                <a:ext uri="{FF2B5EF4-FFF2-40B4-BE49-F238E27FC236}">
                  <a16:creationId xmlns:a16="http://schemas.microsoft.com/office/drawing/2014/main" xmlns="" id="{46B02D76-3CD9-4DF5-A3AD-793E7204E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2" name="Freeform 30">
              <a:extLst>
                <a:ext uri="{FF2B5EF4-FFF2-40B4-BE49-F238E27FC236}">
                  <a16:creationId xmlns:a16="http://schemas.microsoft.com/office/drawing/2014/main" xmlns="" id="{E579A2FB-E98B-4144-9D52-3A72BD8D1B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3" name="Freeform 31">
              <a:extLst>
                <a:ext uri="{FF2B5EF4-FFF2-40B4-BE49-F238E27FC236}">
                  <a16:creationId xmlns:a16="http://schemas.microsoft.com/office/drawing/2014/main" xmlns="" id="{65E500DD-EB71-44B5-A2FA-88E996435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4" name="Freeform 32">
              <a:extLst>
                <a:ext uri="{FF2B5EF4-FFF2-40B4-BE49-F238E27FC236}">
                  <a16:creationId xmlns:a16="http://schemas.microsoft.com/office/drawing/2014/main" xmlns="" id="{04D6AAD6-45AE-454A-9206-8B90E8A264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5" name="Freeform 33">
              <a:extLst>
                <a:ext uri="{FF2B5EF4-FFF2-40B4-BE49-F238E27FC236}">
                  <a16:creationId xmlns:a16="http://schemas.microsoft.com/office/drawing/2014/main" xmlns="" id="{F7399B13-8510-45F6-98C4-0F14C0B37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6" name="Freeform 34">
              <a:extLst>
                <a:ext uri="{FF2B5EF4-FFF2-40B4-BE49-F238E27FC236}">
                  <a16:creationId xmlns:a16="http://schemas.microsoft.com/office/drawing/2014/main" xmlns="" id="{CA595445-6A38-4465-9A5D-9705388D93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7" name="Freeform 35">
              <a:extLst>
                <a:ext uri="{FF2B5EF4-FFF2-40B4-BE49-F238E27FC236}">
                  <a16:creationId xmlns:a16="http://schemas.microsoft.com/office/drawing/2014/main" xmlns="" id="{21D40BAF-4AE0-46F4-BD65-057F0DC668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8" name="Freeform 36">
              <a:extLst>
                <a:ext uri="{FF2B5EF4-FFF2-40B4-BE49-F238E27FC236}">
                  <a16:creationId xmlns:a16="http://schemas.microsoft.com/office/drawing/2014/main" xmlns="" id="{B17F2D73-16DF-4138-B72D-E5B204717A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9" name="Freeform 37">
              <a:extLst>
                <a:ext uri="{FF2B5EF4-FFF2-40B4-BE49-F238E27FC236}">
                  <a16:creationId xmlns:a16="http://schemas.microsoft.com/office/drawing/2014/main" xmlns="" id="{DB8ABBC2-6C0C-4F6E-97EB-55B3B7B2F3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0" name="Freeform 38">
              <a:extLst>
                <a:ext uri="{FF2B5EF4-FFF2-40B4-BE49-F238E27FC236}">
                  <a16:creationId xmlns:a16="http://schemas.microsoft.com/office/drawing/2014/main" xmlns="" id="{7A49885E-6B05-41B6-B47F-9D24456FE7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32" name="Rectangle 131">
            <a:extLst>
              <a:ext uri="{FF2B5EF4-FFF2-40B4-BE49-F238E27FC236}">
                <a16:creationId xmlns:a16="http://schemas.microsoft.com/office/drawing/2014/main" xmlns="" id="{BDADA868-08FE-425A-AEF9-B622F93730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4" name="Freeform 11">
            <a:extLst>
              <a:ext uri="{FF2B5EF4-FFF2-40B4-BE49-F238E27FC236}">
                <a16:creationId xmlns:a16="http://schemas.microsoft.com/office/drawing/2014/main" xmlns="" id="{4AE17B7F-6C2F-42A9-946F-8FF49617D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36" name="Rectangle 135">
            <a:extLst>
              <a:ext uri="{FF2B5EF4-FFF2-40B4-BE49-F238E27FC236}">
                <a16:creationId xmlns:a16="http://schemas.microsoft.com/office/drawing/2014/main" xmlns="" id="{175CD74B-9CE8-4F20-A3E4-A22A7F0360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title"/>
          </p:nvPr>
        </p:nvSpPr>
        <p:spPr>
          <a:xfrm>
            <a:off x="957289" y="468082"/>
            <a:ext cx="7284749" cy="960668"/>
          </a:xfrm>
          <a:prstGeom prst="rect">
            <a:avLst/>
          </a:prstGeom>
        </p:spPr>
        <p:txBody>
          <a:bodyPr spcFirstLastPara="1" vert="horz" lIns="91440" tIns="45720" rIns="91440" bIns="45720" rtlCol="0" anchor="t" anchorCtr="0">
            <a:normAutofit/>
          </a:bodyPr>
          <a:lstStyle/>
          <a:p>
            <a:pPr marL="0" lvl="0" indent="0" algn="ctr" defTabSz="457200">
              <a:spcBef>
                <a:spcPct val="0"/>
              </a:spcBef>
              <a:spcAft>
                <a:spcPts val="0"/>
              </a:spcAft>
            </a:pPr>
            <a:r>
              <a:rPr lang="en-US" sz="2800" b="1" dirty="0" smtClean="0">
                <a:latin typeface="+mn-lt"/>
              </a:rPr>
              <a:t>Future Scope</a:t>
            </a:r>
            <a:endParaRPr lang="en-US" sz="2800" b="1" dirty="0">
              <a:latin typeface="+mn-lt"/>
            </a:endParaRPr>
          </a:p>
        </p:txBody>
      </p:sp>
      <p:sp>
        <p:nvSpPr>
          <p:cNvPr id="138" name="Rectangle 137">
            <a:extLst>
              <a:ext uri="{FF2B5EF4-FFF2-40B4-BE49-F238E27FC236}">
                <a16:creationId xmlns:a16="http://schemas.microsoft.com/office/drawing/2014/main" xmlns="" id="{99C44665-BECF-4482-A00C-E4BE2A87DC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0" name="Freeform 11">
            <a:extLst>
              <a:ext uri="{FF2B5EF4-FFF2-40B4-BE49-F238E27FC236}">
                <a16:creationId xmlns:a16="http://schemas.microsoft.com/office/drawing/2014/main" xmlns="" id="{20398C1D-D011-4BA8-AC81-E829677B87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5" name="TextBox 34"/>
          <p:cNvSpPr txBox="1"/>
          <p:nvPr/>
        </p:nvSpPr>
        <p:spPr>
          <a:xfrm>
            <a:off x="788277" y="1240221"/>
            <a:ext cx="7767144" cy="355481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There are some of the aspects of the project which can be improved in future such as:</a:t>
            </a:r>
          </a:p>
          <a:p>
            <a:endParaRPr lang="en-US"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dataset with more variation and a higher quality can really boost the accuracy of our current models. Also we think that using more complex models like artificial neural networks, or applying deep learning.</a:t>
            </a:r>
          </a:p>
          <a:p>
            <a:pPr marL="342900" indent="-342900" algn="just">
              <a:lnSpc>
                <a:spcPct val="150000"/>
              </a:lnSpc>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Maintaing</a:t>
            </a:r>
            <a:r>
              <a:rPr lang="en-US" dirty="0" smtClean="0">
                <a:latin typeface="Times New Roman" panose="02020603050405020304" pitchFamily="18" charset="0"/>
                <a:cs typeface="Times New Roman" panose="02020603050405020304" pitchFamily="18" charset="0"/>
              </a:rPr>
              <a:t> a </a:t>
            </a:r>
            <a:r>
              <a:rPr lang="en-US" dirty="0" err="1" smtClean="0">
                <a:latin typeface="Times New Roman" panose="02020603050405020304" pitchFamily="18" charset="0"/>
                <a:cs typeface="Times New Roman" panose="02020603050405020304" pitchFamily="18" charset="0"/>
              </a:rPr>
              <a:t>realtime</a:t>
            </a:r>
            <a:r>
              <a:rPr lang="en-US" dirty="0" smtClean="0">
                <a:latin typeface="Times New Roman" panose="02020603050405020304" pitchFamily="18" charset="0"/>
                <a:cs typeface="Times New Roman" panose="02020603050405020304" pitchFamily="18" charset="0"/>
              </a:rPr>
              <a:t> data of building structure would help in better prediction.</a:t>
            </a:r>
          </a:p>
          <a:p>
            <a:pPr marL="342900" indent="-342900" algn="just">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Using hybrid models for increasing accuracy.</a:t>
            </a:r>
          </a:p>
          <a:p>
            <a:endParaRPr lang="en-US" dirty="0" smtClean="0">
              <a:latin typeface="Times New Roman" panose="02020603050405020304" pitchFamily="18" charset="0"/>
              <a:cs typeface="Times New Roman" panose="02020603050405020304" pitchFamily="18" charset="0"/>
            </a:endParaRPr>
          </a:p>
          <a:p>
            <a:endParaRPr lang="en-IN"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96"/>
        <p:cNvGrpSpPr/>
        <p:nvPr/>
      </p:nvGrpSpPr>
      <p:grpSpPr>
        <a:xfrm>
          <a:off x="0" y="0"/>
          <a:ext cx="0" cy="0"/>
          <a:chOff x="0" y="0"/>
          <a:chExt cx="0" cy="0"/>
        </a:xfrm>
      </p:grpSpPr>
      <p:grpSp>
        <p:nvGrpSpPr>
          <p:cNvPr id="2" name="Group 103">
            <a:extLst>
              <a:ext uri="{FF2B5EF4-FFF2-40B4-BE49-F238E27FC236}">
                <a16:creationId xmlns:a16="http://schemas.microsoft.com/office/drawing/2014/main" xmlns="" id="{183CFBA6-CE65-403A-9402-96B75FC899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 y="171450"/>
            <a:ext cx="2138628" cy="4978966"/>
            <a:chOff x="2487613" y="285750"/>
            <a:chExt cx="2428875" cy="5654676"/>
          </a:xfrm>
        </p:grpSpPr>
        <p:sp>
          <p:nvSpPr>
            <p:cNvPr id="105" name="Freeform 11">
              <a:extLst>
                <a:ext uri="{FF2B5EF4-FFF2-40B4-BE49-F238E27FC236}">
                  <a16:creationId xmlns:a16="http://schemas.microsoft.com/office/drawing/2014/main" xmlns="" id="{59AF335C-09EE-4959-A2C9-B32F3C6C1D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6" name="Freeform 12">
              <a:extLst>
                <a:ext uri="{FF2B5EF4-FFF2-40B4-BE49-F238E27FC236}">
                  <a16:creationId xmlns:a16="http://schemas.microsoft.com/office/drawing/2014/main" xmlns="" id="{94CCE8C7-E8BB-47EB-BBC7-5E8948F89F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7" name="Freeform 13">
              <a:extLst>
                <a:ext uri="{FF2B5EF4-FFF2-40B4-BE49-F238E27FC236}">
                  <a16:creationId xmlns:a16="http://schemas.microsoft.com/office/drawing/2014/main" xmlns="" id="{2665878D-6479-49F4-BD1C-D1BE63CABA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8" name="Freeform 14">
              <a:extLst>
                <a:ext uri="{FF2B5EF4-FFF2-40B4-BE49-F238E27FC236}">
                  <a16:creationId xmlns:a16="http://schemas.microsoft.com/office/drawing/2014/main" xmlns="" id="{C6400AEB-4991-4E07-8599-C36A9E354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9" name="Freeform 15">
              <a:extLst>
                <a:ext uri="{FF2B5EF4-FFF2-40B4-BE49-F238E27FC236}">
                  <a16:creationId xmlns:a16="http://schemas.microsoft.com/office/drawing/2014/main" xmlns="" id="{0C2AEB7A-70D9-4DE7-B97A-0325DBC9F2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0" name="Freeform 16">
              <a:extLst>
                <a:ext uri="{FF2B5EF4-FFF2-40B4-BE49-F238E27FC236}">
                  <a16:creationId xmlns:a16="http://schemas.microsoft.com/office/drawing/2014/main" xmlns="" id="{FC03DDD2-9CC7-40B7-A632-50BF3E3F6A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1" name="Freeform 17">
              <a:extLst>
                <a:ext uri="{FF2B5EF4-FFF2-40B4-BE49-F238E27FC236}">
                  <a16:creationId xmlns:a16="http://schemas.microsoft.com/office/drawing/2014/main" xmlns="" id="{7F0B3262-F0EC-44D3-AA37-9552D248C7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2" name="Freeform 18">
              <a:extLst>
                <a:ext uri="{FF2B5EF4-FFF2-40B4-BE49-F238E27FC236}">
                  <a16:creationId xmlns:a16="http://schemas.microsoft.com/office/drawing/2014/main" xmlns="" id="{1839BD80-9BF2-49B4-BB03-B5AAB359BF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3" name="Freeform 19">
              <a:extLst>
                <a:ext uri="{FF2B5EF4-FFF2-40B4-BE49-F238E27FC236}">
                  <a16:creationId xmlns:a16="http://schemas.microsoft.com/office/drawing/2014/main" xmlns="" id="{BDC00C45-9216-4702-A31A-391B1D89C4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4" name="Freeform 20">
              <a:extLst>
                <a:ext uri="{FF2B5EF4-FFF2-40B4-BE49-F238E27FC236}">
                  <a16:creationId xmlns:a16="http://schemas.microsoft.com/office/drawing/2014/main" xmlns="" id="{5FB0F70F-34B9-4938-B487-312A0BF0E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5" name="Freeform 21">
              <a:extLst>
                <a:ext uri="{FF2B5EF4-FFF2-40B4-BE49-F238E27FC236}">
                  <a16:creationId xmlns:a16="http://schemas.microsoft.com/office/drawing/2014/main" xmlns="" id="{791D1EE1-5A08-47A7-8D44-0940DEF5B4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6" name="Freeform 22">
              <a:extLst>
                <a:ext uri="{FF2B5EF4-FFF2-40B4-BE49-F238E27FC236}">
                  <a16:creationId xmlns:a16="http://schemas.microsoft.com/office/drawing/2014/main" xmlns="" id="{E04F3404-E41A-43F9-AC45-52EB0874B4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 name="Group 117">
            <a:extLst>
              <a:ext uri="{FF2B5EF4-FFF2-40B4-BE49-F238E27FC236}">
                <a16:creationId xmlns:a16="http://schemas.microsoft.com/office/drawing/2014/main" xmlns="" id="{C1BC7BDB-967A-4559-AA14-041BCB872DF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412" y="-589"/>
            <a:ext cx="1767505" cy="5140529"/>
            <a:chOff x="6627813" y="194833"/>
            <a:chExt cx="1952625" cy="5678918"/>
          </a:xfrm>
        </p:grpSpPr>
        <p:sp>
          <p:nvSpPr>
            <p:cNvPr id="119" name="Freeform 27">
              <a:extLst>
                <a:ext uri="{FF2B5EF4-FFF2-40B4-BE49-F238E27FC236}">
                  <a16:creationId xmlns:a16="http://schemas.microsoft.com/office/drawing/2014/main" xmlns="" id="{A39F46EA-3E4A-46CA-BCB8-CA695ED3F4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0" name="Freeform 28">
              <a:extLst>
                <a:ext uri="{FF2B5EF4-FFF2-40B4-BE49-F238E27FC236}">
                  <a16:creationId xmlns:a16="http://schemas.microsoft.com/office/drawing/2014/main" xmlns="" id="{491A4A32-7F8C-4CA7-9281-9761F03571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1" name="Freeform 29">
              <a:extLst>
                <a:ext uri="{FF2B5EF4-FFF2-40B4-BE49-F238E27FC236}">
                  <a16:creationId xmlns:a16="http://schemas.microsoft.com/office/drawing/2014/main" xmlns="" id="{46B02D76-3CD9-4DF5-A3AD-793E7204E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2" name="Freeform 30">
              <a:extLst>
                <a:ext uri="{FF2B5EF4-FFF2-40B4-BE49-F238E27FC236}">
                  <a16:creationId xmlns:a16="http://schemas.microsoft.com/office/drawing/2014/main" xmlns="" id="{E579A2FB-E98B-4144-9D52-3A72BD8D1B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3" name="Freeform 31">
              <a:extLst>
                <a:ext uri="{FF2B5EF4-FFF2-40B4-BE49-F238E27FC236}">
                  <a16:creationId xmlns:a16="http://schemas.microsoft.com/office/drawing/2014/main" xmlns="" id="{65E500DD-EB71-44B5-A2FA-88E996435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4" name="Freeform 32">
              <a:extLst>
                <a:ext uri="{FF2B5EF4-FFF2-40B4-BE49-F238E27FC236}">
                  <a16:creationId xmlns:a16="http://schemas.microsoft.com/office/drawing/2014/main" xmlns="" id="{04D6AAD6-45AE-454A-9206-8B90E8A264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5" name="Freeform 33">
              <a:extLst>
                <a:ext uri="{FF2B5EF4-FFF2-40B4-BE49-F238E27FC236}">
                  <a16:creationId xmlns:a16="http://schemas.microsoft.com/office/drawing/2014/main" xmlns="" id="{F7399B13-8510-45F6-98C4-0F14C0B37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6" name="Freeform 34">
              <a:extLst>
                <a:ext uri="{FF2B5EF4-FFF2-40B4-BE49-F238E27FC236}">
                  <a16:creationId xmlns:a16="http://schemas.microsoft.com/office/drawing/2014/main" xmlns="" id="{CA595445-6A38-4465-9A5D-9705388D93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7" name="Freeform 35">
              <a:extLst>
                <a:ext uri="{FF2B5EF4-FFF2-40B4-BE49-F238E27FC236}">
                  <a16:creationId xmlns:a16="http://schemas.microsoft.com/office/drawing/2014/main" xmlns="" id="{21D40BAF-4AE0-46F4-BD65-057F0DC668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8" name="Freeform 36">
              <a:extLst>
                <a:ext uri="{FF2B5EF4-FFF2-40B4-BE49-F238E27FC236}">
                  <a16:creationId xmlns:a16="http://schemas.microsoft.com/office/drawing/2014/main" xmlns="" id="{B17F2D73-16DF-4138-B72D-E5B204717A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9" name="Freeform 37">
              <a:extLst>
                <a:ext uri="{FF2B5EF4-FFF2-40B4-BE49-F238E27FC236}">
                  <a16:creationId xmlns:a16="http://schemas.microsoft.com/office/drawing/2014/main" xmlns="" id="{DB8ABBC2-6C0C-4F6E-97EB-55B3B7B2F3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0" name="Freeform 38">
              <a:extLst>
                <a:ext uri="{FF2B5EF4-FFF2-40B4-BE49-F238E27FC236}">
                  <a16:creationId xmlns:a16="http://schemas.microsoft.com/office/drawing/2014/main" xmlns="" id="{7A49885E-6B05-41B6-B47F-9D24456FE7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32" name="Rectangle 131">
            <a:extLst>
              <a:ext uri="{FF2B5EF4-FFF2-40B4-BE49-F238E27FC236}">
                <a16:creationId xmlns:a16="http://schemas.microsoft.com/office/drawing/2014/main" xmlns="" id="{BDADA868-08FE-425A-AEF9-B622F93730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4" name="Freeform 11">
            <a:extLst>
              <a:ext uri="{FF2B5EF4-FFF2-40B4-BE49-F238E27FC236}">
                <a16:creationId xmlns:a16="http://schemas.microsoft.com/office/drawing/2014/main" xmlns="" id="{4AE17B7F-6C2F-42A9-946F-8FF49617D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36" name="Rectangle 135">
            <a:extLst>
              <a:ext uri="{FF2B5EF4-FFF2-40B4-BE49-F238E27FC236}">
                <a16:creationId xmlns:a16="http://schemas.microsoft.com/office/drawing/2014/main" xmlns="" id="{175CD74B-9CE8-4F20-A3E4-A22A7F0360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title"/>
          </p:nvPr>
        </p:nvSpPr>
        <p:spPr>
          <a:xfrm>
            <a:off x="957289" y="468082"/>
            <a:ext cx="7284749" cy="960668"/>
          </a:xfrm>
          <a:prstGeom prst="rect">
            <a:avLst/>
          </a:prstGeom>
        </p:spPr>
        <p:txBody>
          <a:bodyPr spcFirstLastPara="1" vert="horz" lIns="91440" tIns="45720" rIns="91440" bIns="45720" rtlCol="0" anchor="t" anchorCtr="0">
            <a:normAutofit/>
          </a:bodyPr>
          <a:lstStyle/>
          <a:p>
            <a:pPr marL="0" lvl="0" indent="0" algn="ctr" defTabSz="457200">
              <a:spcBef>
                <a:spcPct val="0"/>
              </a:spcBef>
              <a:spcAft>
                <a:spcPts val="0"/>
              </a:spcAft>
            </a:pPr>
            <a:r>
              <a:rPr lang="en-US" sz="2800" b="1" dirty="0" smtClean="0">
                <a:latin typeface="+mn-lt"/>
              </a:rPr>
              <a:t>Conclusion</a:t>
            </a:r>
            <a:endParaRPr lang="en-US" sz="2800" b="1" dirty="0">
              <a:latin typeface="+mn-lt"/>
            </a:endParaRPr>
          </a:p>
        </p:txBody>
      </p:sp>
      <p:sp>
        <p:nvSpPr>
          <p:cNvPr id="138" name="Rectangle 137">
            <a:extLst>
              <a:ext uri="{FF2B5EF4-FFF2-40B4-BE49-F238E27FC236}">
                <a16:creationId xmlns:a16="http://schemas.microsoft.com/office/drawing/2014/main" xmlns="" id="{99C44665-BECF-4482-A00C-E4BE2A87DC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0" name="Freeform 11">
            <a:extLst>
              <a:ext uri="{FF2B5EF4-FFF2-40B4-BE49-F238E27FC236}">
                <a16:creationId xmlns:a16="http://schemas.microsoft.com/office/drawing/2014/main" xmlns="" id="{20398C1D-D011-4BA8-AC81-E829677B87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5" name="TextBox 34"/>
          <p:cNvSpPr txBox="1"/>
          <p:nvPr/>
        </p:nvSpPr>
        <p:spPr>
          <a:xfrm>
            <a:off x="788277" y="1240221"/>
            <a:ext cx="8071944" cy="2169825"/>
          </a:xfrm>
          <a:prstGeom prst="rect">
            <a:avLst/>
          </a:prstGeom>
          <a:noFill/>
        </p:spPr>
        <p:txBody>
          <a:bodyPr wrap="square" rtlCol="0">
            <a:spAutoFit/>
          </a:bodyPr>
          <a:lstStyle/>
          <a:p>
            <a:pPr>
              <a:lnSpc>
                <a:spcPct val="150000"/>
              </a:lnSpc>
              <a:buFont typeface="Arial" pitchFamily="34" charset="0"/>
              <a:buChar char="•"/>
            </a:pPr>
            <a:r>
              <a:rPr lang="en-IN" dirty="0" smtClean="0">
                <a:latin typeface="Times New Roman" panose="02020603050405020304" pitchFamily="18" charset="0"/>
                <a:cs typeface="Times New Roman" panose="02020603050405020304" pitchFamily="18" charset="0"/>
              </a:rPr>
              <a:t>Thus, the aim of this project is to predict the damage grade of  buildings. The </a:t>
            </a:r>
            <a:r>
              <a:rPr lang="en-IN" dirty="0" smtClean="0">
                <a:latin typeface="Times New Roman" panose="02020603050405020304" pitchFamily="18" charset="0"/>
                <a:cs typeface="Times New Roman" panose="02020603050405020304" pitchFamily="18" charset="0"/>
              </a:rPr>
              <a:t>Neural Network is </a:t>
            </a:r>
            <a:r>
              <a:rPr lang="en-IN" dirty="0" smtClean="0">
                <a:latin typeface="Times New Roman" panose="02020603050405020304" pitchFamily="18" charset="0"/>
                <a:cs typeface="Times New Roman" panose="02020603050405020304" pitchFamily="18" charset="0"/>
              </a:rPr>
              <a:t>high accurate in predicting compared to Naive </a:t>
            </a:r>
            <a:r>
              <a:rPr lang="en-IN" dirty="0" err="1" smtClean="0">
                <a:latin typeface="Times New Roman" panose="02020603050405020304" pitchFamily="18" charset="0"/>
                <a:cs typeface="Times New Roman" panose="02020603050405020304" pitchFamily="18" charset="0"/>
              </a:rPr>
              <a:t>bayes</a:t>
            </a:r>
            <a:r>
              <a:rPr lang="en-IN" dirty="0" smtClean="0">
                <a:latin typeface="Times New Roman" panose="02020603050405020304" pitchFamily="18" charset="0"/>
                <a:cs typeface="Times New Roman" panose="02020603050405020304" pitchFamily="18" charset="0"/>
              </a:rPr>
              <a:t> and Decision Tree</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pPr>
              <a:lnSpc>
                <a:spcPct val="150000"/>
              </a:lnSpc>
              <a:buFont typeface="Arial" pitchFamily="34" charset="0"/>
              <a:buChar char="•"/>
            </a:pPr>
            <a:r>
              <a:rPr lang="en-IN" dirty="0" smtClean="0">
                <a:latin typeface="Times New Roman" panose="02020603050405020304" pitchFamily="18" charset="0"/>
                <a:cs typeface="Times New Roman" panose="02020603050405020304" pitchFamily="18" charset="0"/>
              </a:rPr>
              <a:t>It is also seen that damage grade 1,5 have high accuracy in prediction.</a:t>
            </a:r>
          </a:p>
          <a:p>
            <a:pPr>
              <a:lnSpc>
                <a:spcPct val="150000"/>
              </a:lnSpc>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pPr>
              <a:lnSpc>
                <a:spcPct val="150000"/>
              </a:lnSpc>
            </a:pPr>
            <a:endParaRPr lang="en-IN"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xmlns="" id="{2B982904-A46E-41DF-BA98-61E2300C7D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19" y="2384925"/>
            <a:ext cx="823645" cy="385550"/>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7" name="Rectangle 6"/>
          <p:cNvSpPr/>
          <p:nvPr/>
        </p:nvSpPr>
        <p:spPr>
          <a:xfrm>
            <a:off x="3622707" y="372963"/>
            <a:ext cx="3698448" cy="4770537"/>
          </a:xfrm>
          <a:prstGeom prst="rect">
            <a:avLst/>
          </a:prstGeom>
        </p:spPr>
        <p:txBody>
          <a:bodyPr wrap="square">
            <a:spAutoFit/>
          </a:bodyPr>
          <a:lstStyle/>
          <a:p>
            <a:pPr marL="342900" indent="-342900">
              <a:buFont typeface="+mj-lt"/>
              <a:buAutoNum type="arabicPeriod"/>
            </a:pPr>
            <a:r>
              <a:rPr lang="en-GB" dirty="0" smtClean="0">
                <a:latin typeface="Times New Roman" panose="02020603050405020304" pitchFamily="18" charset="0"/>
                <a:cs typeface="Times New Roman" panose="02020603050405020304" pitchFamily="18" charset="0"/>
              </a:rPr>
              <a:t>Introduction</a:t>
            </a:r>
          </a:p>
          <a:p>
            <a:pPr marL="342900" indent="-342900">
              <a:buFont typeface="+mj-lt"/>
              <a:buAutoNum type="arabicPeriod"/>
            </a:pPr>
            <a:r>
              <a:rPr lang="en-GB" dirty="0" smtClean="0">
                <a:latin typeface="Times New Roman" panose="02020603050405020304" pitchFamily="18" charset="0"/>
                <a:cs typeface="Times New Roman" panose="02020603050405020304" pitchFamily="18" charset="0"/>
              </a:rPr>
              <a:t>Abstract</a:t>
            </a:r>
          </a:p>
          <a:p>
            <a:pPr marL="342900" indent="-342900">
              <a:buFont typeface="+mj-lt"/>
              <a:buAutoNum type="arabicPeriod"/>
            </a:pPr>
            <a:r>
              <a:rPr lang="en-GB" dirty="0" smtClean="0">
                <a:latin typeface="Times New Roman" panose="02020603050405020304" pitchFamily="18" charset="0"/>
                <a:cs typeface="Times New Roman" panose="02020603050405020304" pitchFamily="18" charset="0"/>
              </a:rPr>
              <a:t>Motivation</a:t>
            </a:r>
          </a:p>
          <a:p>
            <a:pPr marL="342900" indent="-342900">
              <a:buFont typeface="+mj-lt"/>
              <a:buAutoNum type="arabicPeriod"/>
            </a:pPr>
            <a:r>
              <a:rPr lang="en-GB" dirty="0" smtClean="0">
                <a:latin typeface="Times New Roman" panose="02020603050405020304" pitchFamily="18" charset="0"/>
                <a:cs typeface="Times New Roman" panose="02020603050405020304" pitchFamily="18" charset="0"/>
              </a:rPr>
              <a:t>Literature Survey</a:t>
            </a:r>
          </a:p>
          <a:p>
            <a:pPr marL="342900" indent="-342900">
              <a:buFont typeface="+mj-lt"/>
              <a:buAutoNum type="arabicPeriod"/>
            </a:pPr>
            <a:r>
              <a:rPr lang="en-GB" dirty="0" smtClean="0">
                <a:latin typeface="Times New Roman" panose="02020603050405020304" pitchFamily="18" charset="0"/>
                <a:cs typeface="Times New Roman" panose="02020603050405020304" pitchFamily="18" charset="0"/>
              </a:rPr>
              <a:t>Limitations of the existing models</a:t>
            </a:r>
          </a:p>
          <a:p>
            <a:pPr marL="342900" indent="-342900">
              <a:buFont typeface="+mj-lt"/>
              <a:buAutoNum type="arabicPeriod"/>
            </a:pPr>
            <a:r>
              <a:rPr lang="en-GB" dirty="0" smtClean="0">
                <a:latin typeface="Times New Roman" panose="02020603050405020304" pitchFamily="18" charset="0"/>
                <a:cs typeface="Times New Roman" panose="02020603050405020304" pitchFamily="18" charset="0"/>
              </a:rPr>
              <a:t>Proposed model</a:t>
            </a:r>
          </a:p>
          <a:p>
            <a:pPr marL="342900" indent="-342900">
              <a:buFont typeface="+mj-lt"/>
              <a:buAutoNum type="arabicPeriod"/>
            </a:pPr>
            <a:r>
              <a:rPr lang="en-GB" dirty="0" smtClean="0">
                <a:latin typeface="Times New Roman" panose="02020603050405020304" pitchFamily="18" charset="0"/>
                <a:cs typeface="Times New Roman" panose="02020603050405020304" pitchFamily="18" charset="0"/>
              </a:rPr>
              <a:t>Requirements</a:t>
            </a:r>
          </a:p>
          <a:p>
            <a:pPr marL="342900" indent="-342900">
              <a:buFont typeface="+mj-lt"/>
              <a:buAutoNum type="arabicPeriod"/>
            </a:pPr>
            <a:r>
              <a:rPr lang="en-GB" dirty="0" smtClean="0">
                <a:latin typeface="Times New Roman" panose="02020603050405020304" pitchFamily="18" charset="0"/>
                <a:cs typeface="Times New Roman" panose="02020603050405020304" pitchFamily="18" charset="0"/>
              </a:rPr>
              <a:t>Architecture of the Model </a:t>
            </a:r>
          </a:p>
          <a:p>
            <a:pPr marL="342900" indent="-342900">
              <a:buFont typeface="+mj-lt"/>
              <a:buAutoNum type="arabicPeriod"/>
            </a:pPr>
            <a:r>
              <a:rPr lang="en-GB" dirty="0" smtClean="0">
                <a:latin typeface="Times New Roman" panose="02020603050405020304" pitchFamily="18" charset="0"/>
                <a:cs typeface="Times New Roman" panose="02020603050405020304" pitchFamily="18" charset="0"/>
              </a:rPr>
              <a:t>Use case diagram</a:t>
            </a:r>
          </a:p>
          <a:p>
            <a:pPr marL="342900" indent="-342900">
              <a:buFont typeface="+mj-lt"/>
              <a:buAutoNum type="arabicPeriod"/>
            </a:pPr>
            <a:r>
              <a:rPr lang="en-GB" dirty="0" smtClean="0">
                <a:latin typeface="Times New Roman" panose="02020603050405020304" pitchFamily="18" charset="0"/>
                <a:cs typeface="Times New Roman" panose="02020603050405020304" pitchFamily="18" charset="0"/>
              </a:rPr>
              <a:t>Class diagram</a:t>
            </a:r>
          </a:p>
          <a:p>
            <a:pPr marL="342900" indent="-342900">
              <a:buFont typeface="+mj-lt"/>
              <a:buAutoNum type="arabicPeriod"/>
            </a:pPr>
            <a:r>
              <a:rPr lang="en-GB" dirty="0" smtClean="0">
                <a:latin typeface="Times New Roman" panose="02020603050405020304" pitchFamily="18" charset="0"/>
                <a:cs typeface="Times New Roman" panose="02020603050405020304" pitchFamily="18" charset="0"/>
              </a:rPr>
              <a:t>Sequence diagram</a:t>
            </a:r>
          </a:p>
          <a:p>
            <a:pPr marL="342900" indent="-342900">
              <a:buFont typeface="+mj-lt"/>
              <a:buAutoNum type="arabicPeriod"/>
            </a:pPr>
            <a:r>
              <a:rPr lang="en-GB" dirty="0" smtClean="0">
                <a:latin typeface="Times New Roman" panose="02020603050405020304" pitchFamily="18" charset="0"/>
                <a:cs typeface="Times New Roman" panose="02020603050405020304" pitchFamily="18" charset="0"/>
              </a:rPr>
              <a:t>Results</a:t>
            </a:r>
          </a:p>
          <a:p>
            <a:pPr marL="342900" indent="-342900">
              <a:buFont typeface="+mj-lt"/>
              <a:buAutoNum type="arabicPeriod"/>
            </a:pPr>
            <a:r>
              <a:rPr lang="en-GB" dirty="0" smtClean="0">
                <a:latin typeface="Times New Roman" panose="02020603050405020304" pitchFamily="18" charset="0"/>
                <a:cs typeface="Times New Roman" panose="02020603050405020304" pitchFamily="18" charset="0"/>
              </a:rPr>
              <a:t>Future scope</a:t>
            </a:r>
          </a:p>
          <a:p>
            <a:pPr marL="342900" indent="-342900">
              <a:buFont typeface="+mj-lt"/>
              <a:buAutoNum type="arabicPeriod"/>
            </a:pPr>
            <a:r>
              <a:rPr lang="en-GB" dirty="0" smtClean="0">
                <a:latin typeface="Times New Roman" panose="02020603050405020304" pitchFamily="18" charset="0"/>
                <a:cs typeface="Times New Roman" panose="02020603050405020304" pitchFamily="18" charset="0"/>
              </a:rPr>
              <a:t>Conclusion</a:t>
            </a:r>
          </a:p>
          <a:p>
            <a:pPr marL="342900" indent="-342900">
              <a:buFont typeface="+mj-lt"/>
              <a:buAutoNum type="arabicPeriod"/>
            </a:pPr>
            <a:r>
              <a:rPr lang="en-GB" dirty="0" smtClean="0">
                <a:latin typeface="Times New Roman" panose="02020603050405020304" pitchFamily="18" charset="0"/>
                <a:cs typeface="Times New Roman" panose="02020603050405020304" pitchFamily="18" charset="0"/>
              </a:rPr>
              <a:t>References</a:t>
            </a:r>
            <a:endParaRPr lang="en-US" dirty="0" smtClean="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dirty="0">
              <a:solidFill>
                <a:srgbClr val="FF0000"/>
              </a:solidFill>
            </a:endParaRPr>
          </a:p>
        </p:txBody>
      </p:sp>
      <p:sp>
        <p:nvSpPr>
          <p:cNvPr id="8" name="Rectangle 7">
            <a:extLst>
              <a:ext uri="{FF2B5EF4-FFF2-40B4-BE49-F238E27FC236}">
                <a16:creationId xmlns:a16="http://schemas.microsoft.com/office/drawing/2014/main" xmlns="" id="{81B8C4F6-C3AC-4C94-8EC7-E4F7B7E9C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138637" cy="51435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solidFill>
                  <a:schemeClr val="bg1"/>
                </a:solidFill>
                <a:sym typeface="Merriweather"/>
              </a:rPr>
              <a:t>Contents</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96"/>
        <p:cNvGrpSpPr/>
        <p:nvPr/>
      </p:nvGrpSpPr>
      <p:grpSpPr>
        <a:xfrm>
          <a:off x="0" y="0"/>
          <a:ext cx="0" cy="0"/>
          <a:chOff x="0" y="0"/>
          <a:chExt cx="0" cy="0"/>
        </a:xfrm>
      </p:grpSpPr>
      <p:grpSp>
        <p:nvGrpSpPr>
          <p:cNvPr id="2" name="Group 103">
            <a:extLst>
              <a:ext uri="{FF2B5EF4-FFF2-40B4-BE49-F238E27FC236}">
                <a16:creationId xmlns:a16="http://schemas.microsoft.com/office/drawing/2014/main" xmlns="" id="{183CFBA6-CE65-403A-9402-96B75FC899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 y="171450"/>
            <a:ext cx="2138628" cy="4978966"/>
            <a:chOff x="2487613" y="285750"/>
            <a:chExt cx="2428875" cy="5654676"/>
          </a:xfrm>
        </p:grpSpPr>
        <p:sp>
          <p:nvSpPr>
            <p:cNvPr id="105" name="Freeform 11">
              <a:extLst>
                <a:ext uri="{FF2B5EF4-FFF2-40B4-BE49-F238E27FC236}">
                  <a16:creationId xmlns:a16="http://schemas.microsoft.com/office/drawing/2014/main" xmlns="" id="{59AF335C-09EE-4959-A2C9-B32F3C6C1D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6" name="Freeform 12">
              <a:extLst>
                <a:ext uri="{FF2B5EF4-FFF2-40B4-BE49-F238E27FC236}">
                  <a16:creationId xmlns:a16="http://schemas.microsoft.com/office/drawing/2014/main" xmlns="" id="{94CCE8C7-E8BB-47EB-BBC7-5E8948F89F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7" name="Freeform 13">
              <a:extLst>
                <a:ext uri="{FF2B5EF4-FFF2-40B4-BE49-F238E27FC236}">
                  <a16:creationId xmlns:a16="http://schemas.microsoft.com/office/drawing/2014/main" xmlns="" id="{2665878D-6479-49F4-BD1C-D1BE63CABA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8" name="Freeform 14">
              <a:extLst>
                <a:ext uri="{FF2B5EF4-FFF2-40B4-BE49-F238E27FC236}">
                  <a16:creationId xmlns:a16="http://schemas.microsoft.com/office/drawing/2014/main" xmlns="" id="{C6400AEB-4991-4E07-8599-C36A9E354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9" name="Freeform 15">
              <a:extLst>
                <a:ext uri="{FF2B5EF4-FFF2-40B4-BE49-F238E27FC236}">
                  <a16:creationId xmlns:a16="http://schemas.microsoft.com/office/drawing/2014/main" xmlns="" id="{0C2AEB7A-70D9-4DE7-B97A-0325DBC9F2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0" name="Freeform 16">
              <a:extLst>
                <a:ext uri="{FF2B5EF4-FFF2-40B4-BE49-F238E27FC236}">
                  <a16:creationId xmlns:a16="http://schemas.microsoft.com/office/drawing/2014/main" xmlns="" id="{FC03DDD2-9CC7-40B7-A632-50BF3E3F6A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1" name="Freeform 17">
              <a:extLst>
                <a:ext uri="{FF2B5EF4-FFF2-40B4-BE49-F238E27FC236}">
                  <a16:creationId xmlns:a16="http://schemas.microsoft.com/office/drawing/2014/main" xmlns="" id="{7F0B3262-F0EC-44D3-AA37-9552D248C7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2" name="Freeform 18">
              <a:extLst>
                <a:ext uri="{FF2B5EF4-FFF2-40B4-BE49-F238E27FC236}">
                  <a16:creationId xmlns:a16="http://schemas.microsoft.com/office/drawing/2014/main" xmlns="" id="{1839BD80-9BF2-49B4-BB03-B5AAB359BF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3" name="Freeform 19">
              <a:extLst>
                <a:ext uri="{FF2B5EF4-FFF2-40B4-BE49-F238E27FC236}">
                  <a16:creationId xmlns:a16="http://schemas.microsoft.com/office/drawing/2014/main" xmlns="" id="{BDC00C45-9216-4702-A31A-391B1D89C4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4" name="Freeform 20">
              <a:extLst>
                <a:ext uri="{FF2B5EF4-FFF2-40B4-BE49-F238E27FC236}">
                  <a16:creationId xmlns:a16="http://schemas.microsoft.com/office/drawing/2014/main" xmlns="" id="{5FB0F70F-34B9-4938-B487-312A0BF0E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5" name="Freeform 21">
              <a:extLst>
                <a:ext uri="{FF2B5EF4-FFF2-40B4-BE49-F238E27FC236}">
                  <a16:creationId xmlns:a16="http://schemas.microsoft.com/office/drawing/2014/main" xmlns="" id="{791D1EE1-5A08-47A7-8D44-0940DEF5B4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6" name="Freeform 22">
              <a:extLst>
                <a:ext uri="{FF2B5EF4-FFF2-40B4-BE49-F238E27FC236}">
                  <a16:creationId xmlns:a16="http://schemas.microsoft.com/office/drawing/2014/main" xmlns="" id="{E04F3404-E41A-43F9-AC45-52EB0874B4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 name="Group 117">
            <a:extLst>
              <a:ext uri="{FF2B5EF4-FFF2-40B4-BE49-F238E27FC236}">
                <a16:creationId xmlns:a16="http://schemas.microsoft.com/office/drawing/2014/main" xmlns="" id="{C1BC7BDB-967A-4559-AA14-041BCB872DF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412" y="-589"/>
            <a:ext cx="1767505" cy="5140529"/>
            <a:chOff x="6627813" y="194833"/>
            <a:chExt cx="1952625" cy="5678918"/>
          </a:xfrm>
        </p:grpSpPr>
        <p:sp>
          <p:nvSpPr>
            <p:cNvPr id="119" name="Freeform 27">
              <a:extLst>
                <a:ext uri="{FF2B5EF4-FFF2-40B4-BE49-F238E27FC236}">
                  <a16:creationId xmlns:a16="http://schemas.microsoft.com/office/drawing/2014/main" xmlns="" id="{A39F46EA-3E4A-46CA-BCB8-CA695ED3F4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0" name="Freeform 28">
              <a:extLst>
                <a:ext uri="{FF2B5EF4-FFF2-40B4-BE49-F238E27FC236}">
                  <a16:creationId xmlns:a16="http://schemas.microsoft.com/office/drawing/2014/main" xmlns="" id="{491A4A32-7F8C-4CA7-9281-9761F03571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1" name="Freeform 29">
              <a:extLst>
                <a:ext uri="{FF2B5EF4-FFF2-40B4-BE49-F238E27FC236}">
                  <a16:creationId xmlns:a16="http://schemas.microsoft.com/office/drawing/2014/main" xmlns="" id="{46B02D76-3CD9-4DF5-A3AD-793E7204E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2" name="Freeform 30">
              <a:extLst>
                <a:ext uri="{FF2B5EF4-FFF2-40B4-BE49-F238E27FC236}">
                  <a16:creationId xmlns:a16="http://schemas.microsoft.com/office/drawing/2014/main" xmlns="" id="{E579A2FB-E98B-4144-9D52-3A72BD8D1B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3" name="Freeform 31">
              <a:extLst>
                <a:ext uri="{FF2B5EF4-FFF2-40B4-BE49-F238E27FC236}">
                  <a16:creationId xmlns:a16="http://schemas.microsoft.com/office/drawing/2014/main" xmlns="" id="{65E500DD-EB71-44B5-A2FA-88E996435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4" name="Freeform 32">
              <a:extLst>
                <a:ext uri="{FF2B5EF4-FFF2-40B4-BE49-F238E27FC236}">
                  <a16:creationId xmlns:a16="http://schemas.microsoft.com/office/drawing/2014/main" xmlns="" id="{04D6AAD6-45AE-454A-9206-8B90E8A264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5" name="Freeform 33">
              <a:extLst>
                <a:ext uri="{FF2B5EF4-FFF2-40B4-BE49-F238E27FC236}">
                  <a16:creationId xmlns:a16="http://schemas.microsoft.com/office/drawing/2014/main" xmlns="" id="{F7399B13-8510-45F6-98C4-0F14C0B37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6" name="Freeform 34">
              <a:extLst>
                <a:ext uri="{FF2B5EF4-FFF2-40B4-BE49-F238E27FC236}">
                  <a16:creationId xmlns:a16="http://schemas.microsoft.com/office/drawing/2014/main" xmlns="" id="{CA595445-6A38-4465-9A5D-9705388D93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7" name="Freeform 35">
              <a:extLst>
                <a:ext uri="{FF2B5EF4-FFF2-40B4-BE49-F238E27FC236}">
                  <a16:creationId xmlns:a16="http://schemas.microsoft.com/office/drawing/2014/main" xmlns="" id="{21D40BAF-4AE0-46F4-BD65-057F0DC668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8" name="Freeform 36">
              <a:extLst>
                <a:ext uri="{FF2B5EF4-FFF2-40B4-BE49-F238E27FC236}">
                  <a16:creationId xmlns:a16="http://schemas.microsoft.com/office/drawing/2014/main" xmlns="" id="{B17F2D73-16DF-4138-B72D-E5B204717A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9" name="Freeform 37">
              <a:extLst>
                <a:ext uri="{FF2B5EF4-FFF2-40B4-BE49-F238E27FC236}">
                  <a16:creationId xmlns:a16="http://schemas.microsoft.com/office/drawing/2014/main" xmlns="" id="{DB8ABBC2-6C0C-4F6E-97EB-55B3B7B2F3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0" name="Freeform 38">
              <a:extLst>
                <a:ext uri="{FF2B5EF4-FFF2-40B4-BE49-F238E27FC236}">
                  <a16:creationId xmlns:a16="http://schemas.microsoft.com/office/drawing/2014/main" xmlns="" id="{7A49885E-6B05-41B6-B47F-9D24456FE7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32" name="Rectangle 131">
            <a:extLst>
              <a:ext uri="{FF2B5EF4-FFF2-40B4-BE49-F238E27FC236}">
                <a16:creationId xmlns:a16="http://schemas.microsoft.com/office/drawing/2014/main" xmlns="" id="{BDADA868-08FE-425A-AEF9-B622F93730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4" name="Freeform 11">
            <a:extLst>
              <a:ext uri="{FF2B5EF4-FFF2-40B4-BE49-F238E27FC236}">
                <a16:creationId xmlns:a16="http://schemas.microsoft.com/office/drawing/2014/main" xmlns="" id="{4AE17B7F-6C2F-42A9-946F-8FF49617D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36" name="Rectangle 135">
            <a:extLst>
              <a:ext uri="{FF2B5EF4-FFF2-40B4-BE49-F238E27FC236}">
                <a16:creationId xmlns:a16="http://schemas.microsoft.com/office/drawing/2014/main" xmlns="" id="{175CD74B-9CE8-4F20-A3E4-A22A7F0360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97" name="Google Shape;97;p20"/>
          <p:cNvSpPr txBox="1">
            <a:spLocks noGrp="1"/>
          </p:cNvSpPr>
          <p:nvPr>
            <p:ph type="title"/>
          </p:nvPr>
        </p:nvSpPr>
        <p:spPr>
          <a:xfrm>
            <a:off x="957289" y="468082"/>
            <a:ext cx="7284749" cy="960668"/>
          </a:xfrm>
          <a:prstGeom prst="rect">
            <a:avLst/>
          </a:prstGeom>
        </p:spPr>
        <p:txBody>
          <a:bodyPr spcFirstLastPara="1" vert="horz" lIns="91440" tIns="45720" rIns="91440" bIns="45720" rtlCol="0" anchor="t" anchorCtr="0">
            <a:normAutofit/>
          </a:bodyPr>
          <a:lstStyle/>
          <a:p>
            <a:pPr marL="0" lvl="0" indent="0" algn="ctr" defTabSz="457200">
              <a:spcBef>
                <a:spcPct val="0"/>
              </a:spcBef>
              <a:spcAft>
                <a:spcPts val="0"/>
              </a:spcAft>
            </a:pPr>
            <a:r>
              <a:rPr lang="en-US" sz="2800" b="1" dirty="0" smtClean="0">
                <a:latin typeface="+mn-lt"/>
              </a:rPr>
              <a:t>References</a:t>
            </a:r>
            <a:endParaRPr lang="en-US" sz="2800" b="1" dirty="0">
              <a:latin typeface="+mn-lt"/>
            </a:endParaRPr>
          </a:p>
        </p:txBody>
      </p:sp>
      <p:sp>
        <p:nvSpPr>
          <p:cNvPr id="138" name="Rectangle 137">
            <a:extLst>
              <a:ext uri="{FF2B5EF4-FFF2-40B4-BE49-F238E27FC236}">
                <a16:creationId xmlns:a16="http://schemas.microsoft.com/office/drawing/2014/main" xmlns="" id="{99C44665-BECF-4482-A00C-E4BE2A87DC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0" name="Freeform 11">
            <a:extLst>
              <a:ext uri="{FF2B5EF4-FFF2-40B4-BE49-F238E27FC236}">
                <a16:creationId xmlns:a16="http://schemas.microsoft.com/office/drawing/2014/main" xmlns="" id="{20398C1D-D011-4BA8-AC81-E829677B87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6" name="TextBox 35"/>
          <p:cNvSpPr txBox="1"/>
          <p:nvPr/>
        </p:nvSpPr>
        <p:spPr>
          <a:xfrm>
            <a:off x="714704" y="1219200"/>
            <a:ext cx="7577958" cy="3416320"/>
          </a:xfrm>
          <a:prstGeom prst="rect">
            <a:avLst/>
          </a:prstGeom>
          <a:noFill/>
        </p:spPr>
        <p:txBody>
          <a:bodyPr wrap="square" rtlCol="0">
            <a:spAutoFit/>
          </a:bodyPr>
          <a:lstStyle/>
          <a:p>
            <a:pPr marL="342900" indent="-342900">
              <a:buFontTx/>
              <a:buAutoNum type="arabicPeriod"/>
            </a:pPr>
            <a:r>
              <a:rPr lang="en-US" dirty="0" err="1" smtClean="0">
                <a:latin typeface="Times New Roman" panose="02020603050405020304" pitchFamily="18" charset="0"/>
                <a:cs typeface="Times New Roman" panose="02020603050405020304" pitchFamily="18" charset="0"/>
              </a:rPr>
              <a:t>Roxane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Mallouhy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Chady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Abou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Jaoude,Christophe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Guyeux</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Abdallah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Makhoul</a:t>
            </a:r>
            <a:r>
              <a:rPr lang="en-US" dirty="0" smtClean="0">
                <a:latin typeface="Times New Roman" panose="02020603050405020304" pitchFamily="18" charset="0"/>
                <a:cs typeface="Times New Roman" panose="02020603050405020304" pitchFamily="18" charset="0"/>
              </a:rPr>
              <a:t>,</a:t>
            </a:r>
            <a:r>
              <a:rPr lang="en-IN" b="1" dirty="0" smtClean="0"/>
              <a:t> “</a:t>
            </a:r>
            <a:r>
              <a:rPr lang="en-IN" dirty="0" smtClean="0"/>
              <a:t>Major earthquake event prediction using various machine learning algorithms.”</a:t>
            </a:r>
            <a:r>
              <a:rPr lang="en-US" b="1" dirty="0" smtClean="0">
                <a:latin typeface="Times New Roman" panose="02020603050405020304" pitchFamily="18" charset="0"/>
                <a:cs typeface="Times New Roman" panose="02020603050405020304" pitchFamily="18" charset="0"/>
                <a:hlinkClick r:id="rId3"/>
              </a:rPr>
              <a:t> </a:t>
            </a:r>
            <a:r>
              <a:rPr lang="en-US" dirty="0" smtClean="0">
                <a:latin typeface="Times New Roman" panose="02020603050405020304" pitchFamily="18" charset="0"/>
                <a:cs typeface="Times New Roman" panose="02020603050405020304" pitchFamily="18" charset="0"/>
                <a:hlinkClick r:id="rId3"/>
              </a:rPr>
              <a:t>https://ieeexplore.ieee.org/document/9032983</a:t>
            </a:r>
            <a:endParaRPr lang="en-US" dirty="0" smtClean="0">
              <a:latin typeface="Times New Roman" panose="02020603050405020304" pitchFamily="18" charset="0"/>
              <a:cs typeface="Times New Roman" panose="02020603050405020304" pitchFamily="18" charset="0"/>
            </a:endParaRPr>
          </a:p>
          <a:p>
            <a:pPr marL="342900" indent="-342900">
              <a:buAutoNum type="arabicPeriod"/>
            </a:pPr>
            <a:endParaRPr lang="en-IN" dirty="0" smtClean="0"/>
          </a:p>
          <a:p>
            <a:pPr marL="342900" indent="-342900">
              <a:buAutoNum type="arabicPeriod"/>
            </a:pPr>
            <a:r>
              <a:rPr lang="en-IN" dirty="0" smtClean="0"/>
              <a:t>G. </a:t>
            </a:r>
            <a:r>
              <a:rPr lang="en-IN" dirty="0" err="1" smtClean="0"/>
              <a:t>Molchan</a:t>
            </a:r>
            <a:r>
              <a:rPr lang="en-IN" dirty="0" smtClean="0"/>
              <a:t> and V. </a:t>
            </a:r>
            <a:r>
              <a:rPr lang="en-IN" dirty="0" err="1" smtClean="0"/>
              <a:t>Keilis</a:t>
            </a:r>
            <a:r>
              <a:rPr lang="en-IN" dirty="0" smtClean="0"/>
              <a:t>-</a:t>
            </a:r>
            <a:r>
              <a:rPr lang="en-IN" dirty="0" err="1" smtClean="0"/>
              <a:t>Borok</a:t>
            </a:r>
            <a:r>
              <a:rPr lang="en-US" dirty="0" smtClean="0">
                <a:latin typeface="Times New Roman" panose="02020603050405020304" pitchFamily="18" charset="0"/>
                <a:cs typeface="Times New Roman" panose="02020603050405020304" pitchFamily="18" charset="0"/>
              </a:rPr>
              <a:t>, “</a:t>
            </a:r>
            <a:r>
              <a:rPr lang="en-IN" dirty="0" smtClean="0"/>
              <a:t>Earthquake prediction: probabilistic aspect.</a:t>
            </a:r>
            <a:r>
              <a:rPr lang="en-IN" b="1" dirty="0" smtClean="0"/>
              <a:t>”  </a:t>
            </a:r>
            <a:r>
              <a:rPr lang="en-IN" dirty="0" smtClean="0">
                <a:hlinkClick r:id="rId4"/>
              </a:rPr>
              <a:t>https://ieeexplore.ieee.org/document/8143018</a:t>
            </a:r>
            <a:endParaRPr lang="en-IN" dirty="0" smtClean="0"/>
          </a:p>
          <a:p>
            <a:pPr marL="342900" indent="-342900">
              <a:buAutoNum type="arabicPeriod"/>
            </a:pPr>
            <a:endParaRPr lang="en-IN" dirty="0" smtClean="0"/>
          </a:p>
          <a:p>
            <a:pPr marL="342900" indent="-342900">
              <a:buAutoNum type="arabicPeriod"/>
            </a:pPr>
            <a:r>
              <a:rPr lang="en-IN" dirty="0" err="1" smtClean="0"/>
              <a:t>Adqas</a:t>
            </a:r>
            <a:r>
              <a:rPr lang="en-IN" dirty="0" smtClean="0"/>
              <a:t> </a:t>
            </a:r>
            <a:r>
              <a:rPr lang="en-IN" dirty="0" err="1" smtClean="0"/>
              <a:t>Ikram</a:t>
            </a:r>
            <a:r>
              <a:rPr lang="en-IN" dirty="0" smtClean="0"/>
              <a:t> and </a:t>
            </a:r>
            <a:r>
              <a:rPr lang="en-IN" dirty="0" err="1" smtClean="0"/>
              <a:t>Usman</a:t>
            </a:r>
            <a:r>
              <a:rPr lang="en-IN" dirty="0" smtClean="0"/>
              <a:t> </a:t>
            </a:r>
            <a:r>
              <a:rPr lang="en-IN" dirty="0" err="1" smtClean="0"/>
              <a:t>Qamar</a:t>
            </a:r>
            <a:r>
              <a:rPr lang="en-IN" dirty="0" smtClean="0"/>
              <a:t>, “Seismic Data Analysis for Earthquake Prediction: A Machine Learning Approach.” </a:t>
            </a:r>
            <a:r>
              <a:rPr lang="en-IN" dirty="0" smtClean="0">
                <a:hlinkClick r:id="rId5"/>
              </a:rPr>
              <a:t>https://huckg.is/gisruk2017/GISRUK_2017_paper_12.pdf</a:t>
            </a:r>
            <a:endParaRPr lang="en-IN" dirty="0" smtClean="0"/>
          </a:p>
          <a:p>
            <a:pPr marL="342900" indent="-342900">
              <a:buAutoNum type="arabicPeriod"/>
            </a:pPr>
            <a:endParaRPr lang="en-IN" dirty="0" smtClean="0"/>
          </a:p>
          <a:p>
            <a:pPr marL="342900" indent="-342900">
              <a:buAutoNum type="arabicPeriod"/>
            </a:pPr>
            <a:r>
              <a:rPr lang="en-IN" dirty="0" smtClean="0">
                <a:hlinkClick r:id="rId6" action="ppaction://hlinkpres?slideindex=1&amp;slidetitle="/>
              </a:rPr>
              <a:t>https://scikit-learn.org/stable/supervised_learning.html#supervised-learning</a:t>
            </a:r>
            <a:endParaRPr lang="en-IN" dirty="0" smtClean="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96"/>
        <p:cNvGrpSpPr/>
        <p:nvPr/>
      </p:nvGrpSpPr>
      <p:grpSpPr>
        <a:xfrm>
          <a:off x="0" y="0"/>
          <a:ext cx="0" cy="0"/>
          <a:chOff x="0" y="0"/>
          <a:chExt cx="0" cy="0"/>
        </a:xfrm>
      </p:grpSpPr>
      <p:grpSp>
        <p:nvGrpSpPr>
          <p:cNvPr id="2" name="Group 103">
            <a:extLst>
              <a:ext uri="{FF2B5EF4-FFF2-40B4-BE49-F238E27FC236}">
                <a16:creationId xmlns:a16="http://schemas.microsoft.com/office/drawing/2014/main" xmlns="" id="{183CFBA6-CE65-403A-9402-96B75FC899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 y="171450"/>
            <a:ext cx="2138628" cy="4978966"/>
            <a:chOff x="2487613" y="285750"/>
            <a:chExt cx="2428875" cy="5654676"/>
          </a:xfrm>
        </p:grpSpPr>
        <p:sp>
          <p:nvSpPr>
            <p:cNvPr id="105" name="Freeform 11">
              <a:extLst>
                <a:ext uri="{FF2B5EF4-FFF2-40B4-BE49-F238E27FC236}">
                  <a16:creationId xmlns:a16="http://schemas.microsoft.com/office/drawing/2014/main" xmlns="" id="{59AF335C-09EE-4959-A2C9-B32F3C6C1D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6" name="Freeform 12">
              <a:extLst>
                <a:ext uri="{FF2B5EF4-FFF2-40B4-BE49-F238E27FC236}">
                  <a16:creationId xmlns:a16="http://schemas.microsoft.com/office/drawing/2014/main" xmlns="" id="{94CCE8C7-E8BB-47EB-BBC7-5E8948F89F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7" name="Freeform 13">
              <a:extLst>
                <a:ext uri="{FF2B5EF4-FFF2-40B4-BE49-F238E27FC236}">
                  <a16:creationId xmlns:a16="http://schemas.microsoft.com/office/drawing/2014/main" xmlns="" id="{2665878D-6479-49F4-BD1C-D1BE63CABA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8" name="Freeform 14">
              <a:extLst>
                <a:ext uri="{FF2B5EF4-FFF2-40B4-BE49-F238E27FC236}">
                  <a16:creationId xmlns:a16="http://schemas.microsoft.com/office/drawing/2014/main" xmlns="" id="{C6400AEB-4991-4E07-8599-C36A9E354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9" name="Freeform 15">
              <a:extLst>
                <a:ext uri="{FF2B5EF4-FFF2-40B4-BE49-F238E27FC236}">
                  <a16:creationId xmlns:a16="http://schemas.microsoft.com/office/drawing/2014/main" xmlns="" id="{0C2AEB7A-70D9-4DE7-B97A-0325DBC9F2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0" name="Freeform 16">
              <a:extLst>
                <a:ext uri="{FF2B5EF4-FFF2-40B4-BE49-F238E27FC236}">
                  <a16:creationId xmlns:a16="http://schemas.microsoft.com/office/drawing/2014/main" xmlns="" id="{FC03DDD2-9CC7-40B7-A632-50BF3E3F6A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1" name="Freeform 17">
              <a:extLst>
                <a:ext uri="{FF2B5EF4-FFF2-40B4-BE49-F238E27FC236}">
                  <a16:creationId xmlns:a16="http://schemas.microsoft.com/office/drawing/2014/main" xmlns="" id="{7F0B3262-F0EC-44D3-AA37-9552D248C7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2" name="Freeform 18">
              <a:extLst>
                <a:ext uri="{FF2B5EF4-FFF2-40B4-BE49-F238E27FC236}">
                  <a16:creationId xmlns:a16="http://schemas.microsoft.com/office/drawing/2014/main" xmlns="" id="{1839BD80-9BF2-49B4-BB03-B5AAB359BF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3" name="Freeform 19">
              <a:extLst>
                <a:ext uri="{FF2B5EF4-FFF2-40B4-BE49-F238E27FC236}">
                  <a16:creationId xmlns:a16="http://schemas.microsoft.com/office/drawing/2014/main" xmlns="" id="{BDC00C45-9216-4702-A31A-391B1D89C4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4" name="Freeform 20">
              <a:extLst>
                <a:ext uri="{FF2B5EF4-FFF2-40B4-BE49-F238E27FC236}">
                  <a16:creationId xmlns:a16="http://schemas.microsoft.com/office/drawing/2014/main" xmlns="" id="{5FB0F70F-34B9-4938-B487-312A0BF0E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5" name="Freeform 21">
              <a:extLst>
                <a:ext uri="{FF2B5EF4-FFF2-40B4-BE49-F238E27FC236}">
                  <a16:creationId xmlns:a16="http://schemas.microsoft.com/office/drawing/2014/main" xmlns="" id="{791D1EE1-5A08-47A7-8D44-0940DEF5B4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6" name="Freeform 22">
              <a:extLst>
                <a:ext uri="{FF2B5EF4-FFF2-40B4-BE49-F238E27FC236}">
                  <a16:creationId xmlns:a16="http://schemas.microsoft.com/office/drawing/2014/main" xmlns="" id="{E04F3404-E41A-43F9-AC45-52EB0874B4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 name="Group 117">
            <a:extLst>
              <a:ext uri="{FF2B5EF4-FFF2-40B4-BE49-F238E27FC236}">
                <a16:creationId xmlns:a16="http://schemas.microsoft.com/office/drawing/2014/main" xmlns="" id="{C1BC7BDB-967A-4559-AA14-041BCB872DF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412" y="-589"/>
            <a:ext cx="1767505" cy="5140529"/>
            <a:chOff x="6627813" y="194833"/>
            <a:chExt cx="1952625" cy="5678918"/>
          </a:xfrm>
        </p:grpSpPr>
        <p:sp>
          <p:nvSpPr>
            <p:cNvPr id="119" name="Freeform 27">
              <a:extLst>
                <a:ext uri="{FF2B5EF4-FFF2-40B4-BE49-F238E27FC236}">
                  <a16:creationId xmlns:a16="http://schemas.microsoft.com/office/drawing/2014/main" xmlns="" id="{A39F46EA-3E4A-46CA-BCB8-CA695ED3F4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0" name="Freeform 28">
              <a:extLst>
                <a:ext uri="{FF2B5EF4-FFF2-40B4-BE49-F238E27FC236}">
                  <a16:creationId xmlns:a16="http://schemas.microsoft.com/office/drawing/2014/main" xmlns="" id="{491A4A32-7F8C-4CA7-9281-9761F03571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1" name="Freeform 29">
              <a:extLst>
                <a:ext uri="{FF2B5EF4-FFF2-40B4-BE49-F238E27FC236}">
                  <a16:creationId xmlns:a16="http://schemas.microsoft.com/office/drawing/2014/main" xmlns="" id="{46B02D76-3CD9-4DF5-A3AD-793E7204E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2" name="Freeform 30">
              <a:extLst>
                <a:ext uri="{FF2B5EF4-FFF2-40B4-BE49-F238E27FC236}">
                  <a16:creationId xmlns:a16="http://schemas.microsoft.com/office/drawing/2014/main" xmlns="" id="{E579A2FB-E98B-4144-9D52-3A72BD8D1B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3" name="Freeform 31">
              <a:extLst>
                <a:ext uri="{FF2B5EF4-FFF2-40B4-BE49-F238E27FC236}">
                  <a16:creationId xmlns:a16="http://schemas.microsoft.com/office/drawing/2014/main" xmlns="" id="{65E500DD-EB71-44B5-A2FA-88E996435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4" name="Freeform 32">
              <a:extLst>
                <a:ext uri="{FF2B5EF4-FFF2-40B4-BE49-F238E27FC236}">
                  <a16:creationId xmlns:a16="http://schemas.microsoft.com/office/drawing/2014/main" xmlns="" id="{04D6AAD6-45AE-454A-9206-8B90E8A264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5" name="Freeform 33">
              <a:extLst>
                <a:ext uri="{FF2B5EF4-FFF2-40B4-BE49-F238E27FC236}">
                  <a16:creationId xmlns:a16="http://schemas.microsoft.com/office/drawing/2014/main" xmlns="" id="{F7399B13-8510-45F6-98C4-0F14C0B37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6" name="Freeform 34">
              <a:extLst>
                <a:ext uri="{FF2B5EF4-FFF2-40B4-BE49-F238E27FC236}">
                  <a16:creationId xmlns:a16="http://schemas.microsoft.com/office/drawing/2014/main" xmlns="" id="{CA595445-6A38-4465-9A5D-9705388D93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7" name="Freeform 35">
              <a:extLst>
                <a:ext uri="{FF2B5EF4-FFF2-40B4-BE49-F238E27FC236}">
                  <a16:creationId xmlns:a16="http://schemas.microsoft.com/office/drawing/2014/main" xmlns="" id="{21D40BAF-4AE0-46F4-BD65-057F0DC668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8" name="Freeform 36">
              <a:extLst>
                <a:ext uri="{FF2B5EF4-FFF2-40B4-BE49-F238E27FC236}">
                  <a16:creationId xmlns:a16="http://schemas.microsoft.com/office/drawing/2014/main" xmlns="" id="{B17F2D73-16DF-4138-B72D-E5B204717A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9" name="Freeform 37">
              <a:extLst>
                <a:ext uri="{FF2B5EF4-FFF2-40B4-BE49-F238E27FC236}">
                  <a16:creationId xmlns:a16="http://schemas.microsoft.com/office/drawing/2014/main" xmlns="" id="{DB8ABBC2-6C0C-4F6E-97EB-55B3B7B2F3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0" name="Freeform 38">
              <a:extLst>
                <a:ext uri="{FF2B5EF4-FFF2-40B4-BE49-F238E27FC236}">
                  <a16:creationId xmlns:a16="http://schemas.microsoft.com/office/drawing/2014/main" xmlns="" id="{7A49885E-6B05-41B6-B47F-9D24456FE7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32" name="Rectangle 131">
            <a:extLst>
              <a:ext uri="{FF2B5EF4-FFF2-40B4-BE49-F238E27FC236}">
                <a16:creationId xmlns:a16="http://schemas.microsoft.com/office/drawing/2014/main" xmlns="" id="{BDADA868-08FE-425A-AEF9-B622F93730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4" name="Freeform 11">
            <a:extLst>
              <a:ext uri="{FF2B5EF4-FFF2-40B4-BE49-F238E27FC236}">
                <a16:creationId xmlns:a16="http://schemas.microsoft.com/office/drawing/2014/main" xmlns="" id="{4AE17B7F-6C2F-42A9-946F-8FF49617D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36" name="Rectangle 135">
            <a:extLst>
              <a:ext uri="{FF2B5EF4-FFF2-40B4-BE49-F238E27FC236}">
                <a16:creationId xmlns:a16="http://schemas.microsoft.com/office/drawing/2014/main" xmlns="" id="{175CD74B-9CE8-4F20-A3E4-A22A7F0360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138" name="Rectangle 137">
            <a:extLst>
              <a:ext uri="{FF2B5EF4-FFF2-40B4-BE49-F238E27FC236}">
                <a16:creationId xmlns:a16="http://schemas.microsoft.com/office/drawing/2014/main" xmlns="" id="{99C44665-BECF-4482-A00C-E4BE2A87DC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0" name="Freeform 11">
            <a:extLst>
              <a:ext uri="{FF2B5EF4-FFF2-40B4-BE49-F238E27FC236}">
                <a16:creationId xmlns:a16="http://schemas.microsoft.com/office/drawing/2014/main" xmlns="" id="{20398C1D-D011-4BA8-AC81-E829677B87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pic>
        <p:nvPicPr>
          <p:cNvPr id="35" name="Picture 34" descr="download.png"/>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1">
            <a:extLst>
              <a:ext uri="{FF2B5EF4-FFF2-40B4-BE49-F238E27FC236}">
                <a16:creationId xmlns:a16="http://schemas.microsoft.com/office/drawing/2014/main" xmlns="" id="{2B982904-A46E-41DF-BA98-61E2300C7D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19" y="2384925"/>
            <a:ext cx="823645" cy="385550"/>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7" name="Rectangle 6"/>
          <p:cNvSpPr/>
          <p:nvPr/>
        </p:nvSpPr>
        <p:spPr>
          <a:xfrm>
            <a:off x="2350955" y="520106"/>
            <a:ext cx="6530286" cy="3416320"/>
          </a:xfrm>
          <a:prstGeom prst="rect">
            <a:avLst/>
          </a:prstGeom>
        </p:spPr>
        <p:txBody>
          <a:bodyPr wrap="square">
            <a:spAutoFit/>
          </a:bodyPr>
          <a:lstStyle/>
          <a:p>
            <a:pPr marL="342900" indent="-342900" algn="just"/>
            <a:r>
              <a:rPr lang="en-IN" dirty="0" smtClean="0">
                <a:latin typeface="Times New Roman" pitchFamily="18" charset="0"/>
                <a:cs typeface="Times New Roman" pitchFamily="18" charset="0"/>
              </a:rPr>
              <a:t>       An earthquake is a calamitous occurrence that is detrimental to human interest and has an undesirable impact on the environment. Earthquakes have always caused incalculable damage to structures and properties and caused the deaths of millions of people throughout the world. In order to minimize the impact of such an event, several national, international and transnational organizations take various disaster detection and prevention measures. Time and quantity of the organization’s resources are limiting factors, and organization managers face several difficulties when it comes to the </a:t>
            </a:r>
            <a:r>
              <a:rPr lang="en-IN" dirty="0" err="1" smtClean="0">
                <a:latin typeface="Times New Roman" pitchFamily="18" charset="0"/>
                <a:cs typeface="Times New Roman" pitchFamily="18" charset="0"/>
              </a:rPr>
              <a:t>distibution</a:t>
            </a:r>
            <a:r>
              <a:rPr lang="en-IN" dirty="0" smtClean="0">
                <a:latin typeface="Times New Roman" pitchFamily="18" charset="0"/>
                <a:cs typeface="Times New Roman" pitchFamily="18" charset="0"/>
              </a:rPr>
              <a:t> of the resources. </a:t>
            </a:r>
          </a:p>
          <a:p>
            <a:pPr marL="342900" indent="-342900" algn="just"/>
            <a:endParaRPr lang="en-IN" dirty="0">
              <a:solidFill>
                <a:srgbClr val="FF0000"/>
              </a:solidFill>
              <a:latin typeface="Times New Roman" pitchFamily="18" charset="0"/>
              <a:cs typeface="Times New Roman" pitchFamily="18" charset="0"/>
            </a:endParaRPr>
          </a:p>
        </p:txBody>
      </p:sp>
      <p:sp>
        <p:nvSpPr>
          <p:cNvPr id="9" name="Rectangle 8">
            <a:extLst>
              <a:ext uri="{FF2B5EF4-FFF2-40B4-BE49-F238E27FC236}">
                <a16:creationId xmlns:a16="http://schemas.microsoft.com/office/drawing/2014/main" xmlns="" id="{81B8C4F6-C3AC-4C94-8EC7-E4F7B7E9C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138637" cy="51435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solidFill>
                  <a:schemeClr val="bg1"/>
                </a:solidFill>
                <a:sym typeface="Merriweather"/>
              </a:rPr>
              <a:t>Introduction</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1"/>
        <p:cNvGrpSpPr/>
        <p:nvPr/>
      </p:nvGrpSpPr>
      <p:grpSpPr>
        <a:xfrm>
          <a:off x="0" y="0"/>
          <a:ext cx="0" cy="0"/>
          <a:chOff x="0" y="0"/>
          <a:chExt cx="0" cy="0"/>
        </a:xfrm>
      </p:grpSpPr>
      <p:grpSp>
        <p:nvGrpSpPr>
          <p:cNvPr id="109" name="Group 108">
            <a:extLst>
              <a:ext uri="{FF2B5EF4-FFF2-40B4-BE49-F238E27FC236}">
                <a16:creationId xmlns:a16="http://schemas.microsoft.com/office/drawing/2014/main" xmlns="" id="{8CD25866-F15D-40A4-AEC5-47C044637AB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 y="171450"/>
            <a:ext cx="2138628" cy="4978966"/>
            <a:chOff x="2487613" y="285750"/>
            <a:chExt cx="2428875" cy="5654676"/>
          </a:xfrm>
        </p:grpSpPr>
        <p:sp>
          <p:nvSpPr>
            <p:cNvPr id="110" name="Freeform 11">
              <a:extLst>
                <a:ext uri="{FF2B5EF4-FFF2-40B4-BE49-F238E27FC236}">
                  <a16:creationId xmlns:a16="http://schemas.microsoft.com/office/drawing/2014/main" xmlns="" id="{DCB8E995-36E8-40B6-82D4-F52DE2987B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1" name="Freeform 12">
              <a:extLst>
                <a:ext uri="{FF2B5EF4-FFF2-40B4-BE49-F238E27FC236}">
                  <a16:creationId xmlns:a16="http://schemas.microsoft.com/office/drawing/2014/main" xmlns="" id="{DF54AEB5-68B5-46AE-B8F0-EEBE5DFED8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12" name="Freeform 13">
              <a:extLst>
                <a:ext uri="{FF2B5EF4-FFF2-40B4-BE49-F238E27FC236}">
                  <a16:creationId xmlns:a16="http://schemas.microsoft.com/office/drawing/2014/main" xmlns="" id="{E3F708CB-F094-4EE7-8AD5-A462F1DF8B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3" name="Freeform 14">
              <a:extLst>
                <a:ext uri="{FF2B5EF4-FFF2-40B4-BE49-F238E27FC236}">
                  <a16:creationId xmlns:a16="http://schemas.microsoft.com/office/drawing/2014/main" xmlns="" id="{ECFCFB22-E8B5-4FAC-A354-E7E0CE6F2B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14" name="Freeform 15">
              <a:extLst>
                <a:ext uri="{FF2B5EF4-FFF2-40B4-BE49-F238E27FC236}">
                  <a16:creationId xmlns:a16="http://schemas.microsoft.com/office/drawing/2014/main" xmlns="" id="{ED1DB3B4-A6DC-476F-986E-DF361EE8421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5" name="Freeform 16">
              <a:extLst>
                <a:ext uri="{FF2B5EF4-FFF2-40B4-BE49-F238E27FC236}">
                  <a16:creationId xmlns:a16="http://schemas.microsoft.com/office/drawing/2014/main" xmlns="" id="{4EE13DFA-3489-4DE6-9154-34D9CB40054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6" name="Freeform 17">
              <a:extLst>
                <a:ext uri="{FF2B5EF4-FFF2-40B4-BE49-F238E27FC236}">
                  <a16:creationId xmlns:a16="http://schemas.microsoft.com/office/drawing/2014/main" xmlns="" id="{5CD12D51-F9A8-4CC9-B9C9-206EAFD8C16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7" name="Freeform 18">
              <a:extLst>
                <a:ext uri="{FF2B5EF4-FFF2-40B4-BE49-F238E27FC236}">
                  <a16:creationId xmlns:a16="http://schemas.microsoft.com/office/drawing/2014/main" xmlns="" id="{266B326C-1178-40F9-A265-6067D363B4B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8" name="Freeform 19">
              <a:extLst>
                <a:ext uri="{FF2B5EF4-FFF2-40B4-BE49-F238E27FC236}">
                  <a16:creationId xmlns:a16="http://schemas.microsoft.com/office/drawing/2014/main" xmlns="" id="{12F3B319-F00B-4755-BC54-95511E21DB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9" name="Freeform 20">
              <a:extLst>
                <a:ext uri="{FF2B5EF4-FFF2-40B4-BE49-F238E27FC236}">
                  <a16:creationId xmlns:a16="http://schemas.microsoft.com/office/drawing/2014/main" xmlns="" id="{3079D7BD-8A3F-47F6-8407-D9DA96FF35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20" name="Freeform 21">
              <a:extLst>
                <a:ext uri="{FF2B5EF4-FFF2-40B4-BE49-F238E27FC236}">
                  <a16:creationId xmlns:a16="http://schemas.microsoft.com/office/drawing/2014/main" xmlns="" id="{1F97C31C-8585-43FB-924B-8ADD6512332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21" name="Freeform 22">
              <a:extLst>
                <a:ext uri="{FF2B5EF4-FFF2-40B4-BE49-F238E27FC236}">
                  <a16:creationId xmlns:a16="http://schemas.microsoft.com/office/drawing/2014/main" xmlns="" id="{A33E1C89-7E74-49BF-A5D1-9A352ED03E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23" name="Group 122">
            <a:extLst>
              <a:ext uri="{FF2B5EF4-FFF2-40B4-BE49-F238E27FC236}">
                <a16:creationId xmlns:a16="http://schemas.microsoft.com/office/drawing/2014/main" xmlns="" id="{0C4A17ED-96AA-44A6-A050-E1A7A1CDD9E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412" y="-589"/>
            <a:ext cx="1767505" cy="5140529"/>
            <a:chOff x="6627813" y="194833"/>
            <a:chExt cx="1952625" cy="5678918"/>
          </a:xfrm>
        </p:grpSpPr>
        <p:sp>
          <p:nvSpPr>
            <p:cNvPr id="124" name="Freeform 27">
              <a:extLst>
                <a:ext uri="{FF2B5EF4-FFF2-40B4-BE49-F238E27FC236}">
                  <a16:creationId xmlns:a16="http://schemas.microsoft.com/office/drawing/2014/main" xmlns="" id="{FBB2A87E-3E24-4A6F-9FD8-0F1436D4D3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5" name="Freeform 28">
              <a:extLst>
                <a:ext uri="{FF2B5EF4-FFF2-40B4-BE49-F238E27FC236}">
                  <a16:creationId xmlns:a16="http://schemas.microsoft.com/office/drawing/2014/main" xmlns="" id="{257F945B-2AA3-4328-BFF5-20DE64011B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6" name="Freeform 29">
              <a:extLst>
                <a:ext uri="{FF2B5EF4-FFF2-40B4-BE49-F238E27FC236}">
                  <a16:creationId xmlns:a16="http://schemas.microsoft.com/office/drawing/2014/main" xmlns="" id="{E1A7230F-6A6F-403C-9D83-7176E285251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7" name="Freeform 30">
              <a:extLst>
                <a:ext uri="{FF2B5EF4-FFF2-40B4-BE49-F238E27FC236}">
                  <a16:creationId xmlns:a16="http://schemas.microsoft.com/office/drawing/2014/main" xmlns="" id="{E33E315A-9CB0-460E-A8B7-0A064BBFA0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8" name="Freeform 31">
              <a:extLst>
                <a:ext uri="{FF2B5EF4-FFF2-40B4-BE49-F238E27FC236}">
                  <a16:creationId xmlns:a16="http://schemas.microsoft.com/office/drawing/2014/main" xmlns="" id="{22CAAD33-CFAD-4E61-82AE-0C6F83853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9" name="Freeform 32">
              <a:extLst>
                <a:ext uri="{FF2B5EF4-FFF2-40B4-BE49-F238E27FC236}">
                  <a16:creationId xmlns:a16="http://schemas.microsoft.com/office/drawing/2014/main" xmlns="" id="{1A20E13C-2540-4000-A13B-8F781100E3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30" name="Freeform 33">
              <a:extLst>
                <a:ext uri="{FF2B5EF4-FFF2-40B4-BE49-F238E27FC236}">
                  <a16:creationId xmlns:a16="http://schemas.microsoft.com/office/drawing/2014/main" xmlns="" id="{51EF0A01-E03D-448B-B12E-D5BFC6D0D2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31" name="Freeform 34">
              <a:extLst>
                <a:ext uri="{FF2B5EF4-FFF2-40B4-BE49-F238E27FC236}">
                  <a16:creationId xmlns:a16="http://schemas.microsoft.com/office/drawing/2014/main" xmlns="" id="{58286A03-168E-477B-8876-2C53E4950D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32" name="Freeform 35">
              <a:extLst>
                <a:ext uri="{FF2B5EF4-FFF2-40B4-BE49-F238E27FC236}">
                  <a16:creationId xmlns:a16="http://schemas.microsoft.com/office/drawing/2014/main" xmlns="" id="{3DFFC705-1899-4E4C-AE76-F85BAF2F66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33" name="Freeform 36">
              <a:extLst>
                <a:ext uri="{FF2B5EF4-FFF2-40B4-BE49-F238E27FC236}">
                  <a16:creationId xmlns:a16="http://schemas.microsoft.com/office/drawing/2014/main" xmlns="" id="{01C9598D-BDF6-4A24-83B6-4DCA4D13494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34" name="Freeform 37">
              <a:extLst>
                <a:ext uri="{FF2B5EF4-FFF2-40B4-BE49-F238E27FC236}">
                  <a16:creationId xmlns:a16="http://schemas.microsoft.com/office/drawing/2014/main" xmlns="" id="{950C8213-67CD-4DEF-AA44-8BB31013924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5" name="Freeform 38">
              <a:extLst>
                <a:ext uri="{FF2B5EF4-FFF2-40B4-BE49-F238E27FC236}">
                  <a16:creationId xmlns:a16="http://schemas.microsoft.com/office/drawing/2014/main" xmlns="" id="{2016FE1D-E3EB-4CF6-809B-159872CC78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37" name="Rectangle 136">
            <a:extLst>
              <a:ext uri="{FF2B5EF4-FFF2-40B4-BE49-F238E27FC236}">
                <a16:creationId xmlns:a16="http://schemas.microsoft.com/office/drawing/2014/main" xmlns="" id="{CE6C63DC-BAE4-42B6-8FDF-F6467C2D23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9" name="Freeform 11">
            <a:extLst>
              <a:ext uri="{FF2B5EF4-FFF2-40B4-BE49-F238E27FC236}">
                <a16:creationId xmlns:a16="http://schemas.microsoft.com/office/drawing/2014/main" xmlns="" id="{BFE4781A-41C7-4F27-8792-A74EFB8E5C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2" name="Google Shape;62;p14"/>
          <p:cNvSpPr txBox="1">
            <a:spLocks noGrp="1"/>
          </p:cNvSpPr>
          <p:nvPr>
            <p:ph type="title"/>
          </p:nvPr>
        </p:nvSpPr>
        <p:spPr>
          <a:xfrm>
            <a:off x="944919" y="2325819"/>
            <a:ext cx="1840539" cy="227200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buSzPts val="990"/>
            </a:pPr>
            <a:r>
              <a:rPr lang="en-US" sz="2400" b="1" u="sng" dirty="0">
                <a:solidFill>
                  <a:schemeClr val="bg1"/>
                </a:solidFill>
              </a:rPr>
              <a:t>Abstract</a:t>
            </a:r>
          </a:p>
        </p:txBody>
      </p:sp>
      <p:sp>
        <p:nvSpPr>
          <p:cNvPr id="143" name="Freeform 11">
            <a:extLst>
              <a:ext uri="{FF2B5EF4-FFF2-40B4-BE49-F238E27FC236}">
                <a16:creationId xmlns:a16="http://schemas.microsoft.com/office/drawing/2014/main" xmlns="" id="{2B982904-A46E-41DF-BA98-61E2300C7D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19" y="2384925"/>
            <a:ext cx="823645" cy="385550"/>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63" name="Google Shape;63;p14"/>
          <p:cNvSpPr txBox="1">
            <a:spLocks noGrp="1"/>
          </p:cNvSpPr>
          <p:nvPr>
            <p:ph type="body" idx="1"/>
          </p:nvPr>
        </p:nvSpPr>
        <p:spPr>
          <a:xfrm>
            <a:off x="2312276" y="126124"/>
            <a:ext cx="6663558" cy="4834759"/>
          </a:xfrm>
          <a:prstGeom prst="rect">
            <a:avLst/>
          </a:prstGeom>
        </p:spPr>
        <p:txBody>
          <a:bodyPr spcFirstLastPara="1" vert="horz" lIns="91440" tIns="45720" rIns="91440" bIns="45720" rtlCol="0" anchor="ctr" anchorCtr="0">
            <a:noAutofit/>
          </a:bodyPr>
          <a:lstStyle/>
          <a:p>
            <a:pPr indent="-327025" algn="just" defTabSz="457200">
              <a:spcBef>
                <a:spcPts val="1000"/>
              </a:spcBef>
              <a:buSzPts val="1550"/>
              <a:buFont typeface="Wingdings 3" charset="2"/>
              <a:buChar char=""/>
            </a:pPr>
            <a:r>
              <a:rPr lang="en-IN" sz="1700" dirty="0" smtClean="0">
                <a:solidFill>
                  <a:schemeClr val="tx1"/>
                </a:solidFill>
                <a:latin typeface="Times New Roman" pitchFamily="18" charset="0"/>
                <a:cs typeface="Times New Roman" pitchFamily="18" charset="0"/>
              </a:rPr>
              <a:t>The damage that is caused by an earthquake was classified into damage grades, ranging in values from one to five. A data set is used, wherein a series of parameters were taken into consideration to predict the damage grade of a given building, which is associated with a Unique Identification String. The prediction was done using a survey of existing machine learning classifier algorithms. The machine learning algorithms used in this work were Naive </a:t>
            </a:r>
            <a:r>
              <a:rPr lang="en-IN" sz="1700" dirty="0" err="1" smtClean="0">
                <a:solidFill>
                  <a:schemeClr val="tx1"/>
                </a:solidFill>
                <a:latin typeface="Times New Roman" pitchFamily="18" charset="0"/>
                <a:cs typeface="Times New Roman" pitchFamily="18" charset="0"/>
              </a:rPr>
              <a:t>Bayes</a:t>
            </a:r>
            <a:r>
              <a:rPr lang="en-IN" sz="1700" dirty="0" smtClean="0">
                <a:solidFill>
                  <a:schemeClr val="tx1"/>
                </a:solidFill>
                <a:latin typeface="Times New Roman" pitchFamily="18" charset="0"/>
                <a:cs typeface="Times New Roman" pitchFamily="18" charset="0"/>
              </a:rPr>
              <a:t> Classifier, Decision Tree, </a:t>
            </a:r>
            <a:r>
              <a:rPr lang="en-IN" sz="1700" dirty="0" smtClean="0">
                <a:solidFill>
                  <a:schemeClr val="tx1"/>
                </a:solidFill>
                <a:latin typeface="Times New Roman" pitchFamily="18" charset="0"/>
                <a:cs typeface="Times New Roman" pitchFamily="18" charset="0"/>
              </a:rPr>
              <a:t>Neural Network model. </a:t>
            </a:r>
            <a:r>
              <a:rPr lang="en-IN" sz="1700" dirty="0" smtClean="0">
                <a:solidFill>
                  <a:schemeClr val="tx1"/>
                </a:solidFill>
                <a:latin typeface="Times New Roman" pitchFamily="18" charset="0"/>
                <a:cs typeface="Times New Roman" pitchFamily="18" charset="0"/>
              </a:rPr>
              <a:t>Based on an evaluation of a set of attributes, the most appropriate algorithm was considered. A detailed analysis was done on the predicted attribute by the given algorithm, followed by data analysis that provided details that could help mitigate the impact of an earthquake in future.</a:t>
            </a:r>
          </a:p>
          <a:p>
            <a:pPr marL="457200" lvl="0" indent="-327025" algn="just" defTabSz="457200">
              <a:spcBef>
                <a:spcPts val="1000"/>
              </a:spcBef>
              <a:buSzPts val="1550"/>
              <a:buFont typeface="Wingdings 3" charset="2"/>
              <a:buChar char=""/>
            </a:pPr>
            <a:endParaRPr lang="en-US" sz="1700" dirty="0">
              <a:latin typeface="Times New Roman" pitchFamily="18" charset="0"/>
              <a:cs typeface="Times New Roman" pitchFamily="18" charset="0"/>
            </a:endParaRPr>
          </a:p>
        </p:txBody>
      </p:sp>
      <p:sp>
        <p:nvSpPr>
          <p:cNvPr id="35" name="Rectangle 34">
            <a:extLst>
              <a:ext uri="{FF2B5EF4-FFF2-40B4-BE49-F238E27FC236}">
                <a16:creationId xmlns:a16="http://schemas.microsoft.com/office/drawing/2014/main" xmlns="" id="{81B8C4F6-C3AC-4C94-8EC7-E4F7B7E9C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138637" cy="51435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solidFill>
                  <a:schemeClr val="bg1"/>
                </a:solidFill>
                <a:sym typeface="Merriweather"/>
              </a:rPr>
              <a:t>Abstract</a:t>
            </a:r>
            <a:endParaRPr lang="en-US" dirty="0">
              <a:solidFill>
                <a:schemeClr val="bg1"/>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67"/>
        <p:cNvGrpSpPr/>
        <p:nvPr/>
      </p:nvGrpSpPr>
      <p:grpSpPr>
        <a:xfrm>
          <a:off x="0" y="0"/>
          <a:ext cx="0" cy="0"/>
          <a:chOff x="0" y="0"/>
          <a:chExt cx="0" cy="0"/>
        </a:xfrm>
      </p:grpSpPr>
      <p:grpSp>
        <p:nvGrpSpPr>
          <p:cNvPr id="176" name="Group 175">
            <a:extLst>
              <a:ext uri="{FF2B5EF4-FFF2-40B4-BE49-F238E27FC236}">
                <a16:creationId xmlns:a16="http://schemas.microsoft.com/office/drawing/2014/main" xmlns="" id="{183CFBA6-CE65-403A-9402-96B75FC899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 y="171450"/>
            <a:ext cx="2138628" cy="4978966"/>
            <a:chOff x="2487613" y="285750"/>
            <a:chExt cx="2428875" cy="5654676"/>
          </a:xfrm>
        </p:grpSpPr>
        <p:sp>
          <p:nvSpPr>
            <p:cNvPr id="177" name="Freeform 11">
              <a:extLst>
                <a:ext uri="{FF2B5EF4-FFF2-40B4-BE49-F238E27FC236}">
                  <a16:creationId xmlns:a16="http://schemas.microsoft.com/office/drawing/2014/main" xmlns="" id="{59AF335C-09EE-4959-A2C9-B32F3C6C1D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78" name="Freeform 12">
              <a:extLst>
                <a:ext uri="{FF2B5EF4-FFF2-40B4-BE49-F238E27FC236}">
                  <a16:creationId xmlns:a16="http://schemas.microsoft.com/office/drawing/2014/main" xmlns="" id="{94CCE8C7-E8BB-47EB-BBC7-5E8948F89F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9" name="Freeform 13">
              <a:extLst>
                <a:ext uri="{FF2B5EF4-FFF2-40B4-BE49-F238E27FC236}">
                  <a16:creationId xmlns:a16="http://schemas.microsoft.com/office/drawing/2014/main" xmlns="" id="{2665878D-6479-49F4-BD1C-D1BE63CABA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0" name="Freeform 14">
              <a:extLst>
                <a:ext uri="{FF2B5EF4-FFF2-40B4-BE49-F238E27FC236}">
                  <a16:creationId xmlns:a16="http://schemas.microsoft.com/office/drawing/2014/main" xmlns="" id="{C6400AEB-4991-4E07-8599-C36A9E354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1" name="Freeform 15">
              <a:extLst>
                <a:ext uri="{FF2B5EF4-FFF2-40B4-BE49-F238E27FC236}">
                  <a16:creationId xmlns:a16="http://schemas.microsoft.com/office/drawing/2014/main" xmlns="" id="{0C2AEB7A-70D9-4DE7-B97A-0325DBC9F2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2" name="Freeform 16">
              <a:extLst>
                <a:ext uri="{FF2B5EF4-FFF2-40B4-BE49-F238E27FC236}">
                  <a16:creationId xmlns:a16="http://schemas.microsoft.com/office/drawing/2014/main" xmlns="" id="{FC03DDD2-9CC7-40B7-A632-50BF3E3F6A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3" name="Freeform 17">
              <a:extLst>
                <a:ext uri="{FF2B5EF4-FFF2-40B4-BE49-F238E27FC236}">
                  <a16:creationId xmlns:a16="http://schemas.microsoft.com/office/drawing/2014/main" xmlns="" id="{7F0B3262-F0EC-44D3-AA37-9552D248C7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4" name="Freeform 18">
              <a:extLst>
                <a:ext uri="{FF2B5EF4-FFF2-40B4-BE49-F238E27FC236}">
                  <a16:creationId xmlns:a16="http://schemas.microsoft.com/office/drawing/2014/main" xmlns="" id="{1839BD80-9BF2-49B4-BB03-B5AAB359BF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5" name="Freeform 19">
              <a:extLst>
                <a:ext uri="{FF2B5EF4-FFF2-40B4-BE49-F238E27FC236}">
                  <a16:creationId xmlns:a16="http://schemas.microsoft.com/office/drawing/2014/main" xmlns="" id="{BDC00C45-9216-4702-A31A-391B1D89C4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6" name="Freeform 20">
              <a:extLst>
                <a:ext uri="{FF2B5EF4-FFF2-40B4-BE49-F238E27FC236}">
                  <a16:creationId xmlns:a16="http://schemas.microsoft.com/office/drawing/2014/main" xmlns="" id="{5FB0F70F-34B9-4938-B487-312A0BF0E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7" name="Freeform 21">
              <a:extLst>
                <a:ext uri="{FF2B5EF4-FFF2-40B4-BE49-F238E27FC236}">
                  <a16:creationId xmlns:a16="http://schemas.microsoft.com/office/drawing/2014/main" xmlns="" id="{791D1EE1-5A08-47A7-8D44-0940DEF5B4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88" name="Freeform 22">
              <a:extLst>
                <a:ext uri="{FF2B5EF4-FFF2-40B4-BE49-F238E27FC236}">
                  <a16:creationId xmlns:a16="http://schemas.microsoft.com/office/drawing/2014/main" xmlns="" id="{E04F3404-E41A-43F9-AC45-52EB0874B4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90" name="Group 189">
            <a:extLst>
              <a:ext uri="{FF2B5EF4-FFF2-40B4-BE49-F238E27FC236}">
                <a16:creationId xmlns:a16="http://schemas.microsoft.com/office/drawing/2014/main" xmlns="" id="{C1BC7BDB-967A-4559-AA14-041BCB872DF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412" y="-589"/>
            <a:ext cx="1767505" cy="5140529"/>
            <a:chOff x="6627813" y="194833"/>
            <a:chExt cx="1952625" cy="5678918"/>
          </a:xfrm>
        </p:grpSpPr>
        <p:sp>
          <p:nvSpPr>
            <p:cNvPr id="191" name="Freeform 27">
              <a:extLst>
                <a:ext uri="{FF2B5EF4-FFF2-40B4-BE49-F238E27FC236}">
                  <a16:creationId xmlns:a16="http://schemas.microsoft.com/office/drawing/2014/main" xmlns="" id="{A39F46EA-3E4A-46CA-BCB8-CA695ED3F4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92" name="Freeform 28">
              <a:extLst>
                <a:ext uri="{FF2B5EF4-FFF2-40B4-BE49-F238E27FC236}">
                  <a16:creationId xmlns:a16="http://schemas.microsoft.com/office/drawing/2014/main" xmlns="" id="{491A4A32-7F8C-4CA7-9281-9761F03571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93" name="Freeform 29">
              <a:extLst>
                <a:ext uri="{FF2B5EF4-FFF2-40B4-BE49-F238E27FC236}">
                  <a16:creationId xmlns:a16="http://schemas.microsoft.com/office/drawing/2014/main" xmlns="" id="{46B02D76-3CD9-4DF5-A3AD-793E7204E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94" name="Freeform 30">
              <a:extLst>
                <a:ext uri="{FF2B5EF4-FFF2-40B4-BE49-F238E27FC236}">
                  <a16:creationId xmlns:a16="http://schemas.microsoft.com/office/drawing/2014/main" xmlns="" id="{E579A2FB-E98B-4144-9D52-3A72BD8D1B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95" name="Freeform 31">
              <a:extLst>
                <a:ext uri="{FF2B5EF4-FFF2-40B4-BE49-F238E27FC236}">
                  <a16:creationId xmlns:a16="http://schemas.microsoft.com/office/drawing/2014/main" xmlns="" id="{65E500DD-EB71-44B5-A2FA-88E996435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96" name="Freeform 32">
              <a:extLst>
                <a:ext uri="{FF2B5EF4-FFF2-40B4-BE49-F238E27FC236}">
                  <a16:creationId xmlns:a16="http://schemas.microsoft.com/office/drawing/2014/main" xmlns="" id="{04D6AAD6-45AE-454A-9206-8B90E8A264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97" name="Freeform 33">
              <a:extLst>
                <a:ext uri="{FF2B5EF4-FFF2-40B4-BE49-F238E27FC236}">
                  <a16:creationId xmlns:a16="http://schemas.microsoft.com/office/drawing/2014/main" xmlns="" id="{F7399B13-8510-45F6-98C4-0F14C0B37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98" name="Freeform 34">
              <a:extLst>
                <a:ext uri="{FF2B5EF4-FFF2-40B4-BE49-F238E27FC236}">
                  <a16:creationId xmlns:a16="http://schemas.microsoft.com/office/drawing/2014/main" xmlns="" id="{CA595445-6A38-4465-9A5D-9705388D93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9" name="Freeform 35">
              <a:extLst>
                <a:ext uri="{FF2B5EF4-FFF2-40B4-BE49-F238E27FC236}">
                  <a16:creationId xmlns:a16="http://schemas.microsoft.com/office/drawing/2014/main" xmlns="" id="{21D40BAF-4AE0-46F4-BD65-057F0DC668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0" name="Freeform 36">
              <a:extLst>
                <a:ext uri="{FF2B5EF4-FFF2-40B4-BE49-F238E27FC236}">
                  <a16:creationId xmlns:a16="http://schemas.microsoft.com/office/drawing/2014/main" xmlns="" id="{B17F2D73-16DF-4138-B72D-E5B204717A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01" name="Freeform 37">
              <a:extLst>
                <a:ext uri="{FF2B5EF4-FFF2-40B4-BE49-F238E27FC236}">
                  <a16:creationId xmlns:a16="http://schemas.microsoft.com/office/drawing/2014/main" xmlns="" id="{DB8ABBC2-6C0C-4F6E-97EB-55B3B7B2F3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02" name="Freeform 38">
              <a:extLst>
                <a:ext uri="{FF2B5EF4-FFF2-40B4-BE49-F238E27FC236}">
                  <a16:creationId xmlns:a16="http://schemas.microsoft.com/office/drawing/2014/main" xmlns="" id="{7A49885E-6B05-41B6-B47F-9D24456FE7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04" name="Rectangle 203">
            <a:extLst>
              <a:ext uri="{FF2B5EF4-FFF2-40B4-BE49-F238E27FC236}">
                <a16:creationId xmlns:a16="http://schemas.microsoft.com/office/drawing/2014/main" xmlns="" id="{BDADA868-08FE-425A-AEF9-B622F93730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6" name="Freeform 11">
            <a:extLst>
              <a:ext uri="{FF2B5EF4-FFF2-40B4-BE49-F238E27FC236}">
                <a16:creationId xmlns:a16="http://schemas.microsoft.com/office/drawing/2014/main" xmlns="" id="{4AE17B7F-6C2F-42A9-946F-8FF49617D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8" name="Google Shape;68;p15"/>
          <p:cNvSpPr txBox="1">
            <a:spLocks noGrp="1"/>
          </p:cNvSpPr>
          <p:nvPr>
            <p:ph type="title"/>
          </p:nvPr>
        </p:nvSpPr>
        <p:spPr>
          <a:xfrm>
            <a:off x="377361" y="2073571"/>
            <a:ext cx="1840539" cy="227200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buClr>
                <a:schemeClr val="dk1"/>
              </a:buClr>
              <a:buSzPct val="32352"/>
            </a:pPr>
            <a:r>
              <a:rPr lang="en-US" sz="2400" b="1" u="sng" dirty="0">
                <a:solidFill>
                  <a:schemeClr val="bg1"/>
                </a:solidFill>
                <a:sym typeface="Merriweather"/>
              </a:rPr>
              <a:t>Literature </a:t>
            </a:r>
            <a:r>
              <a:rPr lang="en-US" sz="2400" b="1" u="sng" dirty="0" smtClean="0">
                <a:solidFill>
                  <a:schemeClr val="bg1"/>
                </a:solidFill>
                <a:sym typeface="Merriweather"/>
              </a:rPr>
              <a:t>Survey</a:t>
            </a:r>
            <a:endParaRPr lang="en-US" sz="2400" b="1" u="sng" dirty="0">
              <a:solidFill>
                <a:schemeClr val="bg1"/>
              </a:solidFill>
              <a:sym typeface="Merriweather"/>
            </a:endParaRPr>
          </a:p>
        </p:txBody>
      </p:sp>
      <p:sp>
        <p:nvSpPr>
          <p:cNvPr id="36" name="Rectangle 35"/>
          <p:cNvSpPr/>
          <p:nvPr/>
        </p:nvSpPr>
        <p:spPr>
          <a:xfrm>
            <a:off x="2238703" y="-1"/>
            <a:ext cx="6653049" cy="4955203"/>
          </a:xfrm>
          <a:prstGeom prst="rect">
            <a:avLst/>
          </a:prstGeom>
        </p:spPr>
        <p:txBody>
          <a:bodyPr wrap="square">
            <a:spAutoFit/>
          </a:bodyPr>
          <a:lstStyle/>
          <a:p>
            <a:pPr marL="342900" indent="-342900" algn="just">
              <a:buFont typeface="Arial" panose="020B0604020202020204" pitchFamily="34" charset="0"/>
              <a:buChar char="•"/>
            </a:pPr>
            <a:r>
              <a:rPr lang="en-IN" b="1" dirty="0" smtClean="0"/>
              <a:t>Major earthquake event prediction using various machine learning algorithms </a:t>
            </a:r>
            <a:r>
              <a:rPr lang="en-US" b="1" dirty="0" smtClean="0">
                <a:latin typeface="Times New Roman" panose="02020603050405020304" pitchFamily="18" charset="0"/>
                <a:cs typeface="Times New Roman" panose="02020603050405020304" pitchFamily="18" charset="0"/>
              </a:rPr>
              <a:t>:</a:t>
            </a:r>
          </a:p>
          <a:p>
            <a:pPr marL="342900" indent="-342900" algn="just"/>
            <a:r>
              <a:rPr lang="en-US" sz="1400" b="1" dirty="0" smtClean="0">
                <a:latin typeface="Times New Roman" panose="02020603050405020304" pitchFamily="18" charset="0"/>
                <a:cs typeface="Times New Roman" panose="02020603050405020304" pitchFamily="18" charset="0"/>
                <a:hlinkClick r:id="rId3"/>
              </a:rPr>
              <a:t>https://ieeexplore.ieee.org/document/9032983</a:t>
            </a:r>
            <a:endParaRPr lang="en-US" sz="1400"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lvl="2">
              <a:buFont typeface="Wingdings" pitchFamily="2" charset="2"/>
              <a:buChar char="§"/>
            </a:pPr>
            <a:r>
              <a:rPr lang="en-US" dirty="0" smtClean="0">
                <a:latin typeface="Times New Roman" panose="02020603050405020304" pitchFamily="18" charset="0"/>
                <a:cs typeface="Times New Roman" panose="02020603050405020304" pitchFamily="18" charset="0"/>
              </a:rPr>
              <a:t> Authors: </a:t>
            </a:r>
            <a:r>
              <a:rPr lang="en-US" dirty="0" err="1" smtClean="0">
                <a:latin typeface="Times New Roman" panose="02020603050405020304" pitchFamily="18" charset="0"/>
                <a:cs typeface="Times New Roman" panose="02020603050405020304" pitchFamily="18" charset="0"/>
              </a:rPr>
              <a:t>Roxane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Mallouhy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Chady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Abou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Jaoude,Christophe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Guyeux</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Abdallah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Makhoul</a:t>
            </a:r>
            <a:r>
              <a:rPr lang="en-US" dirty="0" smtClean="0">
                <a:latin typeface="Times New Roman" panose="02020603050405020304" pitchFamily="18" charset="0"/>
                <a:cs typeface="Times New Roman" panose="02020603050405020304" pitchFamily="18" charset="0"/>
              </a:rPr>
              <a:t>.</a:t>
            </a:r>
          </a:p>
          <a:p>
            <a:pPr lvl="0">
              <a:buFont typeface="Wingdings" pitchFamily="2" charset="2"/>
              <a:buChar char="§"/>
            </a:pPr>
            <a:endParaRPr lang="en-US" dirty="0" smtClean="0">
              <a:latin typeface="Times New Roman" panose="02020603050405020304" pitchFamily="18" charset="0"/>
              <a:cs typeface="Times New Roman" panose="02020603050405020304" pitchFamily="18" charset="0"/>
            </a:endParaRPr>
          </a:p>
          <a:p>
            <a:pPr lvl="2">
              <a:buFont typeface="Wingdings" pitchFamily="2" charset="2"/>
              <a:buChar char="§"/>
            </a:pPr>
            <a:r>
              <a:rPr lang="en-US" dirty="0" smtClean="0">
                <a:latin typeface="Times New Roman" panose="02020603050405020304" pitchFamily="18" charset="0"/>
                <a:cs typeface="Times New Roman" panose="02020603050405020304" pitchFamily="18" charset="0"/>
              </a:rPr>
              <a:t>This Paper aims to predict short term earthquake prediction using various Machine Learning algorithms.</a:t>
            </a:r>
          </a:p>
          <a:p>
            <a:pPr lvl="2"/>
            <a:endParaRPr lang="en-US" dirty="0" smtClean="0">
              <a:latin typeface="Times New Roman" panose="02020603050405020304" pitchFamily="18" charset="0"/>
              <a:cs typeface="Times New Roman" panose="02020603050405020304" pitchFamily="18" charset="0"/>
            </a:endParaRPr>
          </a:p>
          <a:p>
            <a:pPr lvl="0">
              <a:buFont typeface="Arial" pitchFamily="34" charset="0"/>
              <a:buChar char="•"/>
            </a:pPr>
            <a:r>
              <a:rPr lang="en-IN" b="1" dirty="0" smtClean="0"/>
              <a:t>      Earthquake prediction: probabilistic aspect:</a:t>
            </a:r>
          </a:p>
          <a:p>
            <a:pPr lvl="0"/>
            <a:r>
              <a:rPr lang="en-IN" sz="1400" b="1" dirty="0" smtClean="0">
                <a:hlinkClick r:id="rId4"/>
              </a:rPr>
              <a:t>https://ieeexplore.ieee.org/document/8143018</a:t>
            </a:r>
            <a:endParaRPr lang="en-IN" sz="1400" b="1" dirty="0" smtClean="0"/>
          </a:p>
          <a:p>
            <a:pPr lvl="0">
              <a:buFont typeface="Arial" pitchFamily="34" charset="0"/>
              <a:buChar char="•"/>
            </a:pPr>
            <a:endParaRPr lang="en-US" b="1" dirty="0" smtClean="0">
              <a:latin typeface="Times New Roman" panose="02020603050405020304" pitchFamily="18" charset="0"/>
              <a:cs typeface="Times New Roman" panose="02020603050405020304" pitchFamily="18" charset="0"/>
            </a:endParaRPr>
          </a:p>
          <a:p>
            <a:pPr marL="1257300" lvl="2" indent="-342900" algn="just">
              <a:buFont typeface="Wingdings" pitchFamily="2" charset="2"/>
              <a:buChar char="§"/>
            </a:pPr>
            <a:r>
              <a:rPr lang="en-US" dirty="0" smtClean="0">
                <a:latin typeface="Times New Roman" panose="02020603050405020304" pitchFamily="18" charset="0"/>
                <a:cs typeface="Times New Roman" panose="02020603050405020304" pitchFamily="18" charset="0"/>
              </a:rPr>
              <a:t>Authors: </a:t>
            </a:r>
            <a:r>
              <a:rPr lang="en-IN" dirty="0" smtClean="0"/>
              <a:t>G. </a:t>
            </a:r>
            <a:r>
              <a:rPr lang="en-IN" dirty="0" err="1" smtClean="0"/>
              <a:t>Molchan</a:t>
            </a:r>
            <a:r>
              <a:rPr lang="en-IN" dirty="0" smtClean="0"/>
              <a:t> and V. </a:t>
            </a:r>
            <a:r>
              <a:rPr lang="en-IN" dirty="0" err="1" smtClean="0"/>
              <a:t>Keilis</a:t>
            </a:r>
            <a:r>
              <a:rPr lang="en-IN" dirty="0" smtClean="0"/>
              <a:t>-</a:t>
            </a:r>
            <a:r>
              <a:rPr lang="en-IN" dirty="0" err="1" smtClean="0"/>
              <a:t>Borok</a:t>
            </a:r>
            <a:r>
              <a:rPr lang="en-US" dirty="0" smtClean="0">
                <a:latin typeface="Times New Roman" panose="02020603050405020304" pitchFamily="18" charset="0"/>
                <a:cs typeface="Times New Roman" panose="02020603050405020304" pitchFamily="18" charset="0"/>
              </a:rPr>
              <a:t>.</a:t>
            </a:r>
          </a:p>
          <a:p>
            <a:pPr marL="1257300" lvl="2" indent="-342900" algn="just"/>
            <a:endParaRPr lang="en-US" dirty="0" smtClean="0">
              <a:latin typeface="Times New Roman" panose="02020603050405020304" pitchFamily="18" charset="0"/>
              <a:cs typeface="Times New Roman" panose="02020603050405020304" pitchFamily="18" charset="0"/>
            </a:endParaRPr>
          </a:p>
          <a:p>
            <a:pPr marL="1257300" lvl="2" indent="-342900" algn="just">
              <a:buFont typeface="Wingdings" pitchFamily="2" charset="2"/>
              <a:buChar char="§"/>
            </a:pPr>
            <a:r>
              <a:rPr lang="en-US" dirty="0" smtClean="0">
                <a:latin typeface="Times New Roman" panose="02020603050405020304" pitchFamily="18" charset="0"/>
                <a:cs typeface="Times New Roman" panose="02020603050405020304" pitchFamily="18" charset="0"/>
              </a:rPr>
              <a:t>This Paper aims to predict earthquake using </a:t>
            </a:r>
            <a:r>
              <a:rPr lang="en-US" dirty="0" err="1" smtClean="0">
                <a:latin typeface="Times New Roman" panose="02020603050405020304" pitchFamily="18" charset="0"/>
                <a:cs typeface="Times New Roman" panose="02020603050405020304" pitchFamily="18" charset="0"/>
              </a:rPr>
              <a:t>probabilstic</a:t>
            </a:r>
            <a:r>
              <a:rPr lang="en-US" dirty="0" smtClean="0">
                <a:latin typeface="Times New Roman" panose="02020603050405020304" pitchFamily="18" charset="0"/>
                <a:cs typeface="Times New Roman" panose="02020603050405020304" pitchFamily="18" charset="0"/>
              </a:rPr>
              <a:t> approach.</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xmlns="" id="{81B8C4F6-C3AC-4C94-8EC7-E4F7B7E9C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138637" cy="51435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solidFill>
                  <a:schemeClr val="bg1"/>
                </a:solidFill>
                <a:sym typeface="Merriweather"/>
              </a:rPr>
              <a:t>Literature Survey</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2" name="Group 175">
            <a:extLst>
              <a:ext uri="{FF2B5EF4-FFF2-40B4-BE49-F238E27FC236}">
                <a16:creationId xmlns:a16="http://schemas.microsoft.com/office/drawing/2014/main" xmlns="" id="{183CFBA6-CE65-403A-9402-96B75FC899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 y="171450"/>
            <a:ext cx="2138628" cy="4978966"/>
            <a:chOff x="2487613" y="285750"/>
            <a:chExt cx="2428875" cy="5654676"/>
          </a:xfrm>
        </p:grpSpPr>
        <p:sp>
          <p:nvSpPr>
            <p:cNvPr id="177" name="Freeform 11">
              <a:extLst>
                <a:ext uri="{FF2B5EF4-FFF2-40B4-BE49-F238E27FC236}">
                  <a16:creationId xmlns:a16="http://schemas.microsoft.com/office/drawing/2014/main" xmlns="" id="{59AF335C-09EE-4959-A2C9-B32F3C6C1D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78" name="Freeform 12">
              <a:extLst>
                <a:ext uri="{FF2B5EF4-FFF2-40B4-BE49-F238E27FC236}">
                  <a16:creationId xmlns:a16="http://schemas.microsoft.com/office/drawing/2014/main" xmlns="" id="{94CCE8C7-E8BB-47EB-BBC7-5E8948F89F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9" name="Freeform 13">
              <a:extLst>
                <a:ext uri="{FF2B5EF4-FFF2-40B4-BE49-F238E27FC236}">
                  <a16:creationId xmlns:a16="http://schemas.microsoft.com/office/drawing/2014/main" xmlns="" id="{2665878D-6479-49F4-BD1C-D1BE63CABA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0" name="Freeform 14">
              <a:extLst>
                <a:ext uri="{FF2B5EF4-FFF2-40B4-BE49-F238E27FC236}">
                  <a16:creationId xmlns:a16="http://schemas.microsoft.com/office/drawing/2014/main" xmlns="" id="{C6400AEB-4991-4E07-8599-C36A9E354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1" name="Freeform 15">
              <a:extLst>
                <a:ext uri="{FF2B5EF4-FFF2-40B4-BE49-F238E27FC236}">
                  <a16:creationId xmlns:a16="http://schemas.microsoft.com/office/drawing/2014/main" xmlns="" id="{0C2AEB7A-70D9-4DE7-B97A-0325DBC9F2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2" name="Freeform 16">
              <a:extLst>
                <a:ext uri="{FF2B5EF4-FFF2-40B4-BE49-F238E27FC236}">
                  <a16:creationId xmlns:a16="http://schemas.microsoft.com/office/drawing/2014/main" xmlns="" id="{FC03DDD2-9CC7-40B7-A632-50BF3E3F6A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3" name="Freeform 17">
              <a:extLst>
                <a:ext uri="{FF2B5EF4-FFF2-40B4-BE49-F238E27FC236}">
                  <a16:creationId xmlns:a16="http://schemas.microsoft.com/office/drawing/2014/main" xmlns="" id="{7F0B3262-F0EC-44D3-AA37-9552D248C7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4" name="Freeform 18">
              <a:extLst>
                <a:ext uri="{FF2B5EF4-FFF2-40B4-BE49-F238E27FC236}">
                  <a16:creationId xmlns:a16="http://schemas.microsoft.com/office/drawing/2014/main" xmlns="" id="{1839BD80-9BF2-49B4-BB03-B5AAB359BF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5" name="Freeform 19">
              <a:extLst>
                <a:ext uri="{FF2B5EF4-FFF2-40B4-BE49-F238E27FC236}">
                  <a16:creationId xmlns:a16="http://schemas.microsoft.com/office/drawing/2014/main" xmlns="" id="{BDC00C45-9216-4702-A31A-391B1D89C4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6" name="Freeform 20">
              <a:extLst>
                <a:ext uri="{FF2B5EF4-FFF2-40B4-BE49-F238E27FC236}">
                  <a16:creationId xmlns:a16="http://schemas.microsoft.com/office/drawing/2014/main" xmlns="" id="{5FB0F70F-34B9-4938-B487-312A0BF0E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7" name="Freeform 21">
              <a:extLst>
                <a:ext uri="{FF2B5EF4-FFF2-40B4-BE49-F238E27FC236}">
                  <a16:creationId xmlns:a16="http://schemas.microsoft.com/office/drawing/2014/main" xmlns="" id="{791D1EE1-5A08-47A7-8D44-0940DEF5B4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88" name="Freeform 22">
              <a:extLst>
                <a:ext uri="{FF2B5EF4-FFF2-40B4-BE49-F238E27FC236}">
                  <a16:creationId xmlns:a16="http://schemas.microsoft.com/office/drawing/2014/main" xmlns="" id="{E04F3404-E41A-43F9-AC45-52EB0874B4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 name="Group 189">
            <a:extLst>
              <a:ext uri="{FF2B5EF4-FFF2-40B4-BE49-F238E27FC236}">
                <a16:creationId xmlns:a16="http://schemas.microsoft.com/office/drawing/2014/main" xmlns="" id="{C1BC7BDB-967A-4559-AA14-041BCB872DF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412" y="-589"/>
            <a:ext cx="1767505" cy="5140529"/>
            <a:chOff x="6627813" y="194833"/>
            <a:chExt cx="1952625" cy="5678918"/>
          </a:xfrm>
        </p:grpSpPr>
        <p:sp>
          <p:nvSpPr>
            <p:cNvPr id="191" name="Freeform 27">
              <a:extLst>
                <a:ext uri="{FF2B5EF4-FFF2-40B4-BE49-F238E27FC236}">
                  <a16:creationId xmlns:a16="http://schemas.microsoft.com/office/drawing/2014/main" xmlns="" id="{A39F46EA-3E4A-46CA-BCB8-CA695ED3F4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92" name="Freeform 28">
              <a:extLst>
                <a:ext uri="{FF2B5EF4-FFF2-40B4-BE49-F238E27FC236}">
                  <a16:creationId xmlns:a16="http://schemas.microsoft.com/office/drawing/2014/main" xmlns="" id="{491A4A32-7F8C-4CA7-9281-9761F03571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93" name="Freeform 29">
              <a:extLst>
                <a:ext uri="{FF2B5EF4-FFF2-40B4-BE49-F238E27FC236}">
                  <a16:creationId xmlns:a16="http://schemas.microsoft.com/office/drawing/2014/main" xmlns="" id="{46B02D76-3CD9-4DF5-A3AD-793E7204E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94" name="Freeform 30">
              <a:extLst>
                <a:ext uri="{FF2B5EF4-FFF2-40B4-BE49-F238E27FC236}">
                  <a16:creationId xmlns:a16="http://schemas.microsoft.com/office/drawing/2014/main" xmlns="" id="{E579A2FB-E98B-4144-9D52-3A72BD8D1B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95" name="Freeform 31">
              <a:extLst>
                <a:ext uri="{FF2B5EF4-FFF2-40B4-BE49-F238E27FC236}">
                  <a16:creationId xmlns:a16="http://schemas.microsoft.com/office/drawing/2014/main" xmlns="" id="{65E500DD-EB71-44B5-A2FA-88E996435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96" name="Freeform 32">
              <a:extLst>
                <a:ext uri="{FF2B5EF4-FFF2-40B4-BE49-F238E27FC236}">
                  <a16:creationId xmlns:a16="http://schemas.microsoft.com/office/drawing/2014/main" xmlns="" id="{04D6AAD6-45AE-454A-9206-8B90E8A264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97" name="Freeform 33">
              <a:extLst>
                <a:ext uri="{FF2B5EF4-FFF2-40B4-BE49-F238E27FC236}">
                  <a16:creationId xmlns:a16="http://schemas.microsoft.com/office/drawing/2014/main" xmlns="" id="{F7399B13-8510-45F6-98C4-0F14C0B37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98" name="Freeform 34">
              <a:extLst>
                <a:ext uri="{FF2B5EF4-FFF2-40B4-BE49-F238E27FC236}">
                  <a16:creationId xmlns:a16="http://schemas.microsoft.com/office/drawing/2014/main" xmlns="" id="{CA595445-6A38-4465-9A5D-9705388D93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9" name="Freeform 35">
              <a:extLst>
                <a:ext uri="{FF2B5EF4-FFF2-40B4-BE49-F238E27FC236}">
                  <a16:creationId xmlns:a16="http://schemas.microsoft.com/office/drawing/2014/main" xmlns="" id="{21D40BAF-4AE0-46F4-BD65-057F0DC668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0" name="Freeform 36">
              <a:extLst>
                <a:ext uri="{FF2B5EF4-FFF2-40B4-BE49-F238E27FC236}">
                  <a16:creationId xmlns:a16="http://schemas.microsoft.com/office/drawing/2014/main" xmlns="" id="{B17F2D73-16DF-4138-B72D-E5B204717A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01" name="Freeform 37">
              <a:extLst>
                <a:ext uri="{FF2B5EF4-FFF2-40B4-BE49-F238E27FC236}">
                  <a16:creationId xmlns:a16="http://schemas.microsoft.com/office/drawing/2014/main" xmlns="" id="{DB8ABBC2-6C0C-4F6E-97EB-55B3B7B2F3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02" name="Freeform 38">
              <a:extLst>
                <a:ext uri="{FF2B5EF4-FFF2-40B4-BE49-F238E27FC236}">
                  <a16:creationId xmlns:a16="http://schemas.microsoft.com/office/drawing/2014/main" xmlns="" id="{7A49885E-6B05-41B6-B47F-9D24456FE7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04" name="Rectangle 203">
            <a:extLst>
              <a:ext uri="{FF2B5EF4-FFF2-40B4-BE49-F238E27FC236}">
                <a16:creationId xmlns:a16="http://schemas.microsoft.com/office/drawing/2014/main" xmlns="" id="{BDADA868-08FE-425A-AEF9-B622F93730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6" name="Freeform 11">
            <a:extLst>
              <a:ext uri="{FF2B5EF4-FFF2-40B4-BE49-F238E27FC236}">
                <a16:creationId xmlns:a16="http://schemas.microsoft.com/office/drawing/2014/main" xmlns="" id="{4AE17B7F-6C2F-42A9-946F-8FF49617D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6" name="Rectangle 35"/>
          <p:cNvSpPr/>
          <p:nvPr/>
        </p:nvSpPr>
        <p:spPr>
          <a:xfrm>
            <a:off x="2785241" y="1124607"/>
            <a:ext cx="5496912" cy="2585323"/>
          </a:xfrm>
          <a:prstGeom prst="rect">
            <a:avLst/>
          </a:prstGeom>
        </p:spPr>
        <p:txBody>
          <a:bodyPr wrap="square">
            <a:spAutoFit/>
          </a:bodyPr>
          <a:lstStyle/>
          <a:p>
            <a:pPr marL="342900" indent="-342900" algn="just">
              <a:buFont typeface="Arial" panose="020B0604020202020204" pitchFamily="34" charset="0"/>
              <a:buChar char="•"/>
            </a:pPr>
            <a:r>
              <a:rPr lang="en-IN" dirty="0" smtClean="0"/>
              <a:t>The prediction was only about </a:t>
            </a:r>
            <a:r>
              <a:rPr lang="en-IN" dirty="0" err="1" smtClean="0"/>
              <a:t>occurance</a:t>
            </a:r>
            <a:r>
              <a:rPr lang="en-IN" dirty="0" smtClean="0"/>
              <a:t> of earthquake but not the impact of the earthquake.</a:t>
            </a:r>
          </a:p>
          <a:p>
            <a:pPr marL="342900" indent="-342900" algn="just">
              <a:buFont typeface="Arial" panose="020B0604020202020204" pitchFamily="34" charset="0"/>
              <a:buChar char="•"/>
            </a:pPr>
            <a:r>
              <a:rPr lang="en-IN" dirty="0" smtClean="0"/>
              <a:t>There are less model which predict the magnitude of earthquake.</a:t>
            </a:r>
          </a:p>
          <a:p>
            <a:pPr marL="342900" indent="-342900" algn="just">
              <a:buFont typeface="Arial" panose="020B0604020202020204" pitchFamily="34" charset="0"/>
              <a:buChar char="•"/>
            </a:pPr>
            <a:r>
              <a:rPr lang="en-IN" dirty="0" smtClean="0"/>
              <a:t>Even though magnitude is predicted each individual building damage must be predicted for evacuation.</a:t>
            </a:r>
          </a:p>
          <a:p>
            <a:pPr marL="342900" indent="-342900" algn="just"/>
            <a:endParaRPr lang="en-IN" dirty="0" smtClean="0"/>
          </a:p>
          <a:p>
            <a:pPr marL="342900" indent="-342900" algn="just">
              <a:buFont typeface="Arial" panose="020B0604020202020204" pitchFamily="34" charset="0"/>
              <a:buChar char="•"/>
            </a:pPr>
            <a:endParaRPr lang="en-IN" dirty="0" smtClean="0"/>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xmlns="" id="{81B8C4F6-C3AC-4C94-8EC7-E4F7B7E9C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138637" cy="51435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solidFill>
                  <a:schemeClr val="bg1"/>
                </a:solidFill>
                <a:sym typeface="Merriweather"/>
              </a:rPr>
              <a:t>Limitations of </a:t>
            </a:r>
          </a:p>
          <a:p>
            <a:pPr algn="ctr"/>
            <a:r>
              <a:rPr lang="en-US" b="1" dirty="0" smtClean="0">
                <a:solidFill>
                  <a:schemeClr val="bg1"/>
                </a:solidFill>
                <a:sym typeface="Merriweather"/>
              </a:rPr>
              <a:t>Existing Model</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grpSp>
        <p:nvGrpSpPr>
          <p:cNvPr id="2" name="Group 175">
            <a:extLst>
              <a:ext uri="{FF2B5EF4-FFF2-40B4-BE49-F238E27FC236}">
                <a16:creationId xmlns:a16="http://schemas.microsoft.com/office/drawing/2014/main" xmlns="" id="{183CFBA6-CE65-403A-9402-96B75FC899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 y="171450"/>
            <a:ext cx="2138628" cy="4978966"/>
            <a:chOff x="2487613" y="285750"/>
            <a:chExt cx="2428875" cy="5654676"/>
          </a:xfrm>
        </p:grpSpPr>
        <p:sp>
          <p:nvSpPr>
            <p:cNvPr id="177" name="Freeform 11">
              <a:extLst>
                <a:ext uri="{FF2B5EF4-FFF2-40B4-BE49-F238E27FC236}">
                  <a16:creationId xmlns:a16="http://schemas.microsoft.com/office/drawing/2014/main" xmlns="" id="{59AF335C-09EE-4959-A2C9-B32F3C6C1D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78" name="Freeform 12">
              <a:extLst>
                <a:ext uri="{FF2B5EF4-FFF2-40B4-BE49-F238E27FC236}">
                  <a16:creationId xmlns:a16="http://schemas.microsoft.com/office/drawing/2014/main" xmlns="" id="{94CCE8C7-E8BB-47EB-BBC7-5E8948F89F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79" name="Freeform 13">
              <a:extLst>
                <a:ext uri="{FF2B5EF4-FFF2-40B4-BE49-F238E27FC236}">
                  <a16:creationId xmlns:a16="http://schemas.microsoft.com/office/drawing/2014/main" xmlns="" id="{2665878D-6479-49F4-BD1C-D1BE63CABA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80" name="Freeform 14">
              <a:extLst>
                <a:ext uri="{FF2B5EF4-FFF2-40B4-BE49-F238E27FC236}">
                  <a16:creationId xmlns:a16="http://schemas.microsoft.com/office/drawing/2014/main" xmlns="" id="{C6400AEB-4991-4E07-8599-C36A9E354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81" name="Freeform 15">
              <a:extLst>
                <a:ext uri="{FF2B5EF4-FFF2-40B4-BE49-F238E27FC236}">
                  <a16:creationId xmlns:a16="http://schemas.microsoft.com/office/drawing/2014/main" xmlns="" id="{0C2AEB7A-70D9-4DE7-B97A-0325DBC9F2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82" name="Freeform 16">
              <a:extLst>
                <a:ext uri="{FF2B5EF4-FFF2-40B4-BE49-F238E27FC236}">
                  <a16:creationId xmlns:a16="http://schemas.microsoft.com/office/drawing/2014/main" xmlns="" id="{FC03DDD2-9CC7-40B7-A632-50BF3E3F6A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83" name="Freeform 17">
              <a:extLst>
                <a:ext uri="{FF2B5EF4-FFF2-40B4-BE49-F238E27FC236}">
                  <a16:creationId xmlns:a16="http://schemas.microsoft.com/office/drawing/2014/main" xmlns="" id="{7F0B3262-F0EC-44D3-AA37-9552D248C7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4" name="Freeform 18">
              <a:extLst>
                <a:ext uri="{FF2B5EF4-FFF2-40B4-BE49-F238E27FC236}">
                  <a16:creationId xmlns:a16="http://schemas.microsoft.com/office/drawing/2014/main" xmlns="" id="{1839BD80-9BF2-49B4-BB03-B5AAB359BF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5" name="Freeform 19">
              <a:extLst>
                <a:ext uri="{FF2B5EF4-FFF2-40B4-BE49-F238E27FC236}">
                  <a16:creationId xmlns:a16="http://schemas.microsoft.com/office/drawing/2014/main" xmlns="" id="{BDC00C45-9216-4702-A31A-391B1D89C4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86" name="Freeform 20">
              <a:extLst>
                <a:ext uri="{FF2B5EF4-FFF2-40B4-BE49-F238E27FC236}">
                  <a16:creationId xmlns:a16="http://schemas.microsoft.com/office/drawing/2014/main" xmlns="" id="{5FB0F70F-34B9-4938-B487-312A0BF0E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7" name="Freeform 21">
              <a:extLst>
                <a:ext uri="{FF2B5EF4-FFF2-40B4-BE49-F238E27FC236}">
                  <a16:creationId xmlns:a16="http://schemas.microsoft.com/office/drawing/2014/main" xmlns="" id="{791D1EE1-5A08-47A7-8D44-0940DEF5B4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88" name="Freeform 22">
              <a:extLst>
                <a:ext uri="{FF2B5EF4-FFF2-40B4-BE49-F238E27FC236}">
                  <a16:creationId xmlns:a16="http://schemas.microsoft.com/office/drawing/2014/main" xmlns="" id="{E04F3404-E41A-43F9-AC45-52EB0874B4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 name="Group 189">
            <a:extLst>
              <a:ext uri="{FF2B5EF4-FFF2-40B4-BE49-F238E27FC236}">
                <a16:creationId xmlns:a16="http://schemas.microsoft.com/office/drawing/2014/main" xmlns="" id="{C1BC7BDB-967A-4559-AA14-041BCB872DF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412" y="-589"/>
            <a:ext cx="1767505" cy="5140529"/>
            <a:chOff x="6627813" y="194833"/>
            <a:chExt cx="1952625" cy="5678918"/>
          </a:xfrm>
        </p:grpSpPr>
        <p:sp>
          <p:nvSpPr>
            <p:cNvPr id="191" name="Freeform 27">
              <a:extLst>
                <a:ext uri="{FF2B5EF4-FFF2-40B4-BE49-F238E27FC236}">
                  <a16:creationId xmlns:a16="http://schemas.microsoft.com/office/drawing/2014/main" xmlns="" id="{A39F46EA-3E4A-46CA-BCB8-CA695ED3F4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92" name="Freeform 28">
              <a:extLst>
                <a:ext uri="{FF2B5EF4-FFF2-40B4-BE49-F238E27FC236}">
                  <a16:creationId xmlns:a16="http://schemas.microsoft.com/office/drawing/2014/main" xmlns="" id="{491A4A32-7F8C-4CA7-9281-9761F03571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93" name="Freeform 29">
              <a:extLst>
                <a:ext uri="{FF2B5EF4-FFF2-40B4-BE49-F238E27FC236}">
                  <a16:creationId xmlns:a16="http://schemas.microsoft.com/office/drawing/2014/main" xmlns="" id="{46B02D76-3CD9-4DF5-A3AD-793E7204E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94" name="Freeform 30">
              <a:extLst>
                <a:ext uri="{FF2B5EF4-FFF2-40B4-BE49-F238E27FC236}">
                  <a16:creationId xmlns:a16="http://schemas.microsoft.com/office/drawing/2014/main" xmlns="" id="{E579A2FB-E98B-4144-9D52-3A72BD8D1B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95" name="Freeform 31">
              <a:extLst>
                <a:ext uri="{FF2B5EF4-FFF2-40B4-BE49-F238E27FC236}">
                  <a16:creationId xmlns:a16="http://schemas.microsoft.com/office/drawing/2014/main" xmlns="" id="{65E500DD-EB71-44B5-A2FA-88E996435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96" name="Freeform 32">
              <a:extLst>
                <a:ext uri="{FF2B5EF4-FFF2-40B4-BE49-F238E27FC236}">
                  <a16:creationId xmlns:a16="http://schemas.microsoft.com/office/drawing/2014/main" xmlns="" id="{04D6AAD6-45AE-454A-9206-8B90E8A264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97" name="Freeform 33">
              <a:extLst>
                <a:ext uri="{FF2B5EF4-FFF2-40B4-BE49-F238E27FC236}">
                  <a16:creationId xmlns:a16="http://schemas.microsoft.com/office/drawing/2014/main" xmlns="" id="{F7399B13-8510-45F6-98C4-0F14C0B37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98" name="Freeform 34">
              <a:extLst>
                <a:ext uri="{FF2B5EF4-FFF2-40B4-BE49-F238E27FC236}">
                  <a16:creationId xmlns:a16="http://schemas.microsoft.com/office/drawing/2014/main" xmlns="" id="{CA595445-6A38-4465-9A5D-9705388D93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9" name="Freeform 35">
              <a:extLst>
                <a:ext uri="{FF2B5EF4-FFF2-40B4-BE49-F238E27FC236}">
                  <a16:creationId xmlns:a16="http://schemas.microsoft.com/office/drawing/2014/main" xmlns="" id="{21D40BAF-4AE0-46F4-BD65-057F0DC668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0" name="Freeform 36">
              <a:extLst>
                <a:ext uri="{FF2B5EF4-FFF2-40B4-BE49-F238E27FC236}">
                  <a16:creationId xmlns:a16="http://schemas.microsoft.com/office/drawing/2014/main" xmlns="" id="{B17F2D73-16DF-4138-B72D-E5B204717A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01" name="Freeform 37">
              <a:extLst>
                <a:ext uri="{FF2B5EF4-FFF2-40B4-BE49-F238E27FC236}">
                  <a16:creationId xmlns:a16="http://schemas.microsoft.com/office/drawing/2014/main" xmlns="" id="{DB8ABBC2-6C0C-4F6E-97EB-55B3B7B2F3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02" name="Freeform 38">
              <a:extLst>
                <a:ext uri="{FF2B5EF4-FFF2-40B4-BE49-F238E27FC236}">
                  <a16:creationId xmlns:a16="http://schemas.microsoft.com/office/drawing/2014/main" xmlns="" id="{7A49885E-6B05-41B6-B47F-9D24456FE7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04" name="Rectangle 203">
            <a:extLst>
              <a:ext uri="{FF2B5EF4-FFF2-40B4-BE49-F238E27FC236}">
                <a16:creationId xmlns:a16="http://schemas.microsoft.com/office/drawing/2014/main" xmlns="" id="{BDADA868-08FE-425A-AEF9-B622F93730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6" name="Freeform 11">
            <a:extLst>
              <a:ext uri="{FF2B5EF4-FFF2-40B4-BE49-F238E27FC236}">
                <a16:creationId xmlns:a16="http://schemas.microsoft.com/office/drawing/2014/main" xmlns="" id="{4AE17B7F-6C2F-42A9-946F-8FF49617D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10" name="Freeform 11">
            <a:extLst>
              <a:ext uri="{FF2B5EF4-FFF2-40B4-BE49-F238E27FC236}">
                <a16:creationId xmlns:a16="http://schemas.microsoft.com/office/drawing/2014/main" xmlns="" id="{60F880A6-33D3-4EEC-A780-B73559B9F2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19" y="2384925"/>
            <a:ext cx="823645" cy="385550"/>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p:nvSpPr>
          <p:cNvPr id="36" name="Rectangle 35"/>
          <p:cNvSpPr/>
          <p:nvPr/>
        </p:nvSpPr>
        <p:spPr>
          <a:xfrm>
            <a:off x="3342289" y="472966"/>
            <a:ext cx="5496912" cy="369332"/>
          </a:xfrm>
          <a:prstGeom prst="rect">
            <a:avLst/>
          </a:prstGeom>
        </p:spPr>
        <p:txBody>
          <a:bodyPr wrap="square">
            <a:spAutoFit/>
          </a:bodyPr>
          <a:lstStyle/>
          <a:p>
            <a:pPr marL="342900" indent="-342900" algn="just"/>
            <a:endParaRPr lang="en-US" dirty="0">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xmlns="" id="{81B8C4F6-C3AC-4C94-8EC7-E4F7B7E9CD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2138637" cy="51435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solidFill>
                  <a:schemeClr val="bg1"/>
                </a:solidFill>
                <a:sym typeface="Merriweather"/>
              </a:rPr>
              <a:t>Proposed System</a:t>
            </a:r>
            <a:endParaRPr lang="en-US" dirty="0"/>
          </a:p>
        </p:txBody>
      </p:sp>
      <p:sp>
        <p:nvSpPr>
          <p:cNvPr id="40" name="Rectangle 39"/>
          <p:cNvSpPr/>
          <p:nvPr/>
        </p:nvSpPr>
        <p:spPr>
          <a:xfrm>
            <a:off x="2296511" y="1124608"/>
            <a:ext cx="6626773" cy="2585323"/>
          </a:xfrm>
          <a:prstGeom prst="rect">
            <a:avLst/>
          </a:prstGeom>
        </p:spPr>
        <p:txBody>
          <a:bodyPr wrap="square">
            <a:spAutoFit/>
          </a:bodyPr>
          <a:lstStyle/>
          <a:p>
            <a:r>
              <a:rPr lang="en-IN" dirty="0" smtClean="0"/>
              <a:t>Leveraging the power of machine learning is a viable option to predict the degree of damage that is done to buildings from earthquake.</a:t>
            </a:r>
          </a:p>
          <a:p>
            <a:pPr>
              <a:buFont typeface="Arial" pitchFamily="34" charset="0"/>
              <a:buChar char="•"/>
            </a:pPr>
            <a:r>
              <a:rPr lang="en-IN" dirty="0" smtClean="0"/>
              <a:t> It can help identify safe and unsafe buildings which helps to predict damage prone areas and thus avoiding death and injuries resulting from the aftershock of an earthquake, while simultaneously making rescue efforts efficient. </a:t>
            </a:r>
          </a:p>
          <a:p>
            <a:pPr>
              <a:buFont typeface="Arial" pitchFamily="34" charset="0"/>
              <a:buChar char="•"/>
            </a:pPr>
            <a:r>
              <a:rPr lang="en-IN" dirty="0" smtClean="0"/>
              <a:t>Thus predicting the damage grade of building helps us in evacuation process.</a:t>
            </a:r>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90"/>
        <p:cNvGrpSpPr/>
        <p:nvPr/>
      </p:nvGrpSpPr>
      <p:grpSpPr>
        <a:xfrm>
          <a:off x="0" y="0"/>
          <a:ext cx="0" cy="0"/>
          <a:chOff x="0" y="0"/>
          <a:chExt cx="0" cy="0"/>
        </a:xfrm>
      </p:grpSpPr>
      <p:grpSp>
        <p:nvGrpSpPr>
          <p:cNvPr id="98" name="Group 97">
            <a:extLst>
              <a:ext uri="{FF2B5EF4-FFF2-40B4-BE49-F238E27FC236}">
                <a16:creationId xmlns:a16="http://schemas.microsoft.com/office/drawing/2014/main" xmlns="" id="{183CFBA6-CE65-403A-9402-96B75FC899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 y="171450"/>
            <a:ext cx="2138628" cy="4978966"/>
            <a:chOff x="2487613" y="285750"/>
            <a:chExt cx="2428875" cy="5654676"/>
          </a:xfrm>
        </p:grpSpPr>
        <p:sp>
          <p:nvSpPr>
            <p:cNvPr id="99" name="Freeform 11">
              <a:extLst>
                <a:ext uri="{FF2B5EF4-FFF2-40B4-BE49-F238E27FC236}">
                  <a16:creationId xmlns:a16="http://schemas.microsoft.com/office/drawing/2014/main" xmlns="" id="{59AF335C-09EE-4959-A2C9-B32F3C6C1D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0" name="Freeform 12">
              <a:extLst>
                <a:ext uri="{FF2B5EF4-FFF2-40B4-BE49-F238E27FC236}">
                  <a16:creationId xmlns:a16="http://schemas.microsoft.com/office/drawing/2014/main" xmlns="" id="{94CCE8C7-E8BB-47EB-BBC7-5E8948F89F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1" name="Freeform 13">
              <a:extLst>
                <a:ext uri="{FF2B5EF4-FFF2-40B4-BE49-F238E27FC236}">
                  <a16:creationId xmlns:a16="http://schemas.microsoft.com/office/drawing/2014/main" xmlns="" id="{2665878D-6479-49F4-BD1C-D1BE63CABA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2" name="Freeform 14">
              <a:extLst>
                <a:ext uri="{FF2B5EF4-FFF2-40B4-BE49-F238E27FC236}">
                  <a16:creationId xmlns:a16="http://schemas.microsoft.com/office/drawing/2014/main" xmlns="" id="{C6400AEB-4991-4E07-8599-C36A9E354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3" name="Freeform 15">
              <a:extLst>
                <a:ext uri="{FF2B5EF4-FFF2-40B4-BE49-F238E27FC236}">
                  <a16:creationId xmlns:a16="http://schemas.microsoft.com/office/drawing/2014/main" xmlns="" id="{0C2AEB7A-70D9-4DE7-B97A-0325DBC9F2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4" name="Freeform 16">
              <a:extLst>
                <a:ext uri="{FF2B5EF4-FFF2-40B4-BE49-F238E27FC236}">
                  <a16:creationId xmlns:a16="http://schemas.microsoft.com/office/drawing/2014/main" xmlns="" id="{FC03DDD2-9CC7-40B7-A632-50BF3E3F6A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05" name="Freeform 17">
              <a:extLst>
                <a:ext uri="{FF2B5EF4-FFF2-40B4-BE49-F238E27FC236}">
                  <a16:creationId xmlns:a16="http://schemas.microsoft.com/office/drawing/2014/main" xmlns="" id="{7F0B3262-F0EC-44D3-AA37-9552D248C7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06" name="Freeform 18">
              <a:extLst>
                <a:ext uri="{FF2B5EF4-FFF2-40B4-BE49-F238E27FC236}">
                  <a16:creationId xmlns:a16="http://schemas.microsoft.com/office/drawing/2014/main" xmlns="" id="{1839BD80-9BF2-49B4-BB03-B5AAB359BF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07" name="Freeform 19">
              <a:extLst>
                <a:ext uri="{FF2B5EF4-FFF2-40B4-BE49-F238E27FC236}">
                  <a16:creationId xmlns:a16="http://schemas.microsoft.com/office/drawing/2014/main" xmlns="" id="{BDC00C45-9216-4702-A31A-391B1D89C4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08" name="Freeform 20">
              <a:extLst>
                <a:ext uri="{FF2B5EF4-FFF2-40B4-BE49-F238E27FC236}">
                  <a16:creationId xmlns:a16="http://schemas.microsoft.com/office/drawing/2014/main" xmlns="" id="{5FB0F70F-34B9-4938-B487-312A0BF0E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09" name="Freeform 21">
              <a:extLst>
                <a:ext uri="{FF2B5EF4-FFF2-40B4-BE49-F238E27FC236}">
                  <a16:creationId xmlns:a16="http://schemas.microsoft.com/office/drawing/2014/main" xmlns="" id="{791D1EE1-5A08-47A7-8D44-0940DEF5B4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0" name="Freeform 22">
              <a:extLst>
                <a:ext uri="{FF2B5EF4-FFF2-40B4-BE49-F238E27FC236}">
                  <a16:creationId xmlns:a16="http://schemas.microsoft.com/office/drawing/2014/main" xmlns="" id="{E04F3404-E41A-43F9-AC45-52EB0874B4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2" name="Group 111">
            <a:extLst>
              <a:ext uri="{FF2B5EF4-FFF2-40B4-BE49-F238E27FC236}">
                <a16:creationId xmlns:a16="http://schemas.microsoft.com/office/drawing/2014/main" xmlns="" id="{C1BC7BDB-967A-4559-AA14-041BCB872DF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412" y="-589"/>
            <a:ext cx="1767505" cy="5140529"/>
            <a:chOff x="6627813" y="194833"/>
            <a:chExt cx="1952625" cy="5678918"/>
          </a:xfrm>
        </p:grpSpPr>
        <p:sp>
          <p:nvSpPr>
            <p:cNvPr id="113" name="Freeform 27">
              <a:extLst>
                <a:ext uri="{FF2B5EF4-FFF2-40B4-BE49-F238E27FC236}">
                  <a16:creationId xmlns:a16="http://schemas.microsoft.com/office/drawing/2014/main" xmlns="" id="{A39F46EA-3E4A-46CA-BCB8-CA695ED3F4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14" name="Freeform 28">
              <a:extLst>
                <a:ext uri="{FF2B5EF4-FFF2-40B4-BE49-F238E27FC236}">
                  <a16:creationId xmlns:a16="http://schemas.microsoft.com/office/drawing/2014/main" xmlns="" id="{491A4A32-7F8C-4CA7-9281-9761F03571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15" name="Freeform 29">
              <a:extLst>
                <a:ext uri="{FF2B5EF4-FFF2-40B4-BE49-F238E27FC236}">
                  <a16:creationId xmlns:a16="http://schemas.microsoft.com/office/drawing/2014/main" xmlns="" id="{46B02D76-3CD9-4DF5-A3AD-793E7204E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16" name="Freeform 30">
              <a:extLst>
                <a:ext uri="{FF2B5EF4-FFF2-40B4-BE49-F238E27FC236}">
                  <a16:creationId xmlns:a16="http://schemas.microsoft.com/office/drawing/2014/main" xmlns="" id="{E579A2FB-E98B-4144-9D52-3A72BD8D1B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17" name="Freeform 31">
              <a:extLst>
                <a:ext uri="{FF2B5EF4-FFF2-40B4-BE49-F238E27FC236}">
                  <a16:creationId xmlns:a16="http://schemas.microsoft.com/office/drawing/2014/main" xmlns="" id="{65E500DD-EB71-44B5-A2FA-88E996435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18" name="Freeform 32">
              <a:extLst>
                <a:ext uri="{FF2B5EF4-FFF2-40B4-BE49-F238E27FC236}">
                  <a16:creationId xmlns:a16="http://schemas.microsoft.com/office/drawing/2014/main" xmlns="" id="{04D6AAD6-45AE-454A-9206-8B90E8A264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19" name="Freeform 33">
              <a:extLst>
                <a:ext uri="{FF2B5EF4-FFF2-40B4-BE49-F238E27FC236}">
                  <a16:creationId xmlns:a16="http://schemas.microsoft.com/office/drawing/2014/main" xmlns="" id="{F7399B13-8510-45F6-98C4-0F14C0B37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0" name="Freeform 34">
              <a:extLst>
                <a:ext uri="{FF2B5EF4-FFF2-40B4-BE49-F238E27FC236}">
                  <a16:creationId xmlns:a16="http://schemas.microsoft.com/office/drawing/2014/main" xmlns="" id="{CA595445-6A38-4465-9A5D-9705388D93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1" name="Freeform 35">
              <a:extLst>
                <a:ext uri="{FF2B5EF4-FFF2-40B4-BE49-F238E27FC236}">
                  <a16:creationId xmlns:a16="http://schemas.microsoft.com/office/drawing/2014/main" xmlns="" id="{21D40BAF-4AE0-46F4-BD65-057F0DC668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2" name="Freeform 36">
              <a:extLst>
                <a:ext uri="{FF2B5EF4-FFF2-40B4-BE49-F238E27FC236}">
                  <a16:creationId xmlns:a16="http://schemas.microsoft.com/office/drawing/2014/main" xmlns="" id="{B17F2D73-16DF-4138-B72D-E5B204717A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3" name="Freeform 37">
              <a:extLst>
                <a:ext uri="{FF2B5EF4-FFF2-40B4-BE49-F238E27FC236}">
                  <a16:creationId xmlns:a16="http://schemas.microsoft.com/office/drawing/2014/main" xmlns="" id="{DB8ABBC2-6C0C-4F6E-97EB-55B3B7B2F3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24" name="Freeform 38">
              <a:extLst>
                <a:ext uri="{FF2B5EF4-FFF2-40B4-BE49-F238E27FC236}">
                  <a16:creationId xmlns:a16="http://schemas.microsoft.com/office/drawing/2014/main" xmlns="" id="{7A49885E-6B05-41B6-B47F-9D24456FE7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26" name="Rectangle 125">
            <a:extLst>
              <a:ext uri="{FF2B5EF4-FFF2-40B4-BE49-F238E27FC236}">
                <a16:creationId xmlns:a16="http://schemas.microsoft.com/office/drawing/2014/main" xmlns="" id="{BDADA868-08FE-425A-AEF9-B622F93730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28" name="Freeform 11">
            <a:extLst>
              <a:ext uri="{FF2B5EF4-FFF2-40B4-BE49-F238E27FC236}">
                <a16:creationId xmlns:a16="http://schemas.microsoft.com/office/drawing/2014/main" xmlns="" id="{4AE17B7F-6C2F-42A9-946F-8FF49617D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0" name="Rectangle 129">
            <a:extLst>
              <a:ext uri="{FF2B5EF4-FFF2-40B4-BE49-F238E27FC236}">
                <a16:creationId xmlns:a16="http://schemas.microsoft.com/office/drawing/2014/main" xmlns="" id="{A3D9AEEE-1CCD-43C0-BA3E-16D60A6E23C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3044310" cy="5143500"/>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91" name="Google Shape;91;p19"/>
          <p:cNvSpPr txBox="1">
            <a:spLocks noGrp="1"/>
          </p:cNvSpPr>
          <p:nvPr>
            <p:ph type="title"/>
          </p:nvPr>
        </p:nvSpPr>
        <p:spPr>
          <a:xfrm>
            <a:off x="944919" y="2325819"/>
            <a:ext cx="1840539" cy="2272008"/>
          </a:xfrm>
          <a:prstGeom prst="rect">
            <a:avLst/>
          </a:prstGeom>
        </p:spPr>
        <p:txBody>
          <a:bodyPr spcFirstLastPara="1" vert="horz" lIns="91440" tIns="45720" rIns="91440" bIns="45720" rtlCol="0" anchor="t" anchorCtr="0">
            <a:normAutofit/>
          </a:bodyPr>
          <a:lstStyle/>
          <a:p>
            <a:pPr marL="0" lvl="0" indent="0" defTabSz="457200">
              <a:spcBef>
                <a:spcPct val="0"/>
              </a:spcBef>
              <a:spcAft>
                <a:spcPts val="0"/>
              </a:spcAft>
            </a:pPr>
            <a:r>
              <a:rPr lang="en-US" sz="1900" b="1" dirty="0">
                <a:solidFill>
                  <a:schemeClr val="bg1"/>
                </a:solidFill>
                <a:latin typeface="+mn-lt"/>
              </a:rPr>
              <a:t>Software Requirements</a:t>
            </a:r>
          </a:p>
        </p:txBody>
      </p:sp>
      <p:sp>
        <p:nvSpPr>
          <p:cNvPr id="132" name="Freeform 11">
            <a:extLst>
              <a:ext uri="{FF2B5EF4-FFF2-40B4-BE49-F238E27FC236}">
                <a16:creationId xmlns:a16="http://schemas.microsoft.com/office/drawing/2014/main" xmlns="" id="{60F880A6-33D3-4EEC-A780-B73559B9F2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19" y="2384925"/>
            <a:ext cx="823645" cy="385550"/>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graphicFrame>
        <p:nvGraphicFramePr>
          <p:cNvPr id="94" name="Google Shape;92;p19">
            <a:extLst>
              <a:ext uri="{FF2B5EF4-FFF2-40B4-BE49-F238E27FC236}">
                <a16:creationId xmlns:a16="http://schemas.microsoft.com/office/drawing/2014/main" xmlns="" id="{C0EF79BB-8823-4492-86FD-1389BABE2A34}"/>
              </a:ext>
            </a:extLst>
          </p:cNvPr>
          <p:cNvGraphicFramePr/>
          <p:nvPr>
            <p:extLst>
              <p:ext uri="{D42A27DB-BD31-4B8C-83A1-F6EECF244321}">
                <p14:modId xmlns:p14="http://schemas.microsoft.com/office/powerpoint/2010/main" xmlns="" val="4195314154"/>
              </p:ext>
            </p:extLst>
          </p:nvPr>
        </p:nvGraphicFramePr>
        <p:xfrm>
          <a:off x="3534858" y="481163"/>
          <a:ext cx="5124159" cy="3948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96"/>
        <p:cNvGrpSpPr/>
        <p:nvPr/>
      </p:nvGrpSpPr>
      <p:grpSpPr>
        <a:xfrm>
          <a:off x="0" y="0"/>
          <a:ext cx="0" cy="0"/>
          <a:chOff x="0" y="0"/>
          <a:chExt cx="0" cy="0"/>
        </a:xfrm>
      </p:grpSpPr>
      <p:grpSp>
        <p:nvGrpSpPr>
          <p:cNvPr id="104" name="Group 103">
            <a:extLst>
              <a:ext uri="{FF2B5EF4-FFF2-40B4-BE49-F238E27FC236}">
                <a16:creationId xmlns:a16="http://schemas.microsoft.com/office/drawing/2014/main" xmlns="" id="{183CFBA6-CE65-403A-9402-96B75FC8991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 y="171450"/>
            <a:ext cx="2138628" cy="4978966"/>
            <a:chOff x="2487613" y="285750"/>
            <a:chExt cx="2428875" cy="5654676"/>
          </a:xfrm>
        </p:grpSpPr>
        <p:sp>
          <p:nvSpPr>
            <p:cNvPr id="105" name="Freeform 11">
              <a:extLst>
                <a:ext uri="{FF2B5EF4-FFF2-40B4-BE49-F238E27FC236}">
                  <a16:creationId xmlns:a16="http://schemas.microsoft.com/office/drawing/2014/main" xmlns="" id="{59AF335C-09EE-4959-A2C9-B32F3C6C1D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06" name="Freeform 12">
              <a:extLst>
                <a:ext uri="{FF2B5EF4-FFF2-40B4-BE49-F238E27FC236}">
                  <a16:creationId xmlns:a16="http://schemas.microsoft.com/office/drawing/2014/main" xmlns="" id="{94CCE8C7-E8BB-47EB-BBC7-5E8948F89F2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7" name="Freeform 13">
              <a:extLst>
                <a:ext uri="{FF2B5EF4-FFF2-40B4-BE49-F238E27FC236}">
                  <a16:creationId xmlns:a16="http://schemas.microsoft.com/office/drawing/2014/main" xmlns="" id="{2665878D-6479-49F4-BD1C-D1BE63CABA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08" name="Freeform 14">
              <a:extLst>
                <a:ext uri="{FF2B5EF4-FFF2-40B4-BE49-F238E27FC236}">
                  <a16:creationId xmlns:a16="http://schemas.microsoft.com/office/drawing/2014/main" xmlns="" id="{C6400AEB-4991-4E07-8599-C36A9E3543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9" name="Freeform 15">
              <a:extLst>
                <a:ext uri="{FF2B5EF4-FFF2-40B4-BE49-F238E27FC236}">
                  <a16:creationId xmlns:a16="http://schemas.microsoft.com/office/drawing/2014/main" xmlns="" id="{0C2AEB7A-70D9-4DE7-B97A-0325DBC9F2F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10" name="Freeform 16">
              <a:extLst>
                <a:ext uri="{FF2B5EF4-FFF2-40B4-BE49-F238E27FC236}">
                  <a16:creationId xmlns:a16="http://schemas.microsoft.com/office/drawing/2014/main" xmlns="" id="{FC03DDD2-9CC7-40B7-A632-50BF3E3F6A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1" name="Freeform 17">
              <a:extLst>
                <a:ext uri="{FF2B5EF4-FFF2-40B4-BE49-F238E27FC236}">
                  <a16:creationId xmlns:a16="http://schemas.microsoft.com/office/drawing/2014/main" xmlns="" id="{7F0B3262-F0EC-44D3-AA37-9552D248C71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12" name="Freeform 18">
              <a:extLst>
                <a:ext uri="{FF2B5EF4-FFF2-40B4-BE49-F238E27FC236}">
                  <a16:creationId xmlns:a16="http://schemas.microsoft.com/office/drawing/2014/main" xmlns="" id="{1839BD80-9BF2-49B4-BB03-B5AAB359BF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13" name="Freeform 19">
              <a:extLst>
                <a:ext uri="{FF2B5EF4-FFF2-40B4-BE49-F238E27FC236}">
                  <a16:creationId xmlns:a16="http://schemas.microsoft.com/office/drawing/2014/main" xmlns="" id="{BDC00C45-9216-4702-A31A-391B1D89C47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14" name="Freeform 20">
              <a:extLst>
                <a:ext uri="{FF2B5EF4-FFF2-40B4-BE49-F238E27FC236}">
                  <a16:creationId xmlns:a16="http://schemas.microsoft.com/office/drawing/2014/main" xmlns="" id="{5FB0F70F-34B9-4938-B487-312A0BF0E0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15" name="Freeform 21">
              <a:extLst>
                <a:ext uri="{FF2B5EF4-FFF2-40B4-BE49-F238E27FC236}">
                  <a16:creationId xmlns:a16="http://schemas.microsoft.com/office/drawing/2014/main" xmlns="" id="{791D1EE1-5A08-47A7-8D44-0940DEF5B4A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16" name="Freeform 22">
              <a:extLst>
                <a:ext uri="{FF2B5EF4-FFF2-40B4-BE49-F238E27FC236}">
                  <a16:creationId xmlns:a16="http://schemas.microsoft.com/office/drawing/2014/main" xmlns="" id="{E04F3404-E41A-43F9-AC45-52EB0874B43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18" name="Group 117">
            <a:extLst>
              <a:ext uri="{FF2B5EF4-FFF2-40B4-BE49-F238E27FC236}">
                <a16:creationId xmlns:a16="http://schemas.microsoft.com/office/drawing/2014/main" xmlns="" id="{C1BC7BDB-967A-4559-AA14-041BCB872DF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0412" y="-589"/>
            <a:ext cx="1767505" cy="5140529"/>
            <a:chOff x="6627813" y="194833"/>
            <a:chExt cx="1952625" cy="5678918"/>
          </a:xfrm>
        </p:grpSpPr>
        <p:sp>
          <p:nvSpPr>
            <p:cNvPr id="119" name="Freeform 27">
              <a:extLst>
                <a:ext uri="{FF2B5EF4-FFF2-40B4-BE49-F238E27FC236}">
                  <a16:creationId xmlns:a16="http://schemas.microsoft.com/office/drawing/2014/main" xmlns="" id="{A39F46EA-3E4A-46CA-BCB8-CA695ED3F4C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0" name="Freeform 28">
              <a:extLst>
                <a:ext uri="{FF2B5EF4-FFF2-40B4-BE49-F238E27FC236}">
                  <a16:creationId xmlns:a16="http://schemas.microsoft.com/office/drawing/2014/main" xmlns="" id="{491A4A32-7F8C-4CA7-9281-9761F03571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21" name="Freeform 29">
              <a:extLst>
                <a:ext uri="{FF2B5EF4-FFF2-40B4-BE49-F238E27FC236}">
                  <a16:creationId xmlns:a16="http://schemas.microsoft.com/office/drawing/2014/main" xmlns="" id="{46B02D76-3CD9-4DF5-A3AD-793E7204E0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22" name="Freeform 30">
              <a:extLst>
                <a:ext uri="{FF2B5EF4-FFF2-40B4-BE49-F238E27FC236}">
                  <a16:creationId xmlns:a16="http://schemas.microsoft.com/office/drawing/2014/main" xmlns="" id="{E579A2FB-E98B-4144-9D52-3A72BD8D1B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23" name="Freeform 31">
              <a:extLst>
                <a:ext uri="{FF2B5EF4-FFF2-40B4-BE49-F238E27FC236}">
                  <a16:creationId xmlns:a16="http://schemas.microsoft.com/office/drawing/2014/main" xmlns="" id="{65E500DD-EB71-44B5-A2FA-88E9964357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24" name="Freeform 32">
              <a:extLst>
                <a:ext uri="{FF2B5EF4-FFF2-40B4-BE49-F238E27FC236}">
                  <a16:creationId xmlns:a16="http://schemas.microsoft.com/office/drawing/2014/main" xmlns="" id="{04D6AAD6-45AE-454A-9206-8B90E8A264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25" name="Freeform 33">
              <a:extLst>
                <a:ext uri="{FF2B5EF4-FFF2-40B4-BE49-F238E27FC236}">
                  <a16:creationId xmlns:a16="http://schemas.microsoft.com/office/drawing/2014/main" xmlns="" id="{F7399B13-8510-45F6-98C4-0F14C0B3785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26" name="Freeform 34">
              <a:extLst>
                <a:ext uri="{FF2B5EF4-FFF2-40B4-BE49-F238E27FC236}">
                  <a16:creationId xmlns:a16="http://schemas.microsoft.com/office/drawing/2014/main" xmlns="" id="{CA595445-6A38-4465-9A5D-9705388D933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27" name="Freeform 35">
              <a:extLst>
                <a:ext uri="{FF2B5EF4-FFF2-40B4-BE49-F238E27FC236}">
                  <a16:creationId xmlns:a16="http://schemas.microsoft.com/office/drawing/2014/main" xmlns="" id="{21D40BAF-4AE0-46F4-BD65-057F0DC668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28" name="Freeform 36">
              <a:extLst>
                <a:ext uri="{FF2B5EF4-FFF2-40B4-BE49-F238E27FC236}">
                  <a16:creationId xmlns:a16="http://schemas.microsoft.com/office/drawing/2014/main" xmlns="" id="{B17F2D73-16DF-4138-B72D-E5B204717AC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29" name="Freeform 37">
              <a:extLst>
                <a:ext uri="{FF2B5EF4-FFF2-40B4-BE49-F238E27FC236}">
                  <a16:creationId xmlns:a16="http://schemas.microsoft.com/office/drawing/2014/main" xmlns="" id="{DB8ABBC2-6C0C-4F6E-97EB-55B3B7B2F38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30" name="Freeform 38">
              <a:extLst>
                <a:ext uri="{FF2B5EF4-FFF2-40B4-BE49-F238E27FC236}">
                  <a16:creationId xmlns:a16="http://schemas.microsoft.com/office/drawing/2014/main" xmlns="" id="{7A49885E-6B05-41B6-B47F-9D24456FE7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32" name="Rectangle 131">
            <a:extLst>
              <a:ext uri="{FF2B5EF4-FFF2-40B4-BE49-F238E27FC236}">
                <a16:creationId xmlns:a16="http://schemas.microsoft.com/office/drawing/2014/main" xmlns="" id="{BDADA868-08FE-425A-AEF9-B622F93730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34" name="Freeform 11">
            <a:extLst>
              <a:ext uri="{FF2B5EF4-FFF2-40B4-BE49-F238E27FC236}">
                <a16:creationId xmlns:a16="http://schemas.microsoft.com/office/drawing/2014/main" xmlns="" id="{4AE17B7F-6C2F-42A9-946F-8FF49617D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36" name="Rectangle 135">
            <a:extLst>
              <a:ext uri="{FF2B5EF4-FFF2-40B4-BE49-F238E27FC236}">
                <a16:creationId xmlns:a16="http://schemas.microsoft.com/office/drawing/2014/main" xmlns="" id="{175CD74B-9CE8-4F20-A3E4-A22A7F0360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Google Shape;97;p20"/>
          <p:cNvSpPr txBox="1">
            <a:spLocks noGrp="1"/>
          </p:cNvSpPr>
          <p:nvPr>
            <p:ph type="title"/>
          </p:nvPr>
        </p:nvSpPr>
        <p:spPr>
          <a:xfrm>
            <a:off x="1346172" y="468082"/>
            <a:ext cx="7284749" cy="960668"/>
          </a:xfrm>
          <a:prstGeom prst="rect">
            <a:avLst/>
          </a:prstGeom>
        </p:spPr>
        <p:txBody>
          <a:bodyPr spcFirstLastPara="1" vert="horz" lIns="91440" tIns="45720" rIns="91440" bIns="45720" rtlCol="0" anchor="t" anchorCtr="0">
            <a:normAutofit/>
          </a:bodyPr>
          <a:lstStyle/>
          <a:p>
            <a:pPr marL="0" lvl="0" indent="0" algn="ctr" defTabSz="457200">
              <a:spcBef>
                <a:spcPct val="0"/>
              </a:spcBef>
              <a:spcAft>
                <a:spcPts val="0"/>
              </a:spcAft>
            </a:pPr>
            <a:r>
              <a:rPr lang="en-US" sz="2800" b="1" dirty="0">
                <a:latin typeface="+mn-lt"/>
              </a:rPr>
              <a:t> Hardware Requirements</a:t>
            </a:r>
          </a:p>
        </p:txBody>
      </p:sp>
      <p:sp>
        <p:nvSpPr>
          <p:cNvPr id="138" name="Rectangle 137">
            <a:extLst>
              <a:ext uri="{FF2B5EF4-FFF2-40B4-BE49-F238E27FC236}">
                <a16:creationId xmlns:a16="http://schemas.microsoft.com/office/drawing/2014/main" xmlns="" id="{99C44665-BECF-4482-A00C-E4BE2A87DC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40" name="Freeform 11">
            <a:extLst>
              <a:ext uri="{FF2B5EF4-FFF2-40B4-BE49-F238E27FC236}">
                <a16:creationId xmlns:a16="http://schemas.microsoft.com/office/drawing/2014/main" xmlns="" id="{20398C1D-D011-4BA8-AC81-E829677B87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3141" y="535781"/>
            <a:ext cx="1191394"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100" name="Google Shape;98;p20">
            <a:extLst>
              <a:ext uri="{FF2B5EF4-FFF2-40B4-BE49-F238E27FC236}">
                <a16:creationId xmlns:a16="http://schemas.microsoft.com/office/drawing/2014/main" xmlns="" id="{3DA26F58-A2AC-43D3-BB8C-51402F69D320}"/>
              </a:ext>
            </a:extLst>
          </p:cNvPr>
          <p:cNvGraphicFramePr/>
          <p:nvPr>
            <p:extLst>
              <p:ext uri="{D42A27DB-BD31-4B8C-83A1-F6EECF244321}">
                <p14:modId xmlns:p14="http://schemas.microsoft.com/office/powerpoint/2010/main" xmlns="" val="3776269111"/>
              </p:ext>
            </p:extLst>
          </p:nvPr>
        </p:nvGraphicFramePr>
        <p:xfrm>
          <a:off x="315310" y="1030014"/>
          <a:ext cx="8450317" cy="39518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1347</TotalTime>
  <Words>848</Words>
  <Application>Microsoft Office PowerPoint</Application>
  <PresentationFormat>On-screen Show (16:9)</PresentationFormat>
  <Paragraphs>131</Paragraphs>
  <Slides>21</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Times New Roman</vt:lpstr>
      <vt:lpstr>Trebuchet MS</vt:lpstr>
      <vt:lpstr>Average</vt:lpstr>
      <vt:lpstr>Wingdings 3</vt:lpstr>
      <vt:lpstr>Merriweather</vt:lpstr>
      <vt:lpstr>Wingdings</vt:lpstr>
      <vt:lpstr>Wisp</vt:lpstr>
      <vt:lpstr>Date:15th May 2021 </vt:lpstr>
      <vt:lpstr>Slide 2</vt:lpstr>
      <vt:lpstr>Slide 3</vt:lpstr>
      <vt:lpstr>Abstract</vt:lpstr>
      <vt:lpstr>Literature Survey</vt:lpstr>
      <vt:lpstr>Slide 6</vt:lpstr>
      <vt:lpstr>Slide 7</vt:lpstr>
      <vt:lpstr>Software Requirements</vt:lpstr>
      <vt:lpstr> Hardware Requirements</vt:lpstr>
      <vt:lpstr>DataSet Requirement</vt:lpstr>
      <vt:lpstr>DataSet Requirement</vt:lpstr>
      <vt:lpstr>Architecture Diagram</vt:lpstr>
      <vt:lpstr>Use Case Diagram</vt:lpstr>
      <vt:lpstr>Class Diagram</vt:lpstr>
      <vt:lpstr>Sequence Diagram</vt:lpstr>
      <vt:lpstr>Results</vt:lpstr>
      <vt:lpstr>Results</vt:lpstr>
      <vt:lpstr>Future Scope</vt:lpstr>
      <vt:lpstr>Conclusion</vt:lpstr>
      <vt:lpstr>References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Date:16th April 2021 </dc:title>
  <cp:lastModifiedBy>USER</cp:lastModifiedBy>
  <cp:revision>9</cp:revision>
  <dcterms:modified xsi:type="dcterms:W3CDTF">2021-06-01T05:18:08Z</dcterms:modified>
</cp:coreProperties>
</file>