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swald" charset="0"/>
      <p:regular r:id="rId25"/>
      <p:bold r:id="rId26"/>
    </p:embeddedFont>
    <p:embeddedFont>
      <p:font typeface="Average"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3b43512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3b43512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b43512af_0_3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b43512a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03ecaebe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903ecae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903ecaebe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903ecaeb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903ecaebe_0_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903ecaeb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903ecaebe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903ecaeb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903ecaebe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903ecae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903ecaebe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903ecaeb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903ecaebe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903ecaeb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ec424841f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ec42484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3b43512af_0_2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3b43512af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3b43512af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3b43512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3b43512af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3b43512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903ecaebe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903ecaeb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3b43512af_0_2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3b43512a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3b43512a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3b43512a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903ecaebe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903ecaeb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3b43512af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3b43512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903ecaebe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903eca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ec424841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ec4248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3b43512af_0_3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3b43512a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5aab080e7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5aab080e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96258" y="776475"/>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ConnektedIn</a:t>
            </a:r>
            <a:endParaRPr/>
          </a:p>
        </p:txBody>
      </p:sp>
      <p:sp>
        <p:nvSpPr>
          <p:cNvPr id="60" name="Google Shape;60;p13"/>
          <p:cNvSpPr txBox="1">
            <a:spLocks noGrp="1"/>
          </p:cNvSpPr>
          <p:nvPr>
            <p:ph type="subTitle" idx="1"/>
          </p:nvPr>
        </p:nvSpPr>
        <p:spPr>
          <a:xfrm>
            <a:off x="225025" y="3121275"/>
            <a:ext cx="8919000" cy="14544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dirty="0"/>
              <a:t>  	                        		                </a:t>
            </a:r>
            <a:r>
              <a:rPr lang="en" sz="1900" dirty="0" smtClean="0"/>
              <a:t>By                    </a:t>
            </a:r>
            <a:endParaRPr sz="1900"/>
          </a:p>
          <a:p>
            <a:pPr marL="5029200" lvl="0" indent="0" algn="l" rtl="0">
              <a:spcBef>
                <a:spcPts val="0"/>
              </a:spcBef>
              <a:spcAft>
                <a:spcPts val="0"/>
              </a:spcAft>
              <a:buNone/>
            </a:pPr>
            <a:r>
              <a:rPr lang="en" sz="1900" dirty="0"/>
              <a:t>       </a:t>
            </a:r>
            <a:r>
              <a:rPr lang="en" sz="1800" dirty="0"/>
              <a:t>R. Ajay Babu (Y18CS148)</a:t>
            </a:r>
            <a:endParaRPr sz="1800"/>
          </a:p>
          <a:p>
            <a:pPr marL="0" lvl="0" indent="0" algn="ctr" rtl="0">
              <a:spcBef>
                <a:spcPts val="0"/>
              </a:spcBef>
              <a:spcAft>
                <a:spcPts val="0"/>
              </a:spcAft>
              <a:buNone/>
            </a:pPr>
            <a:r>
              <a:rPr lang="en" sz="1800" dirty="0"/>
              <a:t>         	</a:t>
            </a:r>
            <a:r>
              <a:rPr lang="en" sz="1800" dirty="0" smtClean="0"/>
              <a:t>   				P</a:t>
            </a:r>
            <a:r>
              <a:rPr lang="en" sz="1800" dirty="0"/>
              <a:t>. Naga Ajay Kumar (Y18CS143)</a:t>
            </a:r>
            <a:endParaRPr sz="1800"/>
          </a:p>
          <a:p>
            <a:pPr marL="0" lvl="0" indent="0" algn="ctr" rtl="0">
              <a:spcBef>
                <a:spcPts val="0"/>
              </a:spcBef>
              <a:spcAft>
                <a:spcPts val="0"/>
              </a:spcAft>
              <a:buNone/>
            </a:pPr>
            <a:r>
              <a:rPr lang="en" sz="1800" dirty="0"/>
              <a:t>    		            </a:t>
            </a:r>
            <a:r>
              <a:rPr lang="en" sz="1800" dirty="0" smtClean="0"/>
              <a:t>			P</a:t>
            </a:r>
            <a:r>
              <a:rPr lang="en" sz="1800" dirty="0"/>
              <a:t>. Vidhya Sagar (Y18CS146)</a:t>
            </a:r>
            <a:endParaRPr sz="1800"/>
          </a:p>
        </p:txBody>
      </p:sp>
      <p:sp>
        <p:nvSpPr>
          <p:cNvPr id="61" name="Google Shape;61;p13"/>
          <p:cNvSpPr txBox="1"/>
          <p:nvPr/>
        </p:nvSpPr>
        <p:spPr>
          <a:xfrm>
            <a:off x="514375" y="3654025"/>
            <a:ext cx="61722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7B7B7"/>
                </a:solidFill>
                <a:latin typeface="Average"/>
                <a:ea typeface="Average"/>
                <a:cs typeface="Average"/>
                <a:sym typeface="Average"/>
              </a:rPr>
              <a:t>Guide :</a:t>
            </a:r>
            <a:endParaRPr>
              <a:solidFill>
                <a:srgbClr val="B7B7B7"/>
              </a:solidFill>
              <a:latin typeface="Average"/>
              <a:ea typeface="Average"/>
              <a:cs typeface="Average"/>
              <a:sym typeface="Average"/>
            </a:endParaRPr>
          </a:p>
          <a:p>
            <a:pPr marL="0" lvl="0" indent="0" algn="l" rtl="0">
              <a:lnSpc>
                <a:spcPct val="115000"/>
              </a:lnSpc>
              <a:spcBef>
                <a:spcPts val="0"/>
              </a:spcBef>
              <a:spcAft>
                <a:spcPts val="0"/>
              </a:spcAft>
              <a:buNone/>
            </a:pPr>
            <a:r>
              <a:rPr lang="en" sz="1700">
                <a:solidFill>
                  <a:srgbClr val="B7B7B7"/>
                </a:solidFill>
              </a:rPr>
              <a:t>Sri. K. Siva Kumar</a:t>
            </a:r>
            <a:endParaRPr sz="1300">
              <a:solidFill>
                <a:srgbClr val="B7B7B7"/>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MongoDB</a:t>
            </a:r>
            <a:endParaRPr sz="1900"/>
          </a:p>
          <a:p>
            <a:pPr marL="457200" lvl="0" indent="0" algn="just" rtl="0">
              <a:spcBef>
                <a:spcPts val="1000"/>
              </a:spcBef>
              <a:spcAft>
                <a:spcPts val="0"/>
              </a:spcAft>
              <a:buNone/>
            </a:pPr>
            <a:r>
              <a:rPr lang="en" sz="1900"/>
              <a:t>MongoDB is a source-available cross-platform document-oriented database program. Classified as a NoSQL database program, MongoDB uses JSON-like documents with optional schemas.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Home (Feed)</a:t>
            </a:r>
            <a:endParaRPr sz="1900"/>
          </a:p>
          <a:p>
            <a:pPr marL="457200" lvl="0" indent="-349250" algn="just" rtl="0">
              <a:spcBef>
                <a:spcPts val="0"/>
              </a:spcBef>
              <a:spcAft>
                <a:spcPts val="0"/>
              </a:spcAft>
              <a:buSzPts val="1900"/>
              <a:buChar char="●"/>
            </a:pPr>
            <a:r>
              <a:rPr lang="en" sz="1900"/>
              <a:t>My Network</a:t>
            </a:r>
            <a:endParaRPr sz="1900"/>
          </a:p>
          <a:p>
            <a:pPr marL="457200" lvl="0" indent="-349250" algn="just" rtl="0">
              <a:spcBef>
                <a:spcPts val="0"/>
              </a:spcBef>
              <a:spcAft>
                <a:spcPts val="0"/>
              </a:spcAft>
              <a:buSzPts val="1900"/>
              <a:buChar char="●"/>
            </a:pPr>
            <a:r>
              <a:rPr lang="en" sz="1900"/>
              <a:t>Jobs</a:t>
            </a:r>
            <a:endParaRPr sz="1900"/>
          </a:p>
          <a:p>
            <a:pPr marL="457200" lvl="0" indent="-349250" algn="just" rtl="0">
              <a:spcBef>
                <a:spcPts val="0"/>
              </a:spcBef>
              <a:spcAft>
                <a:spcPts val="0"/>
              </a:spcAft>
              <a:buSzPts val="1900"/>
              <a:buChar char="●"/>
            </a:pPr>
            <a:r>
              <a:rPr lang="en" sz="1900"/>
              <a:t>Messaging</a:t>
            </a:r>
            <a:endParaRPr sz="1900"/>
          </a:p>
          <a:p>
            <a:pPr marL="457200" lvl="0" indent="-349250" algn="just" rtl="0">
              <a:spcBef>
                <a:spcPts val="0"/>
              </a:spcBef>
              <a:spcAft>
                <a:spcPts val="0"/>
              </a:spcAft>
              <a:buSzPts val="1900"/>
              <a:buChar char="●"/>
            </a:pPr>
            <a:r>
              <a:rPr lang="en" sz="1900"/>
              <a:t>Notifications</a:t>
            </a:r>
            <a:endParaRPr sz="1900"/>
          </a:p>
          <a:p>
            <a:pPr marL="457200" lvl="0" indent="-349250" algn="just" rtl="0">
              <a:spcBef>
                <a:spcPts val="0"/>
              </a:spcBef>
              <a:spcAft>
                <a:spcPts val="0"/>
              </a:spcAft>
              <a:buSzPts val="1900"/>
              <a:buChar char="●"/>
            </a:pPr>
            <a:r>
              <a:rPr lang="en" sz="1900"/>
              <a:t>Profile</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Home</a:t>
            </a:r>
            <a:endParaRPr sz="1900"/>
          </a:p>
          <a:p>
            <a:pPr marL="457200" lvl="0" indent="0" algn="just" rtl="0">
              <a:spcBef>
                <a:spcPts val="1000"/>
              </a:spcBef>
              <a:spcAft>
                <a:spcPts val="0"/>
              </a:spcAft>
              <a:buNone/>
            </a:pPr>
            <a:r>
              <a:rPr lang="en" sz="1900"/>
              <a:t>Homepage is the landing page you reach when you first sign in to your LinkedIn account.</a:t>
            </a:r>
            <a:endParaRPr sz="1900"/>
          </a:p>
          <a:p>
            <a:pPr marL="457200" lvl="0" indent="0" algn="just" rtl="0">
              <a:spcBef>
                <a:spcPts val="1000"/>
              </a:spcBef>
              <a:spcAft>
                <a:spcPts val="0"/>
              </a:spcAft>
              <a:buNone/>
            </a:pPr>
            <a:r>
              <a:rPr lang="en" sz="1900"/>
              <a:t>It includes your feed, access to your connections, profile, messages, and notifications. </a:t>
            </a:r>
            <a:endParaRPr sz="1900"/>
          </a:p>
          <a:p>
            <a:pPr marL="457200" lvl="0" indent="0" algn="just" rtl="0">
              <a:spcBef>
                <a:spcPts val="1000"/>
              </a:spcBef>
              <a:spcAft>
                <a:spcPts val="0"/>
              </a:spcAft>
              <a:buNone/>
            </a:pPr>
            <a:r>
              <a:rPr lang="en" sz="1900"/>
              <a:t>Your LinkedIn Feed contains posts from your network, companies you follow, and more.</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My Network</a:t>
            </a:r>
            <a:endParaRPr sz="1900"/>
          </a:p>
          <a:p>
            <a:pPr marL="457200" lvl="0" indent="0" algn="just" rtl="0">
              <a:spcBef>
                <a:spcPts val="1000"/>
              </a:spcBef>
              <a:spcAft>
                <a:spcPts val="0"/>
              </a:spcAft>
              <a:buNone/>
            </a:pPr>
            <a:r>
              <a:rPr lang="en" sz="1900"/>
              <a:t>It shows your professional network, the list of professionals you are connected with on ConnektedIn. </a:t>
            </a:r>
            <a:endParaRPr sz="1900"/>
          </a:p>
          <a:p>
            <a:pPr marL="457200" lvl="0" indent="0" algn="just" rtl="0">
              <a:spcBef>
                <a:spcPts val="1000"/>
              </a:spcBef>
              <a:spcAft>
                <a:spcPts val="0"/>
              </a:spcAft>
              <a:buNone/>
            </a:pPr>
            <a:r>
              <a:rPr lang="en" sz="1900"/>
              <a:t>It also shows you the invitations (people who want to be added to your network) and a list of people you would like to connect with.</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Jobs</a:t>
            </a:r>
            <a:endParaRPr sz="1900"/>
          </a:p>
          <a:p>
            <a:pPr marL="457200" lvl="0" indent="0" algn="just" rtl="0">
              <a:spcBef>
                <a:spcPts val="1000"/>
              </a:spcBef>
              <a:spcAft>
                <a:spcPts val="0"/>
              </a:spcAft>
              <a:buNone/>
            </a:pPr>
            <a:r>
              <a:rPr lang="en" sz="1900"/>
              <a:t>In this section, you will find the job listings posted by the employers and divided into different categories. </a:t>
            </a:r>
            <a:endParaRPr sz="1900"/>
          </a:p>
          <a:p>
            <a:pPr marL="457200" lvl="0" indent="0" algn="just" rtl="0">
              <a:spcBef>
                <a:spcPts val="1000"/>
              </a:spcBef>
              <a:spcAft>
                <a:spcPts val="0"/>
              </a:spcAft>
              <a:buNone/>
            </a:pPr>
            <a:r>
              <a:rPr lang="en" sz="1900"/>
              <a:t>It also suggests jobs that you may be interested in, based on the information provided by you like your skills, education, experience, location and job-preferences.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Messaging</a:t>
            </a:r>
            <a:endParaRPr sz="1900"/>
          </a:p>
          <a:p>
            <a:pPr marL="457200" lvl="0" indent="0" algn="just" rtl="0">
              <a:spcBef>
                <a:spcPts val="1000"/>
              </a:spcBef>
              <a:spcAft>
                <a:spcPts val="0"/>
              </a:spcAft>
              <a:buNone/>
            </a:pPr>
            <a:r>
              <a:rPr lang="en" sz="1900"/>
              <a:t>It allows you send messages to another professional. You can also attach a file or image with your message.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Notifications</a:t>
            </a:r>
            <a:endParaRPr sz="1900"/>
          </a:p>
          <a:p>
            <a:pPr marL="457200" lvl="0" indent="0" algn="just" rtl="0">
              <a:spcBef>
                <a:spcPts val="1000"/>
              </a:spcBef>
              <a:spcAft>
                <a:spcPts val="0"/>
              </a:spcAft>
              <a:buNone/>
            </a:pPr>
            <a:r>
              <a:rPr lang="en" sz="1900"/>
              <a:t>This feature provides you notifications such as who endorsed you, who invited you to join something, who viewed your profile, and to say happy birthday etc.</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Profile</a:t>
            </a:r>
            <a:endParaRPr sz="1900"/>
          </a:p>
          <a:p>
            <a:pPr marL="457200" lvl="0" indent="0" algn="just" rtl="0">
              <a:spcBef>
                <a:spcPts val="1000"/>
              </a:spcBef>
              <a:spcAft>
                <a:spcPts val="0"/>
              </a:spcAft>
              <a:buNone/>
            </a:pPr>
            <a:r>
              <a:rPr lang="en" sz="1900"/>
              <a:t>It is located to the left side of your homepage. </a:t>
            </a:r>
            <a:endParaRPr sz="1900"/>
          </a:p>
          <a:p>
            <a:pPr marL="457200" lvl="0" indent="0" algn="just" rtl="0">
              <a:spcBef>
                <a:spcPts val="1000"/>
              </a:spcBef>
              <a:spcAft>
                <a:spcPts val="0"/>
              </a:spcAft>
              <a:buNone/>
            </a:pPr>
            <a:r>
              <a:rPr lang="en" sz="1900"/>
              <a:t>Click on your profile picture, it will show your name, photo, skills, education, location and occupation etc.</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Registration</a:t>
            </a:r>
            <a:endParaRPr sz="1900"/>
          </a:p>
          <a:p>
            <a:pPr marL="457200" lvl="0" indent="-349250" algn="just" rtl="0">
              <a:spcBef>
                <a:spcPts val="0"/>
              </a:spcBef>
              <a:spcAft>
                <a:spcPts val="0"/>
              </a:spcAft>
              <a:buSzPts val="1900"/>
              <a:buChar char="●"/>
            </a:pPr>
            <a:r>
              <a:rPr lang="en" sz="1900"/>
              <a:t>Sign-in</a:t>
            </a:r>
            <a:endParaRPr sz="1900"/>
          </a:p>
          <a:p>
            <a:pPr marL="457200" lvl="0" indent="-349250" algn="just" rtl="0">
              <a:spcBef>
                <a:spcPts val="0"/>
              </a:spcBef>
              <a:spcAft>
                <a:spcPts val="0"/>
              </a:spcAft>
              <a:buSzPts val="1900"/>
              <a:buChar char="●"/>
            </a:pPr>
            <a:r>
              <a:rPr lang="en" sz="1900"/>
              <a:t>Creating a Post</a:t>
            </a:r>
            <a:endParaRPr sz="1900"/>
          </a:p>
          <a:p>
            <a:pPr marL="457200" lvl="0" indent="-349250" algn="just" rtl="0">
              <a:spcBef>
                <a:spcPts val="0"/>
              </a:spcBef>
              <a:spcAft>
                <a:spcPts val="0"/>
              </a:spcAft>
              <a:buSzPts val="1900"/>
              <a:buChar char="●"/>
            </a:pPr>
            <a:r>
              <a:rPr lang="en" sz="1900"/>
              <a:t>Adding Caption</a:t>
            </a:r>
            <a:endParaRPr sz="1900"/>
          </a:p>
          <a:p>
            <a:pPr marL="457200" lvl="0" indent="-349250" algn="just" rtl="0">
              <a:spcBef>
                <a:spcPts val="0"/>
              </a:spcBef>
              <a:spcAft>
                <a:spcPts val="0"/>
              </a:spcAft>
              <a:buSzPts val="1900"/>
              <a:buChar char="●"/>
            </a:pPr>
            <a:r>
              <a:rPr lang="en" sz="1900"/>
              <a:t>Adding Media</a:t>
            </a:r>
            <a:endParaRPr sz="1900"/>
          </a:p>
          <a:p>
            <a:pPr marL="457200" lvl="0" indent="-349250" algn="just" rtl="0">
              <a:spcBef>
                <a:spcPts val="0"/>
              </a:spcBef>
              <a:spcAft>
                <a:spcPts val="0"/>
              </a:spcAft>
              <a:buSzPts val="1900"/>
              <a:buChar char="●"/>
            </a:pPr>
            <a:r>
              <a:rPr lang="en" sz="1900"/>
              <a:t>Uploading Post</a:t>
            </a:r>
            <a:endParaRPr sz="1900"/>
          </a:p>
          <a:p>
            <a:pPr marL="457200" lvl="0" indent="-349250" algn="just" rtl="0">
              <a:spcBef>
                <a:spcPts val="0"/>
              </a:spcBef>
              <a:spcAft>
                <a:spcPts val="0"/>
              </a:spcAft>
              <a:buSzPts val="1900"/>
              <a:buChar char="●"/>
            </a:pPr>
            <a:r>
              <a:rPr lang="en" sz="1900"/>
              <a:t>Displaying Post</a:t>
            </a:r>
            <a:endParaRPr sz="1900"/>
          </a:p>
          <a:p>
            <a:pPr marL="457200" lvl="0" indent="-349250" algn="just" rtl="0">
              <a:spcBef>
                <a:spcPts val="0"/>
              </a:spcBef>
              <a:spcAft>
                <a:spcPts val="0"/>
              </a:spcAft>
              <a:buSzPts val="1900"/>
              <a:buChar char="●"/>
            </a:pPr>
            <a:r>
              <a:rPr lang="en" sz="1900"/>
              <a:t>Connecting Users</a:t>
            </a:r>
            <a:endParaRPr sz="1900"/>
          </a:p>
          <a:p>
            <a:pPr marL="457200" lvl="0" indent="-349250" algn="just" rtl="0">
              <a:spcBef>
                <a:spcPts val="0"/>
              </a:spcBef>
              <a:spcAft>
                <a:spcPts val="0"/>
              </a:spcAft>
              <a:buSzPts val="1900"/>
              <a:buChar char="●"/>
            </a:pPr>
            <a:r>
              <a:rPr lang="en" sz="1900"/>
              <a:t>Sign-out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Plan</a:t>
            </a:r>
            <a:endParaRPr/>
          </a:p>
        </p:txBody>
      </p:sp>
      <p:sp>
        <p:nvSpPr>
          <p:cNvPr id="169" name="Google Shape;169;p31"/>
          <p:cNvSpPr txBox="1">
            <a:spLocks noGrp="1"/>
          </p:cNvSpPr>
          <p:nvPr>
            <p:ph type="body" idx="1"/>
          </p:nvPr>
        </p:nvSpPr>
        <p:spPr>
          <a:xfrm>
            <a:off x="311700" y="1088175"/>
            <a:ext cx="8520600" cy="34164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500"/>
              </a:spcBef>
              <a:spcAft>
                <a:spcPts val="0"/>
              </a:spcAft>
              <a:buSzPts val="1800"/>
              <a:buChar char="●"/>
            </a:pPr>
            <a:r>
              <a:rPr lang="en"/>
              <a:t>Sign-in page</a:t>
            </a:r>
            <a:endParaRPr/>
          </a:p>
          <a:p>
            <a:pPr marL="457200" lvl="0" indent="-342900" algn="just" rtl="0">
              <a:lnSpc>
                <a:spcPct val="115000"/>
              </a:lnSpc>
              <a:spcBef>
                <a:spcPts val="0"/>
              </a:spcBef>
              <a:spcAft>
                <a:spcPts val="0"/>
              </a:spcAft>
              <a:buSzPts val="1800"/>
              <a:buChar char="●"/>
            </a:pPr>
            <a:r>
              <a:rPr lang="en"/>
              <a:t>Home Screen</a:t>
            </a:r>
            <a:endParaRPr/>
          </a:p>
          <a:p>
            <a:pPr marL="457200" lvl="0" indent="-342900" algn="just" rtl="0">
              <a:lnSpc>
                <a:spcPct val="115000"/>
              </a:lnSpc>
              <a:spcBef>
                <a:spcPts val="0"/>
              </a:spcBef>
              <a:spcAft>
                <a:spcPts val="0"/>
              </a:spcAft>
              <a:buSzPts val="1800"/>
              <a:buChar char="●"/>
            </a:pPr>
            <a:r>
              <a:rPr lang="en"/>
              <a:t>Create Sharebox</a:t>
            </a:r>
            <a:endParaRPr/>
          </a:p>
          <a:p>
            <a:pPr marL="457200" lvl="0" indent="-342900" algn="just" rtl="0">
              <a:lnSpc>
                <a:spcPct val="115000"/>
              </a:lnSpc>
              <a:spcBef>
                <a:spcPts val="0"/>
              </a:spcBef>
              <a:spcAft>
                <a:spcPts val="0"/>
              </a:spcAft>
              <a:buSzPts val="1800"/>
              <a:buChar char="●"/>
            </a:pPr>
            <a:r>
              <a:rPr lang="en"/>
              <a:t>Create Article Template</a:t>
            </a:r>
            <a:endParaRPr/>
          </a:p>
          <a:p>
            <a:pPr marL="457200" lvl="0" indent="-342900" algn="just" rtl="0">
              <a:lnSpc>
                <a:spcPct val="115000"/>
              </a:lnSpc>
              <a:spcBef>
                <a:spcPts val="0"/>
              </a:spcBef>
              <a:spcAft>
                <a:spcPts val="0"/>
              </a:spcAft>
              <a:buSzPts val="1800"/>
              <a:buChar char="●"/>
            </a:pPr>
            <a:r>
              <a:rPr lang="en"/>
              <a:t>Setup and Connect Firebase</a:t>
            </a:r>
            <a:endParaRPr/>
          </a:p>
          <a:p>
            <a:pPr marL="457200" lvl="0" indent="-342900" algn="just" rtl="0">
              <a:lnSpc>
                <a:spcPct val="115000"/>
              </a:lnSpc>
              <a:spcBef>
                <a:spcPts val="0"/>
              </a:spcBef>
              <a:spcAft>
                <a:spcPts val="0"/>
              </a:spcAft>
              <a:buSzPts val="1800"/>
              <a:buChar char="●"/>
            </a:pPr>
            <a:r>
              <a:rPr lang="en"/>
              <a:t>Uploading Post</a:t>
            </a:r>
            <a:endParaRPr/>
          </a:p>
          <a:p>
            <a:pPr marL="457200" lvl="0" indent="-342900" algn="just" rtl="0">
              <a:lnSpc>
                <a:spcPct val="115000"/>
              </a:lnSpc>
              <a:spcBef>
                <a:spcPts val="0"/>
              </a:spcBef>
              <a:spcAft>
                <a:spcPts val="0"/>
              </a:spcAft>
              <a:buSzPts val="1800"/>
              <a:buChar char="●"/>
            </a:pPr>
            <a:r>
              <a:rPr lang="en"/>
              <a:t>Show Posts</a:t>
            </a:r>
            <a:endParaRPr/>
          </a:p>
          <a:p>
            <a:pPr marL="457200" lvl="0" indent="-342900" algn="just" rtl="0">
              <a:lnSpc>
                <a:spcPct val="115000"/>
              </a:lnSpc>
              <a:spcBef>
                <a:spcPts val="0"/>
              </a:spcBef>
              <a:spcAft>
                <a:spcPts val="0"/>
              </a:spcAft>
              <a:buSzPts val="1800"/>
              <a:buChar char="●"/>
            </a:pPr>
            <a:r>
              <a:rPr lang="en"/>
              <a:t>Adding Connections</a:t>
            </a:r>
            <a:endParaRPr/>
          </a:p>
          <a:p>
            <a:pPr marL="457200" lvl="0" indent="-342900" algn="just" rtl="0">
              <a:lnSpc>
                <a:spcPct val="115000"/>
              </a:lnSpc>
              <a:spcBef>
                <a:spcPts val="0"/>
              </a:spcBef>
              <a:spcAft>
                <a:spcPts val="0"/>
              </a:spcAft>
              <a:buSzPts val="1800"/>
              <a:buChar char="●"/>
            </a:pPr>
            <a:r>
              <a:rPr lang="en"/>
              <a:t>Deploy</a:t>
            </a:r>
            <a:endParaRPr/>
          </a:p>
          <a:p>
            <a:pPr marL="0" lvl="0" indent="0" algn="just" rtl="0">
              <a:lnSpc>
                <a:spcPct val="115000"/>
              </a:lnSpc>
              <a:spcBef>
                <a:spcPts val="500"/>
              </a:spcBef>
              <a:spcAft>
                <a:spcPts val="0"/>
              </a:spcAft>
              <a:buNone/>
            </a:pPr>
            <a:endParaRPr/>
          </a:p>
          <a:p>
            <a:pPr marL="0" lvl="0" indent="0" algn="just" rtl="0">
              <a:lnSpc>
                <a:spcPct val="115000"/>
              </a:lnSpc>
              <a:spcBef>
                <a:spcPts val="5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7" name="Google Shape;67;p14"/>
          <p:cNvSpPr txBox="1">
            <a:spLocks noGrp="1"/>
          </p:cNvSpPr>
          <p:nvPr>
            <p:ph type="body" idx="1"/>
          </p:nvPr>
        </p:nvSpPr>
        <p:spPr>
          <a:xfrm>
            <a:off x="311700" y="1313200"/>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Introduction</a:t>
            </a:r>
            <a:endParaRPr sz="2000"/>
          </a:p>
          <a:p>
            <a:pPr marL="457200" lvl="0" indent="-355600" algn="l" rtl="0">
              <a:lnSpc>
                <a:spcPct val="115000"/>
              </a:lnSpc>
              <a:spcBef>
                <a:spcPts val="0"/>
              </a:spcBef>
              <a:spcAft>
                <a:spcPts val="0"/>
              </a:spcAft>
              <a:buSzPts val="2000"/>
              <a:buChar char="●"/>
            </a:pPr>
            <a:r>
              <a:rPr lang="en" sz="2000"/>
              <a:t>Tech Stack</a:t>
            </a:r>
            <a:endParaRPr sz="2000"/>
          </a:p>
          <a:p>
            <a:pPr marL="457200" lvl="0" indent="-355600" algn="l" rtl="0">
              <a:lnSpc>
                <a:spcPct val="115000"/>
              </a:lnSpc>
              <a:spcBef>
                <a:spcPts val="0"/>
              </a:spcBef>
              <a:spcAft>
                <a:spcPts val="0"/>
              </a:spcAft>
              <a:buSzPts val="2000"/>
              <a:buChar char="●"/>
            </a:pPr>
            <a:r>
              <a:rPr lang="en" sz="2000"/>
              <a:t>Modules</a:t>
            </a:r>
            <a:endParaRPr sz="2000"/>
          </a:p>
          <a:p>
            <a:pPr marL="457200" lvl="0" indent="-355600" algn="l" rtl="0">
              <a:lnSpc>
                <a:spcPct val="115000"/>
              </a:lnSpc>
              <a:spcBef>
                <a:spcPts val="0"/>
              </a:spcBef>
              <a:spcAft>
                <a:spcPts val="0"/>
              </a:spcAft>
              <a:buSzPts val="2000"/>
              <a:buChar char="●"/>
            </a:pPr>
            <a:r>
              <a:rPr lang="en" sz="2000"/>
              <a:t>Features</a:t>
            </a:r>
            <a:endParaRPr sz="2000"/>
          </a:p>
          <a:p>
            <a:pPr marL="457200" lvl="0" indent="-355600" algn="l" rtl="0">
              <a:lnSpc>
                <a:spcPct val="115000"/>
              </a:lnSpc>
              <a:spcBef>
                <a:spcPts val="0"/>
              </a:spcBef>
              <a:spcAft>
                <a:spcPts val="0"/>
              </a:spcAft>
              <a:buSzPts val="2000"/>
              <a:buChar char="●"/>
            </a:pPr>
            <a:r>
              <a:rPr lang="en" sz="2000"/>
              <a:t>Proposed Plan</a:t>
            </a:r>
            <a:endParaRPr sz="2000"/>
          </a:p>
          <a:p>
            <a:pPr marL="457200" lvl="0" indent="-355600" algn="l" rtl="0">
              <a:spcBef>
                <a:spcPts val="0"/>
              </a:spcBef>
              <a:spcAft>
                <a:spcPts val="0"/>
              </a:spcAft>
              <a:buSzPts val="2000"/>
              <a:buChar char="●"/>
            </a:pPr>
            <a:r>
              <a:rPr lang="en" sz="2000"/>
              <a:t>Design</a:t>
            </a:r>
            <a:endParaRPr sz="2000"/>
          </a:p>
          <a:p>
            <a:pPr marL="457200" lvl="0" indent="-355600" algn="l" rtl="0">
              <a:spcBef>
                <a:spcPts val="0"/>
              </a:spcBef>
              <a:spcAft>
                <a:spcPts val="0"/>
              </a:spcAft>
              <a:buSzPts val="2000"/>
              <a:buChar char="●"/>
            </a:pPr>
            <a:r>
              <a:rPr lang="en" sz="2000"/>
              <a:t>Implementation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lnSpc>
                <a:spcPct val="115000"/>
              </a:lnSpc>
              <a:spcBef>
                <a:spcPts val="1000"/>
              </a:spcBef>
              <a:spcAft>
                <a:spcPts val="0"/>
              </a:spcAft>
              <a:buSzPts val="1900"/>
              <a:buChar char="●"/>
            </a:pPr>
            <a:r>
              <a:rPr lang="en" sz="1900"/>
              <a:t>The ability for users to create &amp; edit their own profiles </a:t>
            </a:r>
            <a:endParaRPr sz="1900"/>
          </a:p>
          <a:p>
            <a:pPr marL="457200" lvl="0" indent="-349250" algn="just" rtl="0">
              <a:lnSpc>
                <a:spcPct val="115000"/>
              </a:lnSpc>
              <a:spcBef>
                <a:spcPts val="0"/>
              </a:spcBef>
              <a:spcAft>
                <a:spcPts val="0"/>
              </a:spcAft>
              <a:buSzPts val="1900"/>
              <a:buChar char="●"/>
            </a:pPr>
            <a:r>
              <a:rPr lang="en" sz="1900"/>
              <a:t>User profiles - displaying dynamic content </a:t>
            </a:r>
            <a:endParaRPr sz="1900"/>
          </a:p>
          <a:p>
            <a:pPr marL="457200" lvl="0" indent="-349250" algn="just" rtl="0">
              <a:lnSpc>
                <a:spcPct val="115000"/>
              </a:lnSpc>
              <a:spcBef>
                <a:spcPts val="0"/>
              </a:spcBef>
              <a:spcAft>
                <a:spcPts val="0"/>
              </a:spcAft>
              <a:buSzPts val="1900"/>
              <a:buChar char="●"/>
            </a:pPr>
            <a:r>
              <a:rPr lang="en" sz="1900"/>
              <a:t>A home page that displays dynamic user posts </a:t>
            </a:r>
            <a:endParaRPr sz="1900"/>
          </a:p>
          <a:p>
            <a:pPr marL="457200" lvl="0" indent="-349250" algn="just" rtl="0">
              <a:lnSpc>
                <a:spcPct val="115000"/>
              </a:lnSpc>
              <a:spcBef>
                <a:spcPts val="0"/>
              </a:spcBef>
              <a:spcAft>
                <a:spcPts val="0"/>
              </a:spcAft>
              <a:buSzPts val="1900"/>
              <a:buChar char="●"/>
            </a:pPr>
            <a:r>
              <a:rPr lang="en" sz="1900"/>
              <a:t>A search function to find users across the platform </a:t>
            </a:r>
            <a:endParaRPr sz="1900"/>
          </a:p>
          <a:p>
            <a:pPr marL="457200" lvl="0" indent="-349250" algn="just" rtl="0">
              <a:lnSpc>
                <a:spcPct val="115000"/>
              </a:lnSpc>
              <a:spcBef>
                <a:spcPts val="0"/>
              </a:spcBef>
              <a:spcAft>
                <a:spcPts val="0"/>
              </a:spcAft>
              <a:buSzPts val="1900"/>
              <a:buChar char="●"/>
            </a:pPr>
            <a:r>
              <a:rPr lang="en" sz="1900"/>
              <a:t>The ability for users to publish content across the platform </a:t>
            </a:r>
            <a:endParaRPr sz="1900"/>
          </a:p>
          <a:p>
            <a:pPr marL="457200" lvl="0" indent="-349250" algn="just" rtl="0">
              <a:lnSpc>
                <a:spcPct val="115000"/>
              </a:lnSpc>
              <a:spcBef>
                <a:spcPts val="0"/>
              </a:spcBef>
              <a:spcAft>
                <a:spcPts val="0"/>
              </a:spcAft>
              <a:buSzPts val="1900"/>
              <a:buChar char="●"/>
            </a:pPr>
            <a:r>
              <a:rPr lang="en" sz="1900"/>
              <a:t>The ability for users to like and comment on posts </a:t>
            </a:r>
            <a:endParaRPr sz="1900"/>
          </a:p>
          <a:p>
            <a:pPr marL="457200" lvl="0" indent="-349250" algn="just" rtl="0">
              <a:lnSpc>
                <a:spcPct val="115000"/>
              </a:lnSpc>
              <a:spcBef>
                <a:spcPts val="0"/>
              </a:spcBef>
              <a:spcAft>
                <a:spcPts val="0"/>
              </a:spcAft>
              <a:buSzPts val="1900"/>
              <a:buChar char="●"/>
            </a:pPr>
            <a:r>
              <a:rPr lang="en" sz="1900"/>
              <a:t>A function to send connection requests to users</a:t>
            </a:r>
            <a:endParaRPr sz="1900"/>
          </a:p>
          <a:p>
            <a:pPr marL="0" lvl="0" indent="0" algn="just" rtl="0">
              <a:lnSpc>
                <a:spcPct val="115000"/>
              </a:lnSpc>
              <a:spcBef>
                <a:spcPts val="1000"/>
              </a:spcBef>
              <a:spcAft>
                <a:spcPts val="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1000"/>
              </a:spcBef>
              <a:spcAft>
                <a:spcPts val="0"/>
              </a:spcAft>
              <a:buNone/>
            </a:pPr>
            <a:endParaRPr sz="1900"/>
          </a:p>
          <a:p>
            <a:pPr marL="0" lvl="0" indent="0" algn="just" rtl="0">
              <a:lnSpc>
                <a:spcPct val="115000"/>
              </a:lnSpc>
              <a:spcBef>
                <a:spcPts val="1000"/>
              </a:spcBef>
              <a:spcAft>
                <a:spcPts val="0"/>
              </a:spcAft>
              <a:buNone/>
            </a:pP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ctrTitle"/>
          </p:nvPr>
        </p:nvSpPr>
        <p:spPr>
          <a:xfrm>
            <a:off x="596258" y="114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87" name="Google Shape;187;p34"/>
          <p:cNvSpPr txBox="1">
            <a:spLocks noGrp="1"/>
          </p:cNvSpPr>
          <p:nvPr>
            <p:ph type="subTitle" idx="1"/>
          </p:nvPr>
        </p:nvSpPr>
        <p:spPr>
          <a:xfrm>
            <a:off x="225025" y="3121275"/>
            <a:ext cx="914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 </a:t>
            </a:r>
            <a:endParaRPr sz="1900"/>
          </a:p>
        </p:txBody>
      </p:sp>
      <p:sp>
        <p:nvSpPr>
          <p:cNvPr id="188" name="Google Shape;188;p34"/>
          <p:cNvSpPr txBox="1"/>
          <p:nvPr/>
        </p:nvSpPr>
        <p:spPr>
          <a:xfrm>
            <a:off x="514375" y="3654025"/>
            <a:ext cx="61722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B7B7B7"/>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lnSpc>
                <a:spcPct val="200000"/>
              </a:lnSpc>
              <a:spcBef>
                <a:spcPts val="1000"/>
              </a:spcBef>
              <a:spcAft>
                <a:spcPts val="0"/>
              </a:spcAft>
              <a:buSzPts val="1900"/>
              <a:buChar char="●"/>
            </a:pPr>
            <a:r>
              <a:rPr lang="en" sz="1900"/>
              <a:t>ConnektedIn is a professional network on the internet.</a:t>
            </a:r>
            <a:endParaRPr sz="1900"/>
          </a:p>
          <a:p>
            <a:pPr marL="457200" lvl="0" indent="-349250" algn="just" rtl="0">
              <a:lnSpc>
                <a:spcPct val="200000"/>
              </a:lnSpc>
              <a:spcBef>
                <a:spcPts val="0"/>
              </a:spcBef>
              <a:spcAft>
                <a:spcPts val="0"/>
              </a:spcAft>
              <a:buSzPts val="1900"/>
              <a:buChar char="●"/>
            </a:pPr>
            <a:r>
              <a:rPr lang="en" sz="1900"/>
              <a:t>We can sign in to ConnektedIn using the email and password.</a:t>
            </a:r>
            <a:endParaRPr sz="1900"/>
          </a:p>
          <a:p>
            <a:pPr marL="457200" lvl="0" indent="-349250" algn="just" rtl="0">
              <a:lnSpc>
                <a:spcPct val="200000"/>
              </a:lnSpc>
              <a:spcBef>
                <a:spcPts val="0"/>
              </a:spcBef>
              <a:spcAft>
                <a:spcPts val="0"/>
              </a:spcAft>
              <a:buSzPts val="1900"/>
              <a:buChar char="●"/>
            </a:pPr>
            <a:r>
              <a:rPr lang="en" sz="1900"/>
              <a:t>We use this to write articles, post photos and videos, and more.</a:t>
            </a:r>
            <a:endParaRPr sz="1900"/>
          </a:p>
          <a:p>
            <a:pPr marL="457200" lvl="0" indent="-349250" algn="just" rtl="0">
              <a:lnSpc>
                <a:spcPct val="150000"/>
              </a:lnSpc>
              <a:spcBef>
                <a:spcPts val="0"/>
              </a:spcBef>
              <a:spcAft>
                <a:spcPts val="0"/>
              </a:spcAft>
              <a:buSzPts val="1900"/>
              <a:buChar char="●"/>
            </a:pPr>
            <a:r>
              <a:rPr lang="en" sz="1900"/>
              <a:t>We can also use ConnektedIn to find the right job or internship, connect and strengthen professional relationships, and learn the skills we need to succeed in your career. </a:t>
            </a:r>
            <a:endParaRPr sz="1900"/>
          </a:p>
          <a:p>
            <a:pPr marL="0" lvl="0" indent="0" algn="just" rtl="0">
              <a:spcBef>
                <a:spcPts val="1000"/>
              </a:spcBef>
              <a:spcAft>
                <a:spcPts val="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lnSpc>
                <a:spcPct val="150000"/>
              </a:lnSpc>
              <a:spcBef>
                <a:spcPts val="1000"/>
              </a:spcBef>
              <a:spcAft>
                <a:spcPts val="0"/>
              </a:spcAft>
              <a:buSzPts val="1900"/>
              <a:buChar char="●"/>
            </a:pPr>
            <a:r>
              <a:rPr lang="en" sz="1900"/>
              <a:t>ConnektedIn is also a rich source of news and knowledge. By checking in and scrolling through your newsfeed we can learn more about the people in our network.</a:t>
            </a:r>
            <a:endParaRPr sz="1900"/>
          </a:p>
          <a:p>
            <a:pPr marL="457200" lvl="0" indent="-349250" algn="just" rtl="0">
              <a:lnSpc>
                <a:spcPct val="200000"/>
              </a:lnSpc>
              <a:spcBef>
                <a:spcPts val="0"/>
              </a:spcBef>
              <a:spcAft>
                <a:spcPts val="0"/>
              </a:spcAft>
              <a:buSzPts val="1900"/>
              <a:buChar char="●"/>
            </a:pPr>
            <a:r>
              <a:rPr lang="en" sz="1900"/>
              <a:t>We can access ConnektedIn using any device through a browser. </a:t>
            </a:r>
            <a:endParaRPr sz="1900"/>
          </a:p>
          <a:p>
            <a:pPr marL="457200" lvl="0" indent="-349250" algn="just" rtl="0">
              <a:lnSpc>
                <a:spcPct val="150000"/>
              </a:lnSpc>
              <a:spcBef>
                <a:spcPts val="0"/>
              </a:spcBef>
              <a:spcAft>
                <a:spcPts val="0"/>
              </a:spcAft>
              <a:buSzPts val="1900"/>
              <a:buChar char="●"/>
            </a:pPr>
            <a:r>
              <a:rPr lang="en" sz="1900"/>
              <a:t>A complete ConnektedIn profile can help you connect with opportunities by showcasing your unique professional story through experience, skills, and education.</a:t>
            </a:r>
            <a:endParaRPr sz="1900"/>
          </a:p>
          <a:p>
            <a:pPr marL="0" lvl="0" indent="0" algn="just" rtl="0">
              <a:spcBef>
                <a:spcPts val="1000"/>
              </a:spcBef>
              <a:spcAft>
                <a:spcPts val="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lnSpc>
                <a:spcPct val="150000"/>
              </a:lnSpc>
              <a:spcBef>
                <a:spcPts val="1000"/>
              </a:spcBef>
              <a:spcAft>
                <a:spcPts val="0"/>
              </a:spcAft>
              <a:buSzPts val="1900"/>
              <a:buChar char="●"/>
            </a:pPr>
            <a:r>
              <a:rPr lang="en" sz="1900"/>
              <a:t>Front-End:</a:t>
            </a:r>
            <a:endParaRPr sz="1900"/>
          </a:p>
          <a:p>
            <a:pPr marL="914400" lvl="1" indent="-349250" algn="just" rtl="0">
              <a:lnSpc>
                <a:spcPct val="150000"/>
              </a:lnSpc>
              <a:spcBef>
                <a:spcPts val="0"/>
              </a:spcBef>
              <a:spcAft>
                <a:spcPts val="0"/>
              </a:spcAft>
              <a:buSzPts val="1900"/>
              <a:buChar char="○"/>
            </a:pPr>
            <a:r>
              <a:rPr lang="en" sz="1900"/>
              <a:t>ReactJS</a:t>
            </a:r>
            <a:endParaRPr sz="1900"/>
          </a:p>
          <a:p>
            <a:pPr marL="914400" lvl="1" indent="-349250" algn="just" rtl="0">
              <a:lnSpc>
                <a:spcPct val="150000"/>
              </a:lnSpc>
              <a:spcBef>
                <a:spcPts val="0"/>
              </a:spcBef>
              <a:spcAft>
                <a:spcPts val="0"/>
              </a:spcAft>
              <a:buSzPts val="1900"/>
              <a:buChar char="○"/>
            </a:pPr>
            <a:r>
              <a:rPr lang="en" sz="1900"/>
              <a:t>Styled Components</a:t>
            </a:r>
            <a:endParaRPr sz="1900"/>
          </a:p>
          <a:p>
            <a:pPr marL="457200" lvl="0" indent="-349250" algn="just" rtl="0">
              <a:lnSpc>
                <a:spcPct val="150000"/>
              </a:lnSpc>
              <a:spcBef>
                <a:spcPts val="0"/>
              </a:spcBef>
              <a:spcAft>
                <a:spcPts val="0"/>
              </a:spcAft>
              <a:buSzPts val="1900"/>
              <a:buChar char="●"/>
            </a:pPr>
            <a:r>
              <a:rPr lang="en" sz="1900"/>
              <a:t>Back-End:</a:t>
            </a:r>
            <a:endParaRPr sz="1900"/>
          </a:p>
          <a:p>
            <a:pPr marL="914400" lvl="1" indent="-349250" algn="just" rtl="0">
              <a:lnSpc>
                <a:spcPct val="150000"/>
              </a:lnSpc>
              <a:spcBef>
                <a:spcPts val="0"/>
              </a:spcBef>
              <a:spcAft>
                <a:spcPts val="0"/>
              </a:spcAft>
              <a:buSzPts val="1900"/>
              <a:buChar char="○"/>
            </a:pPr>
            <a:r>
              <a:rPr lang="en" sz="1900"/>
              <a:t>NodeJS</a:t>
            </a:r>
            <a:endParaRPr sz="1900"/>
          </a:p>
          <a:p>
            <a:pPr marL="914400" lvl="1" indent="-349250" algn="just" rtl="0">
              <a:lnSpc>
                <a:spcPct val="150000"/>
              </a:lnSpc>
              <a:spcBef>
                <a:spcPts val="0"/>
              </a:spcBef>
              <a:spcAft>
                <a:spcPts val="0"/>
              </a:spcAft>
              <a:buSzPts val="1900"/>
              <a:buChar char="○"/>
            </a:pPr>
            <a:r>
              <a:rPr lang="en" sz="1900"/>
              <a:t>ExpressJS</a:t>
            </a:r>
            <a:endParaRPr sz="1900"/>
          </a:p>
          <a:p>
            <a:pPr marL="457200" lvl="0" indent="-349250" algn="just" rtl="0">
              <a:lnSpc>
                <a:spcPct val="150000"/>
              </a:lnSpc>
              <a:spcBef>
                <a:spcPts val="0"/>
              </a:spcBef>
              <a:spcAft>
                <a:spcPts val="0"/>
              </a:spcAft>
              <a:buSzPts val="1900"/>
              <a:buChar char="●"/>
            </a:pPr>
            <a:r>
              <a:rPr lang="en" sz="1900"/>
              <a:t>Database:</a:t>
            </a:r>
            <a:endParaRPr sz="1900"/>
          </a:p>
          <a:p>
            <a:pPr marL="914400" lvl="1" indent="-349250" algn="just" rtl="0">
              <a:lnSpc>
                <a:spcPct val="150000"/>
              </a:lnSpc>
              <a:spcBef>
                <a:spcPts val="0"/>
              </a:spcBef>
              <a:spcAft>
                <a:spcPts val="0"/>
              </a:spcAft>
              <a:buSzPts val="1900"/>
              <a:buChar char="○"/>
            </a:pPr>
            <a:r>
              <a:rPr lang="en" sz="1900"/>
              <a:t>MongoDB</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ReactJS</a:t>
            </a:r>
            <a:endParaRPr sz="1900"/>
          </a:p>
          <a:p>
            <a:pPr marL="457200" lvl="0" indent="0" algn="just" rtl="0">
              <a:spcBef>
                <a:spcPts val="1000"/>
              </a:spcBef>
              <a:spcAft>
                <a:spcPts val="0"/>
              </a:spcAft>
              <a:buNone/>
            </a:pPr>
            <a:r>
              <a:rPr lang="en" sz="1900"/>
              <a:t>React is a free and open-source front-end JavaScript library for building user interfaces based on UI components. It is maintained by Meta and a community of individual developers and companies. React can be used as a base in the development of single-page or mobile applications.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Styled Components</a:t>
            </a:r>
            <a:endParaRPr sz="1900"/>
          </a:p>
          <a:p>
            <a:pPr marL="457200" lvl="0" indent="0" algn="just" rtl="0">
              <a:spcBef>
                <a:spcPts val="1000"/>
              </a:spcBef>
              <a:spcAft>
                <a:spcPts val="0"/>
              </a:spcAft>
              <a:buNone/>
            </a:pPr>
            <a:r>
              <a:rPr lang="en" sz="1900"/>
              <a:t>Styled-components lets you write actual CSS in the JavaScript. This means you can use all the features of CSS you use and love, including (but by far not limited to) media queries, all pseudo-selectors, nesting, etc.</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NodeJS</a:t>
            </a:r>
            <a:endParaRPr sz="1900"/>
          </a:p>
          <a:p>
            <a:pPr marL="457200" lvl="0" indent="0" algn="just" rtl="0">
              <a:spcBef>
                <a:spcPts val="1000"/>
              </a:spcBef>
              <a:spcAft>
                <a:spcPts val="0"/>
              </a:spcAft>
              <a:buNone/>
            </a:pPr>
            <a:r>
              <a:rPr lang="en" sz="1900"/>
              <a:t>Node.js is an open-source, cross-platform, back-end JavaScript runtime environment that executes JavaScript code outside a web browser. Node.js lets developers use JavaScript to write command line tools and for server-side scripting—running scripts server-side to produce dynamic web page content before the page is sent to the user's web browser.</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1000"/>
              </a:spcBef>
              <a:spcAft>
                <a:spcPts val="0"/>
              </a:spcAft>
              <a:buSzPts val="1900"/>
              <a:buChar char="●"/>
            </a:pPr>
            <a:r>
              <a:rPr lang="en" sz="1900"/>
              <a:t>ExpressJS</a:t>
            </a:r>
            <a:endParaRPr sz="1900"/>
          </a:p>
          <a:p>
            <a:pPr marL="457200" lvl="0" indent="0" algn="just" rtl="0">
              <a:spcBef>
                <a:spcPts val="1000"/>
              </a:spcBef>
              <a:spcAft>
                <a:spcPts val="0"/>
              </a:spcAft>
              <a:buNone/>
            </a:pPr>
            <a:r>
              <a:rPr lang="en" sz="1900"/>
              <a:t>Express.js, is an open-source back end web application framework for Node.js,. It is designed for building web applications and APIs.</a:t>
            </a:r>
            <a:endParaRPr sz="19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737</Words>
  <PresentationFormat>On-screen Show (16:9)</PresentationFormat>
  <Paragraphs>109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Oswald</vt:lpstr>
      <vt:lpstr>Average</vt:lpstr>
      <vt:lpstr>Slate</vt:lpstr>
      <vt:lpstr>ConnektedIn</vt:lpstr>
      <vt:lpstr>Contents</vt:lpstr>
      <vt:lpstr>Introduction</vt:lpstr>
      <vt:lpstr>Introduction</vt:lpstr>
      <vt:lpstr>Tech Stack</vt:lpstr>
      <vt:lpstr>Tech Stack</vt:lpstr>
      <vt:lpstr>Tech Stack</vt:lpstr>
      <vt:lpstr>Tech Stack</vt:lpstr>
      <vt:lpstr>Tech Stack</vt:lpstr>
      <vt:lpstr>Tech Stack</vt:lpstr>
      <vt:lpstr>Modules</vt:lpstr>
      <vt:lpstr>Modules</vt:lpstr>
      <vt:lpstr>Modules</vt:lpstr>
      <vt:lpstr>Modules</vt:lpstr>
      <vt:lpstr>Modules</vt:lpstr>
      <vt:lpstr>Modules</vt:lpstr>
      <vt:lpstr>Modules</vt:lpstr>
      <vt:lpstr>Features</vt:lpstr>
      <vt:lpstr>Proposed Plan</vt:lpstr>
      <vt:lpstr>Design</vt:lpstr>
      <vt:lpstr>Implementation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ConnektedIn</dc:title>
  <cp:lastModifiedBy>Microsoft</cp:lastModifiedBy>
  <cp:revision>3</cp:revision>
  <dcterms:modified xsi:type="dcterms:W3CDTF">2022-04-30T04:36:39Z</dcterms:modified>
</cp:coreProperties>
</file>