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77" r:id="rId5"/>
    <p:sldId id="278" r:id="rId6"/>
    <p:sldId id="263" r:id="rId7"/>
    <p:sldId id="287" r:id="rId8"/>
    <p:sldId id="275" r:id="rId9"/>
    <p:sldId id="279" r:id="rId10"/>
    <p:sldId id="280" r:id="rId11"/>
    <p:sldId id="283" r:id="rId12"/>
    <p:sldId id="264" r:id="rId13"/>
    <p:sldId id="284" r:id="rId14"/>
    <p:sldId id="273" r:id="rId15"/>
    <p:sldId id="292" r:id="rId16"/>
    <p:sldId id="293" r:id="rId17"/>
    <p:sldId id="267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urCDbDThW5P5zUw3luwfDJM1t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 Vemuri" userId="237c11b479ad0d9a" providerId="LiveId" clId="{B6DB463D-1E86-47F4-A34E-B6415FB34F73}"/>
    <pc:docChg chg="custSel modSld">
      <pc:chgData name="Swathi Vemuri" userId="237c11b479ad0d9a" providerId="LiveId" clId="{B6DB463D-1E86-47F4-A34E-B6415FB34F73}" dt="2022-04-25T08:45:38.469" v="4" actId="27636"/>
      <pc:docMkLst>
        <pc:docMk/>
      </pc:docMkLst>
      <pc:sldChg chg="modSp mod">
        <pc:chgData name="Swathi Vemuri" userId="237c11b479ad0d9a" providerId="LiveId" clId="{B6DB463D-1E86-47F4-A34E-B6415FB34F73}" dt="2022-04-25T08:45:28.404" v="0" actId="2710"/>
        <pc:sldMkLst>
          <pc:docMk/>
          <pc:sldMk cId="0" sldId="257"/>
        </pc:sldMkLst>
        <pc:spChg chg="mod">
          <ac:chgData name="Swathi Vemuri" userId="237c11b479ad0d9a" providerId="LiveId" clId="{B6DB463D-1E86-47F4-A34E-B6415FB34F73}" dt="2022-04-25T08:45:28.404" v="0" actId="2710"/>
          <ac:spMkLst>
            <pc:docMk/>
            <pc:sldMk cId="0" sldId="257"/>
            <ac:spMk id="171" creationId="{00000000-0000-0000-0000-000000000000}"/>
          </ac:spMkLst>
        </pc:spChg>
      </pc:sldChg>
      <pc:sldChg chg="modSp mod">
        <pc:chgData name="Swathi Vemuri" userId="237c11b479ad0d9a" providerId="LiveId" clId="{B6DB463D-1E86-47F4-A34E-B6415FB34F73}" dt="2022-04-25T08:45:38.469" v="4" actId="27636"/>
        <pc:sldMkLst>
          <pc:docMk/>
          <pc:sldMk cId="4064758485" sldId="276"/>
        </pc:sldMkLst>
        <pc:spChg chg="mod">
          <ac:chgData name="Swathi Vemuri" userId="237c11b479ad0d9a" providerId="LiveId" clId="{B6DB463D-1E86-47F4-A34E-B6415FB34F73}" dt="2022-04-25T08:45:38.469" v="4" actId="27636"/>
          <ac:spMkLst>
            <pc:docMk/>
            <pc:sldMk cId="4064758485" sldId="276"/>
            <ac:spMk id="3" creationId="{85B2E911-7475-45EB-A227-EA0E06A32A42}"/>
          </ac:spMkLst>
        </pc:spChg>
      </pc:sldChg>
    </pc:docChg>
  </pc:docChgLst>
  <pc:docChgLst>
    <pc:chgData name="Swathi Vemuri" userId="237c11b479ad0d9a" providerId="LiveId" clId="{1E498DC0-FB76-49B7-8AC0-CDD5B44CD674}"/>
    <pc:docChg chg="custSel addSld delSld modSld">
      <pc:chgData name="Swathi Vemuri" userId="237c11b479ad0d9a" providerId="LiveId" clId="{1E498DC0-FB76-49B7-8AC0-CDD5B44CD674}" dt="2022-03-24T18:46:51.204" v="464" actId="1076"/>
      <pc:docMkLst>
        <pc:docMk/>
      </pc:docMkLst>
      <pc:sldChg chg="modSp mod">
        <pc:chgData name="Swathi Vemuri" userId="237c11b479ad0d9a" providerId="LiveId" clId="{1E498DC0-FB76-49B7-8AC0-CDD5B44CD674}" dt="2022-03-24T18:33:49.486" v="425" actId="20577"/>
        <pc:sldMkLst>
          <pc:docMk/>
          <pc:sldMk cId="0" sldId="256"/>
        </pc:sldMkLst>
        <pc:spChg chg="mod">
          <ac:chgData name="Swathi Vemuri" userId="237c11b479ad0d9a" providerId="LiveId" clId="{1E498DC0-FB76-49B7-8AC0-CDD5B44CD674}" dt="2022-03-24T18:33:49.486" v="425" actId="20577"/>
          <ac:spMkLst>
            <pc:docMk/>
            <pc:sldMk cId="0" sldId="256"/>
            <ac:spMk id="164" creationId="{00000000-0000-0000-0000-000000000000}"/>
          </ac:spMkLst>
        </pc:spChg>
      </pc:sldChg>
      <pc:sldChg chg="modSp mod">
        <pc:chgData name="Swathi Vemuri" userId="237c11b479ad0d9a" providerId="LiveId" clId="{1E498DC0-FB76-49B7-8AC0-CDD5B44CD674}" dt="2022-03-24T18:40:01.874" v="445" actId="123"/>
        <pc:sldMkLst>
          <pc:docMk/>
          <pc:sldMk cId="0" sldId="257"/>
        </pc:sldMkLst>
        <pc:spChg chg="mod">
          <ac:chgData name="Swathi Vemuri" userId="237c11b479ad0d9a" providerId="LiveId" clId="{1E498DC0-FB76-49B7-8AC0-CDD5B44CD674}" dt="2022-03-24T17:55:20.504" v="4" actId="1076"/>
          <ac:spMkLst>
            <pc:docMk/>
            <pc:sldMk cId="0" sldId="257"/>
            <ac:spMk id="170" creationId="{00000000-0000-0000-0000-000000000000}"/>
          </ac:spMkLst>
        </pc:spChg>
        <pc:spChg chg="mod">
          <ac:chgData name="Swathi Vemuri" userId="237c11b479ad0d9a" providerId="LiveId" clId="{1E498DC0-FB76-49B7-8AC0-CDD5B44CD674}" dt="2022-03-24T18:40:01.874" v="445" actId="123"/>
          <ac:spMkLst>
            <pc:docMk/>
            <pc:sldMk cId="0" sldId="257"/>
            <ac:spMk id="171" creationId="{00000000-0000-0000-0000-000000000000}"/>
          </ac:spMkLst>
        </pc:spChg>
      </pc:sldChg>
      <pc:sldChg chg="del">
        <pc:chgData name="Swathi Vemuri" userId="237c11b479ad0d9a" providerId="LiveId" clId="{1E498DC0-FB76-49B7-8AC0-CDD5B44CD674}" dt="2022-03-24T18:04:47.902" v="22" actId="47"/>
        <pc:sldMkLst>
          <pc:docMk/>
          <pc:sldMk cId="195939406" sldId="262"/>
        </pc:sldMkLst>
      </pc:sldChg>
      <pc:sldChg chg="modSp mod">
        <pc:chgData name="Swathi Vemuri" userId="237c11b479ad0d9a" providerId="LiveId" clId="{1E498DC0-FB76-49B7-8AC0-CDD5B44CD674}" dt="2022-03-24T18:40:23.041" v="449" actId="123"/>
        <pc:sldMkLst>
          <pc:docMk/>
          <pc:sldMk cId="3924182925" sldId="263"/>
        </pc:sldMkLst>
        <pc:spChg chg="mod">
          <ac:chgData name="Swathi Vemuri" userId="237c11b479ad0d9a" providerId="LiveId" clId="{1E498DC0-FB76-49B7-8AC0-CDD5B44CD674}" dt="2022-03-24T18:40:23.041" v="449" actId="123"/>
          <ac:spMkLst>
            <pc:docMk/>
            <pc:sldMk cId="3924182925" sldId="263"/>
            <ac:spMk id="3" creationId="{DFB40D04-B9C2-4FFA-AE39-3EC10B9FD46F}"/>
          </ac:spMkLst>
        </pc:spChg>
      </pc:sldChg>
      <pc:sldChg chg="modSp mod">
        <pc:chgData name="Swathi Vemuri" userId="237c11b479ad0d9a" providerId="LiveId" clId="{1E498DC0-FB76-49B7-8AC0-CDD5B44CD674}" dt="2022-03-24T18:40:53.797" v="457" actId="123"/>
        <pc:sldMkLst>
          <pc:docMk/>
          <pc:sldMk cId="742763520" sldId="264"/>
        </pc:sldMkLst>
        <pc:spChg chg="mod">
          <ac:chgData name="Swathi Vemuri" userId="237c11b479ad0d9a" providerId="LiveId" clId="{1E498DC0-FB76-49B7-8AC0-CDD5B44CD674}" dt="2022-03-24T18:27:38.774" v="316" actId="20577"/>
          <ac:spMkLst>
            <pc:docMk/>
            <pc:sldMk cId="742763520" sldId="264"/>
            <ac:spMk id="2" creationId="{911FA485-5221-4C6B-BF80-1E69FF93EBA5}"/>
          </ac:spMkLst>
        </pc:spChg>
        <pc:spChg chg="mod">
          <ac:chgData name="Swathi Vemuri" userId="237c11b479ad0d9a" providerId="LiveId" clId="{1E498DC0-FB76-49B7-8AC0-CDD5B44CD674}" dt="2022-03-24T18:40:53.797" v="457" actId="123"/>
          <ac:spMkLst>
            <pc:docMk/>
            <pc:sldMk cId="742763520" sldId="264"/>
            <ac:spMk id="3" creationId="{99C18A98-4EC6-4211-A069-55588F21653E}"/>
          </ac:spMkLst>
        </pc:spChg>
      </pc:sldChg>
      <pc:sldChg chg="modSp mod">
        <pc:chgData name="Swathi Vemuri" userId="237c11b479ad0d9a" providerId="LiveId" clId="{1E498DC0-FB76-49B7-8AC0-CDD5B44CD674}" dt="2022-03-24T18:41:00.934" v="458" actId="123"/>
        <pc:sldMkLst>
          <pc:docMk/>
          <pc:sldMk cId="3161975545" sldId="267"/>
        </pc:sldMkLst>
        <pc:spChg chg="mod">
          <ac:chgData name="Swathi Vemuri" userId="237c11b479ad0d9a" providerId="LiveId" clId="{1E498DC0-FB76-49B7-8AC0-CDD5B44CD674}" dt="2022-03-24T18:41:00.934" v="458" actId="123"/>
          <ac:spMkLst>
            <pc:docMk/>
            <pc:sldMk cId="3161975545" sldId="267"/>
            <ac:spMk id="3" creationId="{9ABEB4D2-CF2E-4E19-8F74-2AEC27913FF9}"/>
          </ac:spMkLst>
        </pc:spChg>
      </pc:sldChg>
      <pc:sldChg chg="del">
        <pc:chgData name="Swathi Vemuri" userId="237c11b479ad0d9a" providerId="LiveId" clId="{1E498DC0-FB76-49B7-8AC0-CDD5B44CD674}" dt="2022-03-24T18:32:53.653" v="413" actId="47"/>
        <pc:sldMkLst>
          <pc:docMk/>
          <pc:sldMk cId="1267341483" sldId="269"/>
        </pc:sldMkLst>
      </pc:sldChg>
      <pc:sldChg chg="del">
        <pc:chgData name="Swathi Vemuri" userId="237c11b479ad0d9a" providerId="LiveId" clId="{1E498DC0-FB76-49B7-8AC0-CDD5B44CD674}" dt="2022-03-24T18:32:55.388" v="414" actId="47"/>
        <pc:sldMkLst>
          <pc:docMk/>
          <pc:sldMk cId="2300017455" sldId="270"/>
        </pc:sldMkLst>
      </pc:sldChg>
      <pc:sldChg chg="del">
        <pc:chgData name="Swathi Vemuri" userId="237c11b479ad0d9a" providerId="LiveId" clId="{1E498DC0-FB76-49B7-8AC0-CDD5B44CD674}" dt="2022-03-24T18:32:51.174" v="412" actId="47"/>
        <pc:sldMkLst>
          <pc:docMk/>
          <pc:sldMk cId="1714803051" sldId="272"/>
        </pc:sldMkLst>
      </pc:sldChg>
      <pc:sldChg chg="addSp delSp modSp mod">
        <pc:chgData name="Swathi Vemuri" userId="237c11b479ad0d9a" providerId="LiveId" clId="{1E498DC0-FB76-49B7-8AC0-CDD5B44CD674}" dt="2022-03-24T18:32:07.413" v="409" actId="14100"/>
        <pc:sldMkLst>
          <pc:docMk/>
          <pc:sldMk cId="3555408621" sldId="273"/>
        </pc:sldMkLst>
        <pc:spChg chg="mod">
          <ac:chgData name="Swathi Vemuri" userId="237c11b479ad0d9a" providerId="LiveId" clId="{1E498DC0-FB76-49B7-8AC0-CDD5B44CD674}" dt="2022-03-24T18:31:56.327" v="404" actId="20577"/>
          <ac:spMkLst>
            <pc:docMk/>
            <pc:sldMk cId="3555408621" sldId="273"/>
            <ac:spMk id="2" creationId="{8518FDD1-73DA-4F65-8B15-DFD25530AC5E}"/>
          </ac:spMkLst>
        </pc:spChg>
        <pc:picChg chg="del">
          <ac:chgData name="Swathi Vemuri" userId="237c11b479ad0d9a" providerId="LiveId" clId="{1E498DC0-FB76-49B7-8AC0-CDD5B44CD674}" dt="2022-03-24T18:31:04.815" v="381" actId="478"/>
          <ac:picMkLst>
            <pc:docMk/>
            <pc:sldMk cId="3555408621" sldId="273"/>
            <ac:picMk id="5" creationId="{BADE22A8-9CBB-478B-A433-436779B5D4BD}"/>
          </ac:picMkLst>
        </pc:picChg>
        <pc:picChg chg="add mod">
          <ac:chgData name="Swathi Vemuri" userId="237c11b479ad0d9a" providerId="LiveId" clId="{1E498DC0-FB76-49B7-8AC0-CDD5B44CD674}" dt="2022-03-24T18:32:07.413" v="409" actId="14100"/>
          <ac:picMkLst>
            <pc:docMk/>
            <pc:sldMk cId="3555408621" sldId="273"/>
            <ac:picMk id="6" creationId="{5BD03DAD-9E87-4AD9-A0B6-1F5E499174EA}"/>
          </ac:picMkLst>
        </pc:picChg>
      </pc:sldChg>
      <pc:sldChg chg="delSp del mod">
        <pc:chgData name="Swathi Vemuri" userId="237c11b479ad0d9a" providerId="LiveId" clId="{1E498DC0-FB76-49B7-8AC0-CDD5B44CD674}" dt="2022-03-24T18:32:48.896" v="411" actId="47"/>
        <pc:sldMkLst>
          <pc:docMk/>
          <pc:sldMk cId="1234785615" sldId="274"/>
        </pc:sldMkLst>
        <pc:picChg chg="del">
          <ac:chgData name="Swathi Vemuri" userId="237c11b479ad0d9a" providerId="LiveId" clId="{1E498DC0-FB76-49B7-8AC0-CDD5B44CD674}" dt="2022-03-24T18:32:43.796" v="410" actId="478"/>
          <ac:picMkLst>
            <pc:docMk/>
            <pc:sldMk cId="1234785615" sldId="274"/>
            <ac:picMk id="5" creationId="{CB971223-4957-4610-9B77-3653F8F99132}"/>
          </ac:picMkLst>
        </pc:picChg>
      </pc:sldChg>
      <pc:sldChg chg="modSp mod">
        <pc:chgData name="Swathi Vemuri" userId="237c11b479ad0d9a" providerId="LiveId" clId="{1E498DC0-FB76-49B7-8AC0-CDD5B44CD674}" dt="2022-03-24T18:16:17.854" v="65" actId="14100"/>
        <pc:sldMkLst>
          <pc:docMk/>
          <pc:sldMk cId="3678241932" sldId="275"/>
        </pc:sldMkLst>
        <pc:spChg chg="mod">
          <ac:chgData name="Swathi Vemuri" userId="237c11b479ad0d9a" providerId="LiveId" clId="{1E498DC0-FB76-49B7-8AC0-CDD5B44CD674}" dt="2022-03-24T18:16:17.854" v="65" actId="14100"/>
          <ac:spMkLst>
            <pc:docMk/>
            <pc:sldMk cId="3678241932" sldId="275"/>
            <ac:spMk id="2" creationId="{8A74F0D9-79BE-455B-A7D9-D1191A1F2CDB}"/>
          </ac:spMkLst>
        </pc:spChg>
        <pc:spChg chg="mod">
          <ac:chgData name="Swathi Vemuri" userId="237c11b479ad0d9a" providerId="LiveId" clId="{1E498DC0-FB76-49B7-8AC0-CDD5B44CD674}" dt="2022-03-24T18:15:49.083" v="42" actId="1076"/>
          <ac:spMkLst>
            <pc:docMk/>
            <pc:sldMk cId="3678241932" sldId="275"/>
            <ac:spMk id="3" creationId="{7B37A683-4991-4F21-B7BF-7EE8A021BEE6}"/>
          </ac:spMkLst>
        </pc:spChg>
      </pc:sldChg>
      <pc:sldChg chg="modSp mod">
        <pc:chgData name="Swathi Vemuri" userId="237c11b479ad0d9a" providerId="LiveId" clId="{1E498DC0-FB76-49B7-8AC0-CDD5B44CD674}" dt="2022-03-24T18:40:07.094" v="446" actId="123"/>
        <pc:sldMkLst>
          <pc:docMk/>
          <pc:sldMk cId="4064758485" sldId="276"/>
        </pc:sldMkLst>
        <pc:spChg chg="mod">
          <ac:chgData name="Swathi Vemuri" userId="237c11b479ad0d9a" providerId="LiveId" clId="{1E498DC0-FB76-49B7-8AC0-CDD5B44CD674}" dt="2022-03-24T18:40:07.094" v="446" actId="123"/>
          <ac:spMkLst>
            <pc:docMk/>
            <pc:sldMk cId="4064758485" sldId="276"/>
            <ac:spMk id="3" creationId="{85B2E911-7475-45EB-A227-EA0E06A32A42}"/>
          </ac:spMkLst>
        </pc:spChg>
      </pc:sldChg>
      <pc:sldChg chg="modSp mod">
        <pc:chgData name="Swathi Vemuri" userId="237c11b479ad0d9a" providerId="LiveId" clId="{1E498DC0-FB76-49B7-8AC0-CDD5B44CD674}" dt="2022-03-24T18:40:11.939" v="447" actId="123"/>
        <pc:sldMkLst>
          <pc:docMk/>
          <pc:sldMk cId="3213499051" sldId="277"/>
        </pc:sldMkLst>
        <pc:spChg chg="mod">
          <ac:chgData name="Swathi Vemuri" userId="237c11b479ad0d9a" providerId="LiveId" clId="{1E498DC0-FB76-49B7-8AC0-CDD5B44CD674}" dt="2022-03-24T18:40:11.939" v="447" actId="123"/>
          <ac:spMkLst>
            <pc:docMk/>
            <pc:sldMk cId="3213499051" sldId="277"/>
            <ac:spMk id="3" creationId="{2C08501C-0BF7-451F-84CE-DA510D214978}"/>
          </ac:spMkLst>
        </pc:spChg>
      </pc:sldChg>
      <pc:sldChg chg="modSp mod">
        <pc:chgData name="Swathi Vemuri" userId="237c11b479ad0d9a" providerId="LiveId" clId="{1E498DC0-FB76-49B7-8AC0-CDD5B44CD674}" dt="2022-03-24T18:40:17.723" v="448" actId="123"/>
        <pc:sldMkLst>
          <pc:docMk/>
          <pc:sldMk cId="581650005" sldId="278"/>
        </pc:sldMkLst>
        <pc:spChg chg="mod">
          <ac:chgData name="Swathi Vemuri" userId="237c11b479ad0d9a" providerId="LiveId" clId="{1E498DC0-FB76-49B7-8AC0-CDD5B44CD674}" dt="2022-03-24T18:40:17.723" v="448" actId="123"/>
          <ac:spMkLst>
            <pc:docMk/>
            <pc:sldMk cId="581650005" sldId="278"/>
            <ac:spMk id="3" creationId="{BB30A60E-4FBD-4157-A8CA-D5D6DFB76F72}"/>
          </ac:spMkLst>
        </pc:spChg>
      </pc:sldChg>
      <pc:sldChg chg="modSp mod">
        <pc:chgData name="Swathi Vemuri" userId="237c11b479ad0d9a" providerId="LiveId" clId="{1E498DC0-FB76-49B7-8AC0-CDD5B44CD674}" dt="2022-03-24T18:40:36.764" v="454" actId="20577"/>
        <pc:sldMkLst>
          <pc:docMk/>
          <pc:sldMk cId="3594481638" sldId="279"/>
        </pc:sldMkLst>
        <pc:spChg chg="mod">
          <ac:chgData name="Swathi Vemuri" userId="237c11b479ad0d9a" providerId="LiveId" clId="{1E498DC0-FB76-49B7-8AC0-CDD5B44CD674}" dt="2022-03-24T18:20:23.971" v="133" actId="20577"/>
          <ac:spMkLst>
            <pc:docMk/>
            <pc:sldMk cId="3594481638" sldId="279"/>
            <ac:spMk id="2" creationId="{7DCAAF10-BD55-46E7-8AC5-36B4CB149F65}"/>
          </ac:spMkLst>
        </pc:spChg>
        <pc:spChg chg="mod">
          <ac:chgData name="Swathi Vemuri" userId="237c11b479ad0d9a" providerId="LiveId" clId="{1E498DC0-FB76-49B7-8AC0-CDD5B44CD674}" dt="2022-03-24T18:40:36.764" v="454" actId="20577"/>
          <ac:spMkLst>
            <pc:docMk/>
            <pc:sldMk cId="3594481638" sldId="279"/>
            <ac:spMk id="3" creationId="{ACD989B4-E6DE-42E3-8ED3-BD3F961E82AD}"/>
          </ac:spMkLst>
        </pc:spChg>
      </pc:sldChg>
      <pc:sldChg chg="modSp mod">
        <pc:chgData name="Swathi Vemuri" userId="237c11b479ad0d9a" providerId="LiveId" clId="{1E498DC0-FB76-49B7-8AC0-CDD5B44CD674}" dt="2022-03-24T18:40:45.757" v="455" actId="123"/>
        <pc:sldMkLst>
          <pc:docMk/>
          <pc:sldMk cId="2004768143" sldId="280"/>
        </pc:sldMkLst>
        <pc:spChg chg="mod">
          <ac:chgData name="Swathi Vemuri" userId="237c11b479ad0d9a" providerId="LiveId" clId="{1E498DC0-FB76-49B7-8AC0-CDD5B44CD674}" dt="2022-03-24T18:21:39.738" v="188" actId="20577"/>
          <ac:spMkLst>
            <pc:docMk/>
            <pc:sldMk cId="2004768143" sldId="280"/>
            <ac:spMk id="2" creationId="{5B5EB465-A98E-4E5C-8992-037E4D3284FE}"/>
          </ac:spMkLst>
        </pc:spChg>
        <pc:spChg chg="mod">
          <ac:chgData name="Swathi Vemuri" userId="237c11b479ad0d9a" providerId="LiveId" clId="{1E498DC0-FB76-49B7-8AC0-CDD5B44CD674}" dt="2022-03-24T18:40:45.757" v="455" actId="123"/>
          <ac:spMkLst>
            <pc:docMk/>
            <pc:sldMk cId="2004768143" sldId="280"/>
            <ac:spMk id="3" creationId="{CB1F0DAB-EED8-4C73-8321-8F52A97F25C0}"/>
          </ac:spMkLst>
        </pc:spChg>
      </pc:sldChg>
      <pc:sldChg chg="del">
        <pc:chgData name="Swathi Vemuri" userId="237c11b479ad0d9a" providerId="LiveId" clId="{1E498DC0-FB76-49B7-8AC0-CDD5B44CD674}" dt="2022-03-24T18:32:58.438" v="415" actId="47"/>
        <pc:sldMkLst>
          <pc:docMk/>
          <pc:sldMk cId="3619278470" sldId="281"/>
        </pc:sldMkLst>
      </pc:sldChg>
      <pc:sldChg chg="modSp mod">
        <pc:chgData name="Swathi Vemuri" userId="237c11b479ad0d9a" providerId="LiveId" clId="{1E498DC0-FB76-49B7-8AC0-CDD5B44CD674}" dt="2022-03-24T18:40:50.170" v="456" actId="123"/>
        <pc:sldMkLst>
          <pc:docMk/>
          <pc:sldMk cId="1885325498" sldId="283"/>
        </pc:sldMkLst>
        <pc:spChg chg="mod">
          <ac:chgData name="Swathi Vemuri" userId="237c11b479ad0d9a" providerId="LiveId" clId="{1E498DC0-FB76-49B7-8AC0-CDD5B44CD674}" dt="2022-03-24T18:24:45.766" v="252" actId="20577"/>
          <ac:spMkLst>
            <pc:docMk/>
            <pc:sldMk cId="1885325498" sldId="283"/>
            <ac:spMk id="2" creationId="{A3663E12-E5AA-4DBD-9051-145246BA6FC8}"/>
          </ac:spMkLst>
        </pc:spChg>
        <pc:spChg chg="mod">
          <ac:chgData name="Swathi Vemuri" userId="237c11b479ad0d9a" providerId="LiveId" clId="{1E498DC0-FB76-49B7-8AC0-CDD5B44CD674}" dt="2022-03-24T18:40:50.170" v="456" actId="123"/>
          <ac:spMkLst>
            <pc:docMk/>
            <pc:sldMk cId="1885325498" sldId="283"/>
            <ac:spMk id="3" creationId="{F48828B6-0116-4155-879C-C695F562D637}"/>
          </ac:spMkLst>
        </pc:spChg>
      </pc:sldChg>
      <pc:sldChg chg="addSp delSp modSp mod">
        <pc:chgData name="Swathi Vemuri" userId="237c11b479ad0d9a" providerId="LiveId" clId="{1E498DC0-FB76-49B7-8AC0-CDD5B44CD674}" dt="2022-03-24T18:46:51.204" v="464" actId="1076"/>
        <pc:sldMkLst>
          <pc:docMk/>
          <pc:sldMk cId="2962825277" sldId="284"/>
        </pc:sldMkLst>
        <pc:spChg chg="mod">
          <ac:chgData name="Swathi Vemuri" userId="237c11b479ad0d9a" providerId="LiveId" clId="{1E498DC0-FB76-49B7-8AC0-CDD5B44CD674}" dt="2022-03-24T18:29:03.229" v="375" actId="20577"/>
          <ac:spMkLst>
            <pc:docMk/>
            <pc:sldMk cId="2962825277" sldId="284"/>
            <ac:spMk id="2" creationId="{578A971F-73AB-40F9-821A-E9CADB73B77E}"/>
          </ac:spMkLst>
        </pc:spChg>
        <pc:spChg chg="mod">
          <ac:chgData name="Swathi Vemuri" userId="237c11b479ad0d9a" providerId="LiveId" clId="{1E498DC0-FB76-49B7-8AC0-CDD5B44CD674}" dt="2022-03-24T18:29:10.545" v="377" actId="20577"/>
          <ac:spMkLst>
            <pc:docMk/>
            <pc:sldMk cId="2962825277" sldId="284"/>
            <ac:spMk id="3" creationId="{51C53297-268A-4CF6-9E73-989F0D64589D}"/>
          </ac:spMkLst>
        </pc:spChg>
        <pc:picChg chg="del">
          <ac:chgData name="Swathi Vemuri" userId="237c11b479ad0d9a" providerId="LiveId" clId="{1E498DC0-FB76-49B7-8AC0-CDD5B44CD674}" dt="2022-03-24T18:29:06.894" v="376" actId="478"/>
          <ac:picMkLst>
            <pc:docMk/>
            <pc:sldMk cId="2962825277" sldId="284"/>
            <ac:picMk id="4" creationId="{8AEBD599-C8A5-49A4-9239-2556393E911E}"/>
          </ac:picMkLst>
        </pc:picChg>
        <pc:picChg chg="add mod">
          <ac:chgData name="Swathi Vemuri" userId="237c11b479ad0d9a" providerId="LiveId" clId="{1E498DC0-FB76-49B7-8AC0-CDD5B44CD674}" dt="2022-03-24T18:46:41.105" v="461" actId="14100"/>
          <ac:picMkLst>
            <pc:docMk/>
            <pc:sldMk cId="2962825277" sldId="284"/>
            <ac:picMk id="5" creationId="{9DD2A705-599B-4239-9A7C-280AEF99865C}"/>
          </ac:picMkLst>
        </pc:picChg>
        <pc:picChg chg="add mod">
          <ac:chgData name="Swathi Vemuri" userId="237c11b479ad0d9a" providerId="LiveId" clId="{1E498DC0-FB76-49B7-8AC0-CDD5B44CD674}" dt="2022-03-24T18:29:41.558" v="379" actId="1076"/>
          <ac:picMkLst>
            <pc:docMk/>
            <pc:sldMk cId="2962825277" sldId="284"/>
            <ac:picMk id="6" creationId="{F716620D-8034-447D-AA56-74129D05D7CB}"/>
          </ac:picMkLst>
        </pc:picChg>
        <pc:picChg chg="add mod">
          <ac:chgData name="Swathi Vemuri" userId="237c11b479ad0d9a" providerId="LiveId" clId="{1E498DC0-FB76-49B7-8AC0-CDD5B44CD674}" dt="2022-03-24T18:46:51.204" v="464" actId="1076"/>
          <ac:picMkLst>
            <pc:docMk/>
            <pc:sldMk cId="2962825277" sldId="284"/>
            <ac:picMk id="8" creationId="{F5ADCE7A-4064-42EE-970F-06E33C1A06E2}"/>
          </ac:picMkLst>
        </pc:picChg>
      </pc:sldChg>
      <pc:sldChg chg="del">
        <pc:chgData name="Swathi Vemuri" userId="237c11b479ad0d9a" providerId="LiveId" clId="{1E498DC0-FB76-49B7-8AC0-CDD5B44CD674}" dt="2022-03-24T18:33:01.895" v="416" actId="47"/>
        <pc:sldMkLst>
          <pc:docMk/>
          <pc:sldMk cId="4119303844" sldId="285"/>
        </pc:sldMkLst>
      </pc:sldChg>
      <pc:sldChg chg="del">
        <pc:chgData name="Swathi Vemuri" userId="237c11b479ad0d9a" providerId="LiveId" clId="{1E498DC0-FB76-49B7-8AC0-CDD5B44CD674}" dt="2022-03-24T18:33:03.909" v="417" actId="47"/>
        <pc:sldMkLst>
          <pc:docMk/>
          <pc:sldMk cId="1595204680" sldId="286"/>
        </pc:sldMkLst>
      </pc:sldChg>
      <pc:sldChg chg="addSp modSp new mod">
        <pc:chgData name="Swathi Vemuri" userId="237c11b479ad0d9a" providerId="LiveId" clId="{1E498DC0-FB76-49B7-8AC0-CDD5B44CD674}" dt="2022-03-24T18:19:42.862" v="96" actId="14100"/>
        <pc:sldMkLst>
          <pc:docMk/>
          <pc:sldMk cId="1172720787" sldId="287"/>
        </pc:sldMkLst>
        <pc:spChg chg="mod">
          <ac:chgData name="Swathi Vemuri" userId="237c11b479ad0d9a" providerId="LiveId" clId="{1E498DC0-FB76-49B7-8AC0-CDD5B44CD674}" dt="2022-03-24T18:16:46.228" v="91" actId="20577"/>
          <ac:spMkLst>
            <pc:docMk/>
            <pc:sldMk cId="1172720787" sldId="287"/>
            <ac:spMk id="2" creationId="{EE12505E-D9A0-46FD-9AE3-0A180C6A5052}"/>
          </ac:spMkLst>
        </pc:spChg>
        <pc:picChg chg="add mod">
          <ac:chgData name="Swathi Vemuri" userId="237c11b479ad0d9a" providerId="LiveId" clId="{1E498DC0-FB76-49B7-8AC0-CDD5B44CD674}" dt="2022-03-24T18:19:42.862" v="96" actId="14100"/>
          <ac:picMkLst>
            <pc:docMk/>
            <pc:sldMk cId="1172720787" sldId="287"/>
            <ac:picMk id="5" creationId="{9439B36E-9021-4904-9ECF-B19AC4A02CE9}"/>
          </ac:picMkLst>
        </pc:picChg>
      </pc:sldChg>
      <pc:sldChg chg="new del">
        <pc:chgData name="Swathi Vemuri" userId="237c11b479ad0d9a" providerId="LiveId" clId="{1E498DC0-FB76-49B7-8AC0-CDD5B44CD674}" dt="2022-03-24T18:39:09.173" v="432" actId="47"/>
        <pc:sldMkLst>
          <pc:docMk/>
          <pc:sldMk cId="3867756419" sldId="288"/>
        </pc:sldMkLst>
      </pc:sldChg>
      <pc:sldChg chg="new del">
        <pc:chgData name="Swathi Vemuri" userId="237c11b479ad0d9a" providerId="LiveId" clId="{1E498DC0-FB76-49B7-8AC0-CDD5B44CD674}" dt="2022-03-24T18:39:07.063" v="431" actId="47"/>
        <pc:sldMkLst>
          <pc:docMk/>
          <pc:sldMk cId="1869640200" sldId="289"/>
        </pc:sldMkLst>
      </pc:sldChg>
      <pc:sldChg chg="new del">
        <pc:chgData name="Swathi Vemuri" userId="237c11b479ad0d9a" providerId="LiveId" clId="{1E498DC0-FB76-49B7-8AC0-CDD5B44CD674}" dt="2022-03-24T18:39:05.282" v="430" actId="47"/>
        <pc:sldMkLst>
          <pc:docMk/>
          <pc:sldMk cId="1270961771" sldId="290"/>
        </pc:sldMkLst>
      </pc:sldChg>
      <pc:sldChg chg="new del">
        <pc:chgData name="Swathi Vemuri" userId="237c11b479ad0d9a" providerId="LiveId" clId="{1E498DC0-FB76-49B7-8AC0-CDD5B44CD674}" dt="2022-03-24T18:39:03.011" v="429" actId="47"/>
        <pc:sldMkLst>
          <pc:docMk/>
          <pc:sldMk cId="3344608548" sldId="291"/>
        </pc:sldMkLst>
      </pc:sldChg>
      <pc:sldChg chg="addSp modSp new mod">
        <pc:chgData name="Swathi Vemuri" userId="237c11b479ad0d9a" providerId="LiveId" clId="{1E498DC0-FB76-49B7-8AC0-CDD5B44CD674}" dt="2022-03-24T18:36:49.892" v="427" actId="14100"/>
        <pc:sldMkLst>
          <pc:docMk/>
          <pc:sldMk cId="490626821" sldId="292"/>
        </pc:sldMkLst>
        <pc:picChg chg="add mod">
          <ac:chgData name="Swathi Vemuri" userId="237c11b479ad0d9a" providerId="LiveId" clId="{1E498DC0-FB76-49B7-8AC0-CDD5B44CD674}" dt="2022-03-24T18:36:49.892" v="427" actId="14100"/>
          <ac:picMkLst>
            <pc:docMk/>
            <pc:sldMk cId="490626821" sldId="292"/>
            <ac:picMk id="5" creationId="{0F085915-E2FF-4E0C-9CDE-81AF629017D0}"/>
          </ac:picMkLst>
        </pc:picChg>
      </pc:sldChg>
      <pc:sldChg chg="addSp new mod">
        <pc:chgData name="Swathi Vemuri" userId="237c11b479ad0d9a" providerId="LiveId" clId="{1E498DC0-FB76-49B7-8AC0-CDD5B44CD674}" dt="2022-03-24T18:38:11.052" v="428" actId="22"/>
        <pc:sldMkLst>
          <pc:docMk/>
          <pc:sldMk cId="1453880822" sldId="293"/>
        </pc:sldMkLst>
        <pc:picChg chg="add">
          <ac:chgData name="Swathi Vemuri" userId="237c11b479ad0d9a" providerId="LiveId" clId="{1E498DC0-FB76-49B7-8AC0-CDD5B44CD674}" dt="2022-03-24T18:38:11.052" v="428" actId="22"/>
          <ac:picMkLst>
            <pc:docMk/>
            <pc:sldMk cId="1453880822" sldId="293"/>
            <ac:picMk id="5" creationId="{36210406-643A-47F3-A0F3-08DC9DE81D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9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9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9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1161105" y="767994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dirty="0"/>
              <a:t>Machine Learning Algorithm for Predicting Crime Hotspots</a:t>
            </a:r>
            <a:endParaRPr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1880297" y="3667770"/>
            <a:ext cx="8915399" cy="242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Batch no.18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Guided by Sri M. </a:t>
            </a:r>
            <a:r>
              <a:rPr lang="en-US" dirty="0" err="1"/>
              <a:t>Brahmaiah</a:t>
            </a:r>
            <a:endParaRPr lang="en-US"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Presented by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 err="1"/>
              <a:t>V.Swathi</a:t>
            </a:r>
            <a:r>
              <a:rPr lang="en-IN" dirty="0"/>
              <a:t> (Y18CS173)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 err="1"/>
              <a:t>P.Srujan</a:t>
            </a:r>
            <a:r>
              <a:rPr lang="en-IN" dirty="0"/>
              <a:t>(Y18CS144)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 err="1"/>
              <a:t>V.V.N.Kumari</a:t>
            </a:r>
            <a:r>
              <a:rPr lang="en-IN" dirty="0"/>
              <a:t>(Y18CS172)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B465-A98E-4E5C-8992-037E4D32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0DAB-EED8-4C73-8321-8F52A97F2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We implemented dimensionality reduction using attribute subset selection.</a:t>
            </a:r>
          </a:p>
          <a:p>
            <a:pPr algn="just"/>
            <a:r>
              <a:rPr lang="en-US" dirty="0"/>
              <a:t>For example, among the available 19 attributes in Denver crimes dataset, four of them are selected.</a:t>
            </a:r>
          </a:p>
          <a:p>
            <a:pPr algn="just"/>
            <a:r>
              <a:rPr lang="en-US" dirty="0"/>
              <a:t>Removed all the other irrelevant attributes from the dataset.</a:t>
            </a:r>
          </a:p>
          <a:p>
            <a:pPr algn="just"/>
            <a:r>
              <a:rPr lang="en-US" dirty="0"/>
              <a:t>Data reduction in terms of number of instances.</a:t>
            </a:r>
          </a:p>
          <a:p>
            <a:pPr algn="just"/>
            <a:r>
              <a:rPr lang="en-US" dirty="0"/>
              <a:t>The attribute “</a:t>
            </a:r>
            <a:r>
              <a:rPr lang="en-US" dirty="0" err="1"/>
              <a:t>Is_Crime</a:t>
            </a:r>
            <a:r>
              <a:rPr lang="en-US" dirty="0"/>
              <a:t>” to filter the instances and remove all the irrelevant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76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3E12-E5AA-4DBD-9051-145246BA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28B6-0116-4155-879C-C695F562D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To avoid different attribute naming, </a:t>
            </a:r>
            <a:r>
              <a:rPr lang="en-US" dirty="0" err="1"/>
              <a:t>unifiy</a:t>
            </a:r>
            <a:r>
              <a:rPr lang="en-US" dirty="0"/>
              <a:t> the key attribute names for both crime datasets as follow: </a:t>
            </a:r>
          </a:p>
          <a:p>
            <a:pPr lvl="1" algn="just"/>
            <a:r>
              <a:rPr lang="en-US" dirty="0" err="1"/>
              <a:t>Crime_Type</a:t>
            </a:r>
            <a:endParaRPr lang="en-US" dirty="0"/>
          </a:p>
          <a:p>
            <a:pPr lvl="1" algn="just"/>
            <a:r>
              <a:rPr lang="en-US" dirty="0" err="1"/>
              <a:t>Crime_Date</a:t>
            </a:r>
            <a:endParaRPr lang="en-US" dirty="0"/>
          </a:p>
          <a:p>
            <a:pPr lvl="1" algn="just"/>
            <a:r>
              <a:rPr lang="en-US" dirty="0" err="1"/>
              <a:t>Crime_Location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32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A485-5221-4C6B-BF80-1E69FF9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 and Discretization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8A98-4EC6-4211-A069-55588F216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For the crime types feature, minimizing the type list by grouping them into six new types.</a:t>
            </a:r>
          </a:p>
          <a:p>
            <a:pPr algn="just"/>
            <a:r>
              <a:rPr lang="en-US" dirty="0"/>
              <a:t>Mapped its values into 4-hour intervals.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971F-73AB-40F9-821A-E9CADB73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after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3297-268A-4CF6-9E73-989F0D64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6620D-8034-447D-AA56-74129D05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60" y="1803400"/>
            <a:ext cx="6705945" cy="4642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2A705-599B-4239-9A7C-280AEF99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87" y="6029123"/>
            <a:ext cx="1064079" cy="322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DCE7A-4064-42EE-970F-06E33C1A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73" y="6233890"/>
            <a:ext cx="984301" cy="1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2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FDD1-73DA-4F65-8B15-DFD25530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Pseudocode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BA677-4976-44BF-B8FD-A476C81A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03DAD-9E87-4AD9-A0B6-1F5E4991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35" y="1839201"/>
            <a:ext cx="5818798" cy="43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FE06-9470-4B0A-89D0-2638DB2F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2D8D-50E6-45EA-9ACF-9E7DF2C46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85915-E2FF-4E0C-9CDE-81AF6290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32" y="1565179"/>
            <a:ext cx="7252659" cy="41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2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9A4F-FF5D-483C-BBE3-30DBEF01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6B70-B7B2-423C-8677-1E15FB6A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10406-643A-47F3-A0F3-08DC9DE8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21" y="2546304"/>
            <a:ext cx="4991357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08A3-3CB9-499B-88D7-864F222A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B4D2-CF2E-4E19-8F74-2AEC27913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This helps people in getting to know the places with high crime occurrence.</a:t>
            </a:r>
          </a:p>
          <a:p>
            <a:pPr algn="just"/>
            <a:r>
              <a:rPr lang="en-IN" dirty="0"/>
              <a:t>This also helps police regarding surveillance and patrol areas.</a:t>
            </a:r>
          </a:p>
          <a:p>
            <a:pPr algn="just"/>
            <a:r>
              <a:rPr lang="en-IN" dirty="0"/>
              <a:t>Helps in crime prevention as it can create awareness among people to be alert in such places and times.</a:t>
            </a:r>
          </a:p>
        </p:txBody>
      </p:sp>
    </p:spTree>
    <p:extLst>
      <p:ext uri="{BB962C8B-B14F-4D97-AF65-F5344CB8AC3E}">
        <p14:creationId xmlns:p14="http://schemas.microsoft.com/office/powerpoint/2010/main" val="31619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1602769" y="65635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Abstract</a:t>
            </a: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1450369" y="1632449"/>
            <a:ext cx="9901843" cy="489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Crimes are an increasing danger to mankind.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Prediction of hotspots plays a vital role in case investigation and to aware the citizens about dangerous locations.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Machine learning is the current mainstream prediction method. 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Naïve Bayesian classifier is used in order to predict potential crime types.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F1ED-7DA2-4425-98B9-759BF346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E911-7475-45EB-A227-EA0E06A32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In order to facilitate crime prevention, several scholars have developed models to predict crime.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Spatiotemporal data related to the public security have been growing at an exponential rate during the recent years.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Most used historical crime data alone to calibrate the predictive models.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Therefore, the environmental factors of the places need to be considered besides historical crime data for the prediction of crime hotspots.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75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6BE0-B9C1-4EDF-AF5C-DEC57CD6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8501C-0BF7-451F-84CE-DA510D214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Most used historical crime data alone to calibrate the predictive models. </a:t>
            </a:r>
          </a:p>
          <a:p>
            <a:pPr algn="just"/>
            <a:r>
              <a:rPr lang="en-US" dirty="0"/>
              <a:t> The research on crime prediction currently focuses on two major aspects:</a:t>
            </a:r>
          </a:p>
          <a:p>
            <a:pPr lvl="1" algn="just"/>
            <a:r>
              <a:rPr lang="en-US" b="1" dirty="0"/>
              <a:t>Crime risk area prediction</a:t>
            </a:r>
          </a:p>
          <a:p>
            <a:pPr lvl="1" algn="just"/>
            <a:r>
              <a:rPr lang="en-US" b="1" dirty="0"/>
              <a:t>Crime hotspot prediction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349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559E-6F2D-4227-A19E-B92E668E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A60E-4FBD-4157-A8CA-D5D6DFB76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Recently machine learning algorithms have gained popularity.</a:t>
            </a:r>
          </a:p>
          <a:p>
            <a:pPr algn="just"/>
            <a:r>
              <a:rPr lang="en-US" dirty="0"/>
              <a:t>The most popular methods include K-Nearest Neighbor(KNN), random forest algorithm, support vector machine (SVM), neural network </a:t>
            </a:r>
            <a:r>
              <a:rPr lang="en-IN" dirty="0"/>
              <a:t>and Bayesian model etc.</a:t>
            </a:r>
          </a:p>
        </p:txBody>
      </p:sp>
    </p:spTree>
    <p:extLst>
      <p:ext uri="{BB962C8B-B14F-4D97-AF65-F5344CB8AC3E}">
        <p14:creationId xmlns:p14="http://schemas.microsoft.com/office/powerpoint/2010/main" val="58165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F781-CAAB-402D-9750-61AC4A0F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0D04-B9C2-4FFA-AE39-3EC10B9FD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Our study aims to find spatial and temporal criminal hotspots using a set of </a:t>
            </a:r>
            <a:r>
              <a:rPr lang="en-US" dirty="0" err="1"/>
              <a:t>realworld</a:t>
            </a:r>
            <a:r>
              <a:rPr lang="en-US" dirty="0"/>
              <a:t> datasets of crimes. </a:t>
            </a:r>
          </a:p>
          <a:p>
            <a:pPr algn="just"/>
            <a:r>
              <a:rPr lang="en-US" dirty="0"/>
              <a:t>We will try to locate the most likely crime locations and their frequent occurrence time.</a:t>
            </a:r>
          </a:p>
          <a:p>
            <a:pPr algn="just"/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92418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505E-D9A0-46FD-9AE3-0A180C6A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– Denver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4847-DF12-4579-B23E-3E695D019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9B36E-9021-4904-9ECF-B19AC4A0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2" y="1679484"/>
            <a:ext cx="10572107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F0D9-79BE-455B-A7D9-D1191A1F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67466"/>
            <a:ext cx="8911687" cy="2302933"/>
          </a:xfrm>
        </p:spPr>
        <p:txBody>
          <a:bodyPr>
            <a:normAutofit/>
          </a:bodyPr>
          <a:lstStyle/>
          <a:p>
            <a:r>
              <a:rPr lang="en-IN" sz="6600" dirty="0"/>
              <a:t>Data </a:t>
            </a:r>
            <a:r>
              <a:rPr lang="en-IN" sz="6600" dirty="0" err="1"/>
              <a:t>Preprocessing</a:t>
            </a:r>
            <a:endParaRPr lang="en-IN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7A683-4991-4F21-B7BF-7EE8A021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5212" y="4851401"/>
            <a:ext cx="8915400" cy="203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4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AF10-BD55-46E7-8AC5-36B4CB1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989B4-E6DE-42E3-8ED3-BD3F961E8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There are some missing values in some attributes such as </a:t>
            </a:r>
            <a:r>
              <a:rPr lang="en-US" dirty="0" err="1"/>
              <a:t>last_occurance_date</a:t>
            </a:r>
            <a:r>
              <a:rPr lang="en-US" dirty="0"/>
              <a:t> and </a:t>
            </a:r>
            <a:r>
              <a:rPr lang="en-US" dirty="0" err="1"/>
              <a:t>incident_address</a:t>
            </a:r>
            <a:r>
              <a:rPr lang="en-US" dirty="0"/>
              <a:t> in Denver dataset.</a:t>
            </a:r>
          </a:p>
          <a:p>
            <a:pPr algn="just"/>
            <a:r>
              <a:rPr lang="en-US" dirty="0"/>
              <a:t>But they are not of our key attributes.</a:t>
            </a:r>
          </a:p>
          <a:p>
            <a:pPr algn="just"/>
            <a:r>
              <a:rPr lang="en-US" dirty="0"/>
              <a:t>All key attributes were completed with cleaned values.</a:t>
            </a:r>
            <a:endParaRPr lang="en-IN" dirty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4816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495</Words>
  <Application>Microsoft Office PowerPoint</Application>
  <PresentationFormat>Widescreen</PresentationFormat>
  <Paragraphs>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Noto Sans Symbols</vt:lpstr>
      <vt:lpstr>Wingdings</vt:lpstr>
      <vt:lpstr>Arial</vt:lpstr>
      <vt:lpstr>Wisp</vt:lpstr>
      <vt:lpstr>Machine Learning Algorithm for Predicting Crime Hotspots</vt:lpstr>
      <vt:lpstr>Abstract</vt:lpstr>
      <vt:lpstr>Introduction</vt:lpstr>
      <vt:lpstr>PowerPoint Presentation</vt:lpstr>
      <vt:lpstr>PowerPoint Presentation</vt:lpstr>
      <vt:lpstr>Proposed Solution</vt:lpstr>
      <vt:lpstr>Dataset – Denver Dataset</vt:lpstr>
      <vt:lpstr>Data Preprocessing</vt:lpstr>
      <vt:lpstr>Data cleaning</vt:lpstr>
      <vt:lpstr>Data Reduction</vt:lpstr>
      <vt:lpstr>Data Integration</vt:lpstr>
      <vt:lpstr>Data Transformation and Discretization</vt:lpstr>
      <vt:lpstr>Attributes after preprocessing</vt:lpstr>
      <vt:lpstr>Naïve Bayes Pseudocode 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Machine Learning Algorithms for Predicting Crime Hotspots</dc:title>
  <dc:creator>Madhu Babu Janjanam</dc:creator>
  <cp:lastModifiedBy>Swathi Vemuri</cp:lastModifiedBy>
  <cp:revision>15</cp:revision>
  <dcterms:created xsi:type="dcterms:W3CDTF">2019-01-02T08:15:23Z</dcterms:created>
  <dcterms:modified xsi:type="dcterms:W3CDTF">2022-04-25T09:50:05Z</dcterms:modified>
</cp:coreProperties>
</file>