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56AFC-0E1B-45E4-8228-06504141E93A}" v="1171" dt="2022-04-18T10:12:37.622"/>
    <p1510:client id="{2CDA038D-2B91-4FB0-91B2-33CEEB7DACF5}" v="828" dt="2022-03-28T06:05:06.449"/>
    <p1510:client id="{36FFCFF6-C434-4A7E-B01E-7D3B93501388}" v="2" dt="2022-04-11T05:39:48.427"/>
    <p1510:client id="{C5914749-DFD1-4921-92AB-E3014EE8E757}" v="48" dt="2022-04-25T07:52:46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haf Babar Shaik" userId="6e3cc5e2689f990d" providerId="Windows Live" clId="Web-{C5914749-DFD1-4921-92AB-E3014EE8E757}"/>
    <pc:docChg chg="addSld delSld modSld">
      <pc:chgData name="Althaf Babar Shaik" userId="6e3cc5e2689f990d" providerId="Windows Live" clId="Web-{C5914749-DFD1-4921-92AB-E3014EE8E757}" dt="2022-04-25T07:52:46.299" v="33" actId="20577"/>
      <pc:docMkLst>
        <pc:docMk/>
      </pc:docMkLst>
      <pc:sldChg chg="modSp">
        <pc:chgData name="Althaf Babar Shaik" userId="6e3cc5e2689f990d" providerId="Windows Live" clId="Web-{C5914749-DFD1-4921-92AB-E3014EE8E757}" dt="2022-04-25T07:52:46.299" v="33" actId="20577"/>
        <pc:sldMkLst>
          <pc:docMk/>
          <pc:sldMk cId="109857222" sldId="256"/>
        </pc:sldMkLst>
        <pc:spChg chg="mod">
          <ac:chgData name="Althaf Babar Shaik" userId="6e3cc5e2689f990d" providerId="Windows Live" clId="Web-{C5914749-DFD1-4921-92AB-E3014EE8E757}" dt="2022-04-25T07:52:46.299" v="3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 del">
        <pc:chgData name="Althaf Babar Shaik" userId="6e3cc5e2689f990d" providerId="Windows Live" clId="Web-{C5914749-DFD1-4921-92AB-E3014EE8E757}" dt="2022-04-25T07:46:24.536" v="1"/>
        <pc:sldMkLst>
          <pc:docMk/>
          <pc:sldMk cId="1070888289" sldId="270"/>
        </pc:sldMkLst>
      </pc:sldChg>
      <pc:sldChg chg="new del">
        <pc:chgData name="Althaf Babar Shaik" userId="6e3cc5e2689f990d" providerId="Windows Live" clId="Web-{C5914749-DFD1-4921-92AB-E3014EE8E757}" dt="2022-04-25T07:46:36.474" v="3"/>
        <pc:sldMkLst>
          <pc:docMk/>
          <pc:sldMk cId="1673133653" sldId="270"/>
        </pc:sldMkLst>
      </pc:sldChg>
      <pc:sldChg chg="delSp modSp add replId">
        <pc:chgData name="Althaf Babar Shaik" userId="6e3cc5e2689f990d" providerId="Windows Live" clId="Web-{C5914749-DFD1-4921-92AB-E3014EE8E757}" dt="2022-04-25T07:48:17.446" v="31" actId="1076"/>
        <pc:sldMkLst>
          <pc:docMk/>
          <pc:sldMk cId="3201519022" sldId="270"/>
        </pc:sldMkLst>
        <pc:spChg chg="del mod">
          <ac:chgData name="Althaf Babar Shaik" userId="6e3cc5e2689f990d" providerId="Windows Live" clId="Web-{C5914749-DFD1-4921-92AB-E3014EE8E757}" dt="2022-04-25T07:48:11.899" v="30"/>
          <ac:spMkLst>
            <pc:docMk/>
            <pc:sldMk cId="3201519022" sldId="270"/>
            <ac:spMk id="2" creationId="{943691FF-7014-A8D3-2035-988B73853FF9}"/>
          </ac:spMkLst>
        </pc:spChg>
        <pc:spChg chg="mod">
          <ac:chgData name="Althaf Babar Shaik" userId="6e3cc5e2689f990d" providerId="Windows Live" clId="Web-{C5914749-DFD1-4921-92AB-E3014EE8E757}" dt="2022-04-25T07:48:17.446" v="31" actId="1076"/>
          <ac:spMkLst>
            <pc:docMk/>
            <pc:sldMk cId="3201519022" sldId="270"/>
            <ac:spMk id="5" creationId="{34AB7EF9-6F28-DDDC-0522-05AE40EEBD68}"/>
          </ac:spMkLst>
        </pc:spChg>
        <pc:picChg chg="del">
          <ac:chgData name="Althaf Babar Shaik" userId="6e3cc5e2689f990d" providerId="Windows Live" clId="Web-{C5914749-DFD1-4921-92AB-E3014EE8E757}" dt="2022-04-25T07:46:57.194" v="7"/>
          <ac:picMkLst>
            <pc:docMk/>
            <pc:sldMk cId="3201519022" sldId="270"/>
            <ac:picMk id="6" creationId="{093729B0-6C93-F73C-FE35-0B9286D97ED5}"/>
          </ac:picMkLst>
        </pc:picChg>
      </pc:sldChg>
    </pc:docChg>
  </pc:docChgLst>
  <pc:docChgLst>
    <pc:chgData name="Althaf Babar Shaik" userId="6e3cc5e2689f990d" providerId="Windows Live" clId="Web-{2CDA038D-2B91-4FB0-91B2-33CEEB7DACF5}"/>
    <pc:docChg chg="addSld delSld modSld">
      <pc:chgData name="Althaf Babar Shaik" userId="6e3cc5e2689f990d" providerId="Windows Live" clId="Web-{2CDA038D-2B91-4FB0-91B2-33CEEB7DACF5}" dt="2022-03-28T06:05:03.558" v="541" actId="20577"/>
      <pc:docMkLst>
        <pc:docMk/>
      </pc:docMkLst>
      <pc:sldChg chg="addSp modSp mod setBg addAnim setClrOvrMap">
        <pc:chgData name="Althaf Babar Shaik" userId="6e3cc5e2689f990d" providerId="Windows Live" clId="Web-{2CDA038D-2B91-4FB0-91B2-33CEEB7DACF5}" dt="2022-03-28T04:08:16.546" v="292" actId="20577"/>
        <pc:sldMkLst>
          <pc:docMk/>
          <pc:sldMk cId="109857222" sldId="256"/>
        </pc:sldMkLst>
        <pc:spChg chg="mod">
          <ac:chgData name="Althaf Babar Shaik" userId="6e3cc5e2689f990d" providerId="Windows Live" clId="Web-{2CDA038D-2B91-4FB0-91B2-33CEEB7DACF5}" dt="2022-03-28T04:08:16.546" v="29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thaf Babar Shaik" userId="6e3cc5e2689f990d" providerId="Windows Live" clId="Web-{2CDA038D-2B91-4FB0-91B2-33CEEB7DACF5}" dt="2022-03-28T03:33:11.503" v="152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thaf Babar Shaik" userId="6e3cc5e2689f990d" providerId="Windows Live" clId="Web-{2CDA038D-2B91-4FB0-91B2-33CEEB7DACF5}" dt="2022-03-28T03:44:21.444" v="183" actId="20577"/>
          <ac:spMkLst>
            <pc:docMk/>
            <pc:sldMk cId="109857222" sldId="256"/>
            <ac:spMk id="5" creationId="{A9EF9BD1-2EB0-63E1-EF0B-4299730629E8}"/>
          </ac:spMkLst>
        </pc:spChg>
        <pc:spChg chg="add">
          <ac:chgData name="Althaf Babar Shaik" userId="6e3cc5e2689f990d" providerId="Windows Live" clId="Web-{2CDA038D-2B91-4FB0-91B2-33CEEB7DACF5}" dt="2022-03-28T03:26:30.289" v="25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Althaf Babar Shaik" userId="6e3cc5e2689f990d" providerId="Windows Live" clId="Web-{2CDA038D-2B91-4FB0-91B2-33CEEB7DACF5}" dt="2022-03-28T03:26:30.289" v="25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Althaf Babar Shaik" userId="6e3cc5e2689f990d" providerId="Windows Live" clId="Web-{2CDA038D-2B91-4FB0-91B2-33CEEB7DACF5}" dt="2022-03-28T03:26:30.289" v="25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Althaf Babar Shaik" userId="6e3cc5e2689f990d" providerId="Windows Live" clId="Web-{2CDA038D-2B91-4FB0-91B2-33CEEB7DACF5}" dt="2022-03-28T03:26:30.289" v="25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Althaf Babar Shaik" userId="6e3cc5e2689f990d" providerId="Windows Live" clId="Web-{2CDA038D-2B91-4FB0-91B2-33CEEB7DACF5}" dt="2022-03-28T03:29:28.731" v="61" actId="1076"/>
          <ac:picMkLst>
            <pc:docMk/>
            <pc:sldMk cId="109857222" sldId="256"/>
            <ac:picMk id="4" creationId="{601DF6BF-64CC-4D37-ECF1-44D1869E7834}"/>
          </ac:picMkLst>
        </pc:picChg>
      </pc:sldChg>
      <pc:sldChg chg="addSp delSp modSp new mod setBg">
        <pc:chgData name="Althaf Babar Shaik" userId="6e3cc5e2689f990d" providerId="Windows Live" clId="Web-{2CDA038D-2B91-4FB0-91B2-33CEEB7DACF5}" dt="2022-03-28T04:29:09.926" v="324" actId="20577"/>
        <pc:sldMkLst>
          <pc:docMk/>
          <pc:sldMk cId="2965384471" sldId="257"/>
        </pc:sldMkLst>
        <pc:spChg chg="mod">
          <ac:chgData name="Althaf Babar Shaik" userId="6e3cc5e2689f990d" providerId="Windows Live" clId="Web-{2CDA038D-2B91-4FB0-91B2-33CEEB7DACF5}" dt="2022-03-28T03:34:28.505" v="172" actId="1076"/>
          <ac:spMkLst>
            <pc:docMk/>
            <pc:sldMk cId="2965384471" sldId="257"/>
            <ac:spMk id="2" creationId="{EB2CE34A-9E77-1BA2-FA2E-895EEBB09DAD}"/>
          </ac:spMkLst>
        </pc:spChg>
        <pc:spChg chg="del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3" creationId="{E95A5FEA-20B4-9AF2-0DCD-73A6E3D5807A}"/>
          </ac:spMkLst>
        </pc:spChg>
        <pc:spChg chg="add mod">
          <ac:chgData name="Althaf Babar Shaik" userId="6e3cc5e2689f990d" providerId="Windows Live" clId="Web-{2CDA038D-2B91-4FB0-91B2-33CEEB7DACF5}" dt="2022-03-28T04:29:09.926" v="324" actId="20577"/>
          <ac:spMkLst>
            <pc:docMk/>
            <pc:sldMk cId="2965384471" sldId="257"/>
            <ac:spMk id="4" creationId="{46BD1D7F-326D-687D-8FA5-BD6834DD1F9B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8" creationId="{88294908-8B00-4F58-BBBA-20F71A40AA9E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10" creationId="{4364C879-1404-4203-8E9D-CC5DE0A621A2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12" creationId="{84617302-4B0D-4351-A6BB-6F0930D943AC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14" creationId="{DA2C7802-C2E0-4218-8F89-8DD7CCD2CD1C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16" creationId="{A6D7111A-21E5-4EE9-8A78-10E5530F0116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18" creationId="{A3969E80-A77B-49FC-9122-D89AFD5EE118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20" creationId="{1849CA57-76BD-4CF2-80BA-D7A46A01B7B1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22" creationId="{35E9085E-E730-4768-83D4-6CB7E9897153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24" creationId="{973272FE-A474-4CAE-8CA2-BCC8B476C3F4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26" creationId="{E07981EA-05A6-437C-88D7-B377B92B031D}"/>
          </ac:spMkLst>
        </pc:spChg>
        <pc:spChg chg="add">
          <ac:chgData name="Althaf Babar Shaik" userId="6e3cc5e2689f990d" providerId="Windows Live" clId="Web-{2CDA038D-2B91-4FB0-91B2-33CEEB7DACF5}" dt="2022-03-28T03:33:37.363" v="154"/>
          <ac:spMkLst>
            <pc:docMk/>
            <pc:sldMk cId="2965384471" sldId="257"/>
            <ac:spMk id="28" creationId="{15E3C750-986E-4769-B1AE-49289FBEE757}"/>
          </ac:spMkLst>
        </pc:spChg>
      </pc:sldChg>
      <pc:sldChg chg="addSp delSp modSp new mod setBg">
        <pc:chgData name="Althaf Babar Shaik" userId="6e3cc5e2689f990d" providerId="Windows Live" clId="Web-{2CDA038D-2B91-4FB0-91B2-33CEEB7DACF5}" dt="2022-03-28T04:59:09.734" v="482" actId="20577"/>
        <pc:sldMkLst>
          <pc:docMk/>
          <pc:sldMk cId="3684082100" sldId="258"/>
        </pc:sldMkLst>
        <pc:spChg chg="mod">
          <ac:chgData name="Althaf Babar Shaik" userId="6e3cc5e2689f990d" providerId="Windows Live" clId="Web-{2CDA038D-2B91-4FB0-91B2-33CEEB7DACF5}" dt="2022-03-28T03:54:51.039" v="284" actId="1076"/>
          <ac:spMkLst>
            <pc:docMk/>
            <pc:sldMk cId="3684082100" sldId="258"/>
            <ac:spMk id="2" creationId="{0F10C96B-8ADC-218B-EF99-59107A2E8415}"/>
          </ac:spMkLst>
        </pc:spChg>
        <pc:spChg chg="del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3" creationId="{9A09B782-63F2-A01E-A6CC-B378A70D6CD3}"/>
          </ac:spMkLst>
        </pc:spChg>
        <pc:spChg chg="add mod">
          <ac:chgData name="Althaf Babar Shaik" userId="6e3cc5e2689f990d" providerId="Windows Live" clId="Web-{2CDA038D-2B91-4FB0-91B2-33CEEB7DACF5}" dt="2022-03-28T04:59:09.734" v="482" actId="20577"/>
          <ac:spMkLst>
            <pc:docMk/>
            <pc:sldMk cId="3684082100" sldId="258"/>
            <ac:spMk id="4" creationId="{F3242782-AA91-CB00-3944-2317AAB84422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8" creationId="{88294908-8B00-4F58-BBBA-20F71A40AA9E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10" creationId="{4364C879-1404-4203-8E9D-CC5DE0A621A2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12" creationId="{84617302-4B0D-4351-A6BB-6F0930D943AC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14" creationId="{DA2C7802-C2E0-4218-8F89-8DD7CCD2CD1C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16" creationId="{A6D7111A-21E5-4EE9-8A78-10E5530F0116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18" creationId="{A3969E80-A77B-49FC-9122-D89AFD5EE118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20" creationId="{1849CA57-76BD-4CF2-80BA-D7A46A01B7B1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22" creationId="{35E9085E-E730-4768-83D4-6CB7E9897153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24" creationId="{973272FE-A474-4CAE-8CA2-BCC8B476C3F4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26" creationId="{E07981EA-05A6-437C-88D7-B377B92B031D}"/>
          </ac:spMkLst>
        </pc:spChg>
        <pc:spChg chg="add">
          <ac:chgData name="Althaf Babar Shaik" userId="6e3cc5e2689f990d" providerId="Windows Live" clId="Web-{2CDA038D-2B91-4FB0-91B2-33CEEB7DACF5}" dt="2022-03-28T03:54:01.225" v="268"/>
          <ac:spMkLst>
            <pc:docMk/>
            <pc:sldMk cId="3684082100" sldId="258"/>
            <ac:spMk id="28" creationId="{15E3C750-986E-4769-B1AE-49289FBEE757}"/>
          </ac:spMkLst>
        </pc:spChg>
      </pc:sldChg>
      <pc:sldChg chg="addSp delSp modSp new add del mod setBg">
        <pc:chgData name="Althaf Babar Shaik" userId="6e3cc5e2689f990d" providerId="Windows Live" clId="Web-{2CDA038D-2B91-4FB0-91B2-33CEEB7DACF5}" dt="2022-03-28T04:59:03.828" v="481" actId="20577"/>
        <pc:sldMkLst>
          <pc:docMk/>
          <pc:sldMk cId="2856589857" sldId="259"/>
        </pc:sldMkLst>
        <pc:spChg chg="mod">
          <ac:chgData name="Althaf Babar Shaik" userId="6e3cc5e2689f990d" providerId="Windows Live" clId="Web-{2CDA038D-2B91-4FB0-91B2-33CEEB7DACF5}" dt="2022-03-28T04:49:30.907" v="350" actId="1076"/>
          <ac:spMkLst>
            <pc:docMk/>
            <pc:sldMk cId="2856589857" sldId="259"/>
            <ac:spMk id="2" creationId="{943691FF-7014-A8D3-2035-988B73853FF9}"/>
          </ac:spMkLst>
        </pc:spChg>
        <pc:spChg chg="del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3" creationId="{0D4F02D4-F11C-B226-3099-93D43B7A78DE}"/>
          </ac:spMkLst>
        </pc:spChg>
        <pc:spChg chg="add mod">
          <ac:chgData name="Althaf Babar Shaik" userId="6e3cc5e2689f990d" providerId="Windows Live" clId="Web-{2CDA038D-2B91-4FB0-91B2-33CEEB7DACF5}" dt="2022-03-28T04:59:03.828" v="481" actId="20577"/>
          <ac:spMkLst>
            <pc:docMk/>
            <pc:sldMk cId="2856589857" sldId="259"/>
            <ac:spMk id="4" creationId="{06257378-1DF0-D103-03A1-5D64DBD590EE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8" creationId="{88294908-8B00-4F58-BBBA-20F71A40AA9E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10" creationId="{4364C879-1404-4203-8E9D-CC5DE0A621A2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12" creationId="{84617302-4B0D-4351-A6BB-6F0930D943AC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14" creationId="{DA2C7802-C2E0-4218-8F89-8DD7CCD2CD1C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16" creationId="{A6D7111A-21E5-4EE9-8A78-10E5530F0116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18" creationId="{A3969E80-A77B-49FC-9122-D89AFD5EE118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20" creationId="{1849CA57-76BD-4CF2-80BA-D7A46A01B7B1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22" creationId="{35E9085E-E730-4768-83D4-6CB7E9897153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24" creationId="{973272FE-A474-4CAE-8CA2-BCC8B476C3F4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26" creationId="{E07981EA-05A6-437C-88D7-B377B92B031D}"/>
          </ac:spMkLst>
        </pc:spChg>
        <pc:spChg chg="add">
          <ac:chgData name="Althaf Babar Shaik" userId="6e3cc5e2689f990d" providerId="Windows Live" clId="Web-{2CDA038D-2B91-4FB0-91B2-33CEEB7DACF5}" dt="2022-03-28T04:47:53.170" v="335"/>
          <ac:spMkLst>
            <pc:docMk/>
            <pc:sldMk cId="2856589857" sldId="259"/>
            <ac:spMk id="28" creationId="{15E3C750-986E-4769-B1AE-49289FBEE757}"/>
          </ac:spMkLst>
        </pc:spChg>
      </pc:sldChg>
      <pc:sldChg chg="modSp add replId">
        <pc:chgData name="Althaf Babar Shaik" userId="6e3cc5e2689f990d" providerId="Windows Live" clId="Web-{2CDA038D-2B91-4FB0-91B2-33CEEB7DACF5}" dt="2022-03-28T04:58:52.609" v="476" actId="20577"/>
        <pc:sldMkLst>
          <pc:docMk/>
          <pc:sldMk cId="130852611" sldId="260"/>
        </pc:sldMkLst>
        <pc:spChg chg="mod">
          <ac:chgData name="Althaf Babar Shaik" userId="6e3cc5e2689f990d" providerId="Windows Live" clId="Web-{2CDA038D-2B91-4FB0-91B2-33CEEB7DACF5}" dt="2022-03-28T04:58:52.609" v="476" actId="20577"/>
          <ac:spMkLst>
            <pc:docMk/>
            <pc:sldMk cId="130852611" sldId="260"/>
            <ac:spMk id="4" creationId="{06257378-1DF0-D103-03A1-5D64DBD590EE}"/>
          </ac:spMkLst>
        </pc:spChg>
      </pc:sldChg>
      <pc:sldChg chg="modSp add replId">
        <pc:chgData name="Althaf Babar Shaik" userId="6e3cc5e2689f990d" providerId="Windows Live" clId="Web-{2CDA038D-2B91-4FB0-91B2-33CEEB7DACF5}" dt="2022-03-28T06:04:40.636" v="535" actId="20577"/>
        <pc:sldMkLst>
          <pc:docMk/>
          <pc:sldMk cId="1460989603" sldId="261"/>
        </pc:sldMkLst>
        <pc:spChg chg="mod">
          <ac:chgData name="Althaf Babar Shaik" userId="6e3cc5e2689f990d" providerId="Windows Live" clId="Web-{2CDA038D-2B91-4FB0-91B2-33CEEB7DACF5}" dt="2022-03-28T05:58:58.129" v="493" actId="20577"/>
          <ac:spMkLst>
            <pc:docMk/>
            <pc:sldMk cId="1460989603" sldId="261"/>
            <ac:spMk id="2" creationId="{943691FF-7014-A8D3-2035-988B73853FF9}"/>
          </ac:spMkLst>
        </pc:spChg>
        <pc:spChg chg="mod">
          <ac:chgData name="Althaf Babar Shaik" userId="6e3cc5e2689f990d" providerId="Windows Live" clId="Web-{2CDA038D-2B91-4FB0-91B2-33CEEB7DACF5}" dt="2022-03-28T06:04:40.636" v="535" actId="20577"/>
          <ac:spMkLst>
            <pc:docMk/>
            <pc:sldMk cId="1460989603" sldId="261"/>
            <ac:spMk id="4" creationId="{06257378-1DF0-D103-03A1-5D64DBD590EE}"/>
          </ac:spMkLst>
        </pc:spChg>
      </pc:sldChg>
      <pc:sldChg chg="modSp add replId">
        <pc:chgData name="Althaf Babar Shaik" userId="6e3cc5e2689f990d" providerId="Windows Live" clId="Web-{2CDA038D-2B91-4FB0-91B2-33CEEB7DACF5}" dt="2022-03-28T06:05:03.558" v="541" actId="20577"/>
        <pc:sldMkLst>
          <pc:docMk/>
          <pc:sldMk cId="641841534" sldId="262"/>
        </pc:sldMkLst>
        <pc:spChg chg="mod">
          <ac:chgData name="Althaf Babar Shaik" userId="6e3cc5e2689f990d" providerId="Windows Live" clId="Web-{2CDA038D-2B91-4FB0-91B2-33CEEB7DACF5}" dt="2022-03-28T06:04:58.636" v="539" actId="20577"/>
          <ac:spMkLst>
            <pc:docMk/>
            <pc:sldMk cId="641841534" sldId="262"/>
            <ac:spMk id="2" creationId="{943691FF-7014-A8D3-2035-988B73853FF9}"/>
          </ac:spMkLst>
        </pc:spChg>
        <pc:spChg chg="mod">
          <ac:chgData name="Althaf Babar Shaik" userId="6e3cc5e2689f990d" providerId="Windows Live" clId="Web-{2CDA038D-2B91-4FB0-91B2-33CEEB7DACF5}" dt="2022-03-28T06:05:03.558" v="541" actId="20577"/>
          <ac:spMkLst>
            <pc:docMk/>
            <pc:sldMk cId="641841534" sldId="262"/>
            <ac:spMk id="4" creationId="{06257378-1DF0-D103-03A1-5D64DBD590EE}"/>
          </ac:spMkLst>
        </pc:spChg>
      </pc:sldChg>
    </pc:docChg>
  </pc:docChgLst>
  <pc:docChgLst>
    <pc:chgData name="Althaf Babar Shaik" userId="6e3cc5e2689f990d" providerId="Windows Live" clId="Web-{36FFCFF6-C434-4A7E-B01E-7D3B93501388}"/>
    <pc:docChg chg="modSld">
      <pc:chgData name="Althaf Babar Shaik" userId="6e3cc5e2689f990d" providerId="Windows Live" clId="Web-{36FFCFF6-C434-4A7E-B01E-7D3B93501388}" dt="2022-04-11T05:39:43.442" v="0" actId="20577"/>
      <pc:docMkLst>
        <pc:docMk/>
      </pc:docMkLst>
      <pc:sldChg chg="modSp">
        <pc:chgData name="Althaf Babar Shaik" userId="6e3cc5e2689f990d" providerId="Windows Live" clId="Web-{36FFCFF6-C434-4A7E-B01E-7D3B93501388}" dt="2022-04-11T05:39:43.442" v="0" actId="20577"/>
        <pc:sldMkLst>
          <pc:docMk/>
          <pc:sldMk cId="109857222" sldId="256"/>
        </pc:sldMkLst>
        <pc:spChg chg="mod">
          <ac:chgData name="Althaf Babar Shaik" userId="6e3cc5e2689f990d" providerId="Windows Live" clId="Web-{36FFCFF6-C434-4A7E-B01E-7D3B93501388}" dt="2022-04-11T05:39:43.44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lthaf Babar Shaik" userId="6e3cc5e2689f990d" providerId="Windows Live" clId="Web-{29056AFC-0E1B-45E4-8228-06504141E93A}"/>
    <pc:docChg chg="addSld delSld modSld sldOrd">
      <pc:chgData name="Althaf Babar Shaik" userId="6e3cc5e2689f990d" providerId="Windows Live" clId="Web-{29056AFC-0E1B-45E4-8228-06504141E93A}" dt="2022-04-18T10:12:36.169" v="673" actId="20577"/>
      <pc:docMkLst>
        <pc:docMk/>
      </pc:docMkLst>
      <pc:sldChg chg="modSp">
        <pc:chgData name="Althaf Babar Shaik" userId="6e3cc5e2689f990d" providerId="Windows Live" clId="Web-{29056AFC-0E1B-45E4-8228-06504141E93A}" dt="2022-04-18T09:48:43.693" v="510" actId="20577"/>
        <pc:sldMkLst>
          <pc:docMk/>
          <pc:sldMk cId="109857222" sldId="256"/>
        </pc:sldMkLst>
        <pc:spChg chg="mod">
          <ac:chgData name="Althaf Babar Shaik" userId="6e3cc5e2689f990d" providerId="Windows Live" clId="Web-{29056AFC-0E1B-45E4-8228-06504141E93A}" dt="2022-04-18T09:48:29.990" v="50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thaf Babar Shaik" userId="6e3cc5e2689f990d" providerId="Windows Live" clId="Web-{29056AFC-0E1B-45E4-8228-06504141E93A}" dt="2022-04-18T09:48:43.693" v="5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lthaf Babar Shaik" userId="6e3cc5e2689f990d" providerId="Windows Live" clId="Web-{29056AFC-0E1B-45E4-8228-06504141E93A}" dt="2022-04-18T04:41:11.407" v="10" actId="20577"/>
        <pc:sldMkLst>
          <pc:docMk/>
          <pc:sldMk cId="1460989603" sldId="261"/>
        </pc:sldMkLst>
        <pc:spChg chg="mod">
          <ac:chgData name="Althaf Babar Shaik" userId="6e3cc5e2689f990d" providerId="Windows Live" clId="Web-{29056AFC-0E1B-45E4-8228-06504141E93A}" dt="2022-04-18T04:41:11.407" v="10" actId="20577"/>
          <ac:spMkLst>
            <pc:docMk/>
            <pc:sldMk cId="1460989603" sldId="261"/>
            <ac:spMk id="4" creationId="{06257378-1DF0-D103-03A1-5D64DBD590EE}"/>
          </ac:spMkLst>
        </pc:spChg>
      </pc:sldChg>
      <pc:sldChg chg="addSp delSp modSp mod modClrScheme delDesignElem chgLayout">
        <pc:chgData name="Althaf Babar Shaik" userId="6e3cc5e2689f990d" providerId="Windows Live" clId="Web-{29056AFC-0E1B-45E4-8228-06504141E93A}" dt="2022-04-18T05:53:56.027" v="337" actId="20577"/>
        <pc:sldMkLst>
          <pc:docMk/>
          <pc:sldMk cId="641841534" sldId="262"/>
        </pc:sldMkLst>
        <pc:spChg chg="mod ord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" creationId="{943691FF-7014-A8D3-2035-988B73853FF9}"/>
          </ac:spMkLst>
        </pc:spChg>
        <pc:spChg chg="add del mod ord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3" creationId="{5A7F7CC6-D8D5-9FA7-B768-22B39FFF325C}"/>
          </ac:spMkLst>
        </pc:spChg>
        <pc:spChg chg="add mod">
          <ac:chgData name="Althaf Babar Shaik" userId="6e3cc5e2689f990d" providerId="Windows Live" clId="Web-{29056AFC-0E1B-45E4-8228-06504141E93A}" dt="2022-04-18T05:53:56.027" v="337" actId="20577"/>
          <ac:spMkLst>
            <pc:docMk/>
            <pc:sldMk cId="641841534" sldId="262"/>
            <ac:spMk id="5" creationId="{34AB7EF9-6F28-DDDC-0522-05AE40EEBD68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8" creationId="{88294908-8B00-4F58-BBBA-20F71A40AA9E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10" creationId="{4364C879-1404-4203-8E9D-CC5DE0A621A2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12" creationId="{84617302-4B0D-4351-A6BB-6F0930D943AC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14" creationId="{DA2C7802-C2E0-4218-8F89-8DD7CCD2CD1C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16" creationId="{A6D7111A-21E5-4EE9-8A78-10E5530F0116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18" creationId="{A3969E80-A77B-49FC-9122-D89AFD5EE118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0" creationId="{1849CA57-76BD-4CF2-80BA-D7A46A01B7B1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2" creationId="{35E9085E-E730-4768-83D4-6CB7E9897153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4" creationId="{973272FE-A474-4CAE-8CA2-BCC8B476C3F4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6" creationId="{E07981EA-05A6-437C-88D7-B377B92B031D}"/>
          </ac:spMkLst>
        </pc:spChg>
        <pc:spChg chg="add del">
          <ac:chgData name="Althaf Babar Shaik" userId="6e3cc5e2689f990d" providerId="Windows Live" clId="Web-{29056AFC-0E1B-45E4-8228-06504141E93A}" dt="2022-04-18T04:39:29.826" v="1"/>
          <ac:spMkLst>
            <pc:docMk/>
            <pc:sldMk cId="641841534" sldId="262"/>
            <ac:spMk id="28" creationId="{15E3C750-986E-4769-B1AE-49289FBEE757}"/>
          </ac:spMkLst>
        </pc:spChg>
      </pc:sldChg>
      <pc:sldChg chg="modSp new del">
        <pc:chgData name="Althaf Babar Shaik" userId="6e3cc5e2689f990d" providerId="Windows Live" clId="Web-{29056AFC-0E1B-45E4-8228-06504141E93A}" dt="2022-04-18T05:55:20.529" v="369"/>
        <pc:sldMkLst>
          <pc:docMk/>
          <pc:sldMk cId="2914849983" sldId="263"/>
        </pc:sldMkLst>
        <pc:spChg chg="mod">
          <ac:chgData name="Althaf Babar Shaik" userId="6e3cc5e2689f990d" providerId="Windows Live" clId="Web-{29056AFC-0E1B-45E4-8228-06504141E93A}" dt="2022-04-18T05:54:40.965" v="343" actId="20577"/>
          <ac:spMkLst>
            <pc:docMk/>
            <pc:sldMk cId="2914849983" sldId="263"/>
            <ac:spMk id="2" creationId="{C4A918D4-7058-D452-BF87-C68DB38AF23F}"/>
          </ac:spMkLst>
        </pc:spChg>
      </pc:sldChg>
      <pc:sldChg chg="addSp modSp add replId">
        <pc:chgData name="Althaf Babar Shaik" userId="6e3cc5e2689f990d" providerId="Windows Live" clId="Web-{29056AFC-0E1B-45E4-8228-06504141E93A}" dt="2022-04-18T09:46:54.269" v="499" actId="20577"/>
        <pc:sldMkLst>
          <pc:docMk/>
          <pc:sldMk cId="3410872178" sldId="264"/>
        </pc:sldMkLst>
        <pc:spChg chg="mod">
          <ac:chgData name="Althaf Babar Shaik" userId="6e3cc5e2689f990d" providerId="Windows Live" clId="Web-{29056AFC-0E1B-45E4-8228-06504141E93A}" dt="2022-04-18T05:55:09.856" v="366" actId="20577"/>
          <ac:spMkLst>
            <pc:docMk/>
            <pc:sldMk cId="3410872178" sldId="264"/>
            <ac:spMk id="2" creationId="{943691FF-7014-A8D3-2035-988B73853FF9}"/>
          </ac:spMkLst>
        </pc:spChg>
        <pc:spChg chg="add mod">
          <ac:chgData name="Althaf Babar Shaik" userId="6e3cc5e2689f990d" providerId="Windows Live" clId="Web-{29056AFC-0E1B-45E4-8228-06504141E93A}" dt="2022-04-18T09:46:54.269" v="499" actId="20577"/>
          <ac:spMkLst>
            <pc:docMk/>
            <pc:sldMk cId="3410872178" sldId="264"/>
            <ac:spMk id="3" creationId="{58EBA0DF-7288-D85A-61F4-A6DFEF4B1595}"/>
          </ac:spMkLst>
        </pc:spChg>
        <pc:spChg chg="mod">
          <ac:chgData name="Althaf Babar Shaik" userId="6e3cc5e2689f990d" providerId="Windows Live" clId="Web-{29056AFC-0E1B-45E4-8228-06504141E93A}" dt="2022-04-18T05:55:16.044" v="368" actId="20577"/>
          <ac:spMkLst>
            <pc:docMk/>
            <pc:sldMk cId="3410872178" sldId="264"/>
            <ac:spMk id="5" creationId="{34AB7EF9-6F28-DDDC-0522-05AE40EEBD68}"/>
          </ac:spMkLst>
        </pc:spChg>
      </pc:sldChg>
      <pc:sldChg chg="addSp modSp add replId">
        <pc:chgData name="Althaf Babar Shaik" userId="6e3cc5e2689f990d" providerId="Windows Live" clId="Web-{29056AFC-0E1B-45E4-8228-06504141E93A}" dt="2022-04-18T09:47:07.535" v="501" actId="20577"/>
        <pc:sldMkLst>
          <pc:docMk/>
          <pc:sldMk cId="1657128790" sldId="265"/>
        </pc:sldMkLst>
        <pc:spChg chg="mod">
          <ac:chgData name="Althaf Babar Shaik" userId="6e3cc5e2689f990d" providerId="Windows Live" clId="Web-{29056AFC-0E1B-45E4-8228-06504141E93A}" dt="2022-04-18T09:05:53.715" v="415" actId="20577"/>
          <ac:spMkLst>
            <pc:docMk/>
            <pc:sldMk cId="1657128790" sldId="265"/>
            <ac:spMk id="2" creationId="{943691FF-7014-A8D3-2035-988B73853FF9}"/>
          </ac:spMkLst>
        </pc:spChg>
        <pc:spChg chg="mod">
          <ac:chgData name="Althaf Babar Shaik" userId="6e3cc5e2689f990d" providerId="Windows Live" clId="Web-{29056AFC-0E1B-45E4-8228-06504141E93A}" dt="2022-04-18T09:47:07.535" v="501" actId="20577"/>
          <ac:spMkLst>
            <pc:docMk/>
            <pc:sldMk cId="1657128790" sldId="265"/>
            <ac:spMk id="3" creationId="{58EBA0DF-7288-D85A-61F4-A6DFEF4B1595}"/>
          </ac:spMkLst>
        </pc:spChg>
        <pc:picChg chg="add mod">
          <ac:chgData name="Althaf Babar Shaik" userId="6e3cc5e2689f990d" providerId="Windows Live" clId="Web-{29056AFC-0E1B-45E4-8228-06504141E93A}" dt="2022-04-18T09:27:24.578" v="441" actId="1076"/>
          <ac:picMkLst>
            <pc:docMk/>
            <pc:sldMk cId="1657128790" sldId="265"/>
            <ac:picMk id="6" creationId="{25402FEC-F127-017A-C1B7-CF53873AEA16}"/>
          </ac:picMkLst>
        </pc:picChg>
      </pc:sldChg>
      <pc:sldChg chg="addSp modSp add ord replId">
        <pc:chgData name="Althaf Babar Shaik" userId="6e3cc5e2689f990d" providerId="Windows Live" clId="Web-{29056AFC-0E1B-45E4-8228-06504141E93A}" dt="2022-04-18T09:47:27.567" v="505" actId="20577"/>
        <pc:sldMkLst>
          <pc:docMk/>
          <pc:sldMk cId="769131246" sldId="266"/>
        </pc:sldMkLst>
        <pc:spChg chg="mod">
          <ac:chgData name="Althaf Babar Shaik" userId="6e3cc5e2689f990d" providerId="Windows Live" clId="Web-{29056AFC-0E1B-45E4-8228-06504141E93A}" dt="2022-04-18T09:38:56.277" v="453" actId="20577"/>
          <ac:spMkLst>
            <pc:docMk/>
            <pc:sldMk cId="769131246" sldId="266"/>
            <ac:spMk id="2" creationId="{943691FF-7014-A8D3-2035-988B73853FF9}"/>
          </ac:spMkLst>
        </pc:spChg>
        <pc:spChg chg="mod">
          <ac:chgData name="Althaf Babar Shaik" userId="6e3cc5e2689f990d" providerId="Windows Live" clId="Web-{29056AFC-0E1B-45E4-8228-06504141E93A}" dt="2022-04-18T09:47:27.567" v="505" actId="20577"/>
          <ac:spMkLst>
            <pc:docMk/>
            <pc:sldMk cId="769131246" sldId="266"/>
            <ac:spMk id="5" creationId="{34AB7EF9-6F28-DDDC-0522-05AE40EEBD68}"/>
          </ac:spMkLst>
        </pc:spChg>
        <pc:picChg chg="add mod">
          <ac:chgData name="Althaf Babar Shaik" userId="6e3cc5e2689f990d" providerId="Windows Live" clId="Web-{29056AFC-0E1B-45E4-8228-06504141E93A}" dt="2022-04-18T09:40:27.825" v="466" actId="1076"/>
          <ac:picMkLst>
            <pc:docMk/>
            <pc:sldMk cId="769131246" sldId="266"/>
            <ac:picMk id="3" creationId="{DBC5A312-D8D9-ADE3-DA37-9E324F1E3471}"/>
          </ac:picMkLst>
        </pc:picChg>
      </pc:sldChg>
      <pc:sldChg chg="addSp delSp modSp new del mod setBg modClrScheme delDesignElem chgLayout">
        <pc:chgData name="Althaf Babar Shaik" userId="6e3cc5e2689f990d" providerId="Windows Live" clId="Web-{29056AFC-0E1B-45E4-8228-06504141E93A}" dt="2022-04-18T09:50:49.601" v="516"/>
        <pc:sldMkLst>
          <pc:docMk/>
          <pc:sldMk cId="6672046" sldId="267"/>
        </pc:sldMkLst>
        <pc:spChg chg="mod ord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" creationId="{5E15E488-8904-87E0-2FF1-93BF22F9810A}"/>
          </ac:spMkLst>
        </pc:spChg>
        <pc:spChg chg="del">
          <ac:chgData name="Althaf Babar Shaik" userId="6e3cc5e2689f990d" providerId="Windows Live" clId="Web-{29056AFC-0E1B-45E4-8228-06504141E93A}" dt="2022-04-18T09:49:29.412" v="512"/>
          <ac:spMkLst>
            <pc:docMk/>
            <pc:sldMk cId="6672046" sldId="267"/>
            <ac:spMk id="3" creationId="{D7116297-2C4C-5BF3-132F-F5C17880D4C5}"/>
          </ac:spMkLst>
        </pc:spChg>
        <pc:spChg chg="add mod ord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4" creationId="{E708259A-2C4A-16E8-FB4B-6A753C958AFA}"/>
          </ac:spMkLst>
        </pc:spChg>
        <pc:spChg chg="add mod ord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5" creationId="{3D9959C4-0517-6FD3-03E1-77A74C92A2DC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8" creationId="{88294908-8B00-4F58-BBBA-20F71A40AA9E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10" creationId="{4364C879-1404-4203-8E9D-CC5DE0A621A2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12" creationId="{84617302-4B0D-4351-A6BB-6F0930D943AC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14" creationId="{DA2C7802-C2E0-4218-8F89-8DD7CCD2CD1C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16" creationId="{A6D7111A-21E5-4EE9-8A78-10E5530F0116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18" creationId="{A3969E80-A77B-49FC-9122-D89AFD5EE118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0" creationId="{1849CA57-76BD-4CF2-80BA-D7A46A01B7B1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2" creationId="{35E9085E-E730-4768-83D4-6CB7E9897153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4" creationId="{973272FE-A474-4CAE-8CA2-BCC8B476C3F4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6" creationId="{E07981EA-05A6-437C-88D7-B377B92B031D}"/>
          </ac:spMkLst>
        </pc:spChg>
        <pc:spChg chg="add del">
          <ac:chgData name="Althaf Babar Shaik" userId="6e3cc5e2689f990d" providerId="Windows Live" clId="Web-{29056AFC-0E1B-45E4-8228-06504141E93A}" dt="2022-04-18T09:50:23.882" v="513"/>
          <ac:spMkLst>
            <pc:docMk/>
            <pc:sldMk cId="6672046" sldId="267"/>
            <ac:spMk id="28" creationId="{15E3C750-986E-4769-B1AE-49289FBEE757}"/>
          </ac:spMkLst>
        </pc:spChg>
      </pc:sldChg>
      <pc:sldChg chg="modSp add del ord replId">
        <pc:chgData name="Althaf Babar Shaik" userId="6e3cc5e2689f990d" providerId="Windows Live" clId="Web-{29056AFC-0E1B-45E4-8228-06504141E93A}" dt="2022-04-18T09:46:34.488" v="492"/>
        <pc:sldMkLst>
          <pc:docMk/>
          <pc:sldMk cId="1293976621" sldId="267"/>
        </pc:sldMkLst>
        <pc:spChg chg="mod">
          <ac:chgData name="Althaf Babar Shaik" userId="6e3cc5e2689f990d" providerId="Windows Live" clId="Web-{29056AFC-0E1B-45E4-8228-06504141E93A}" dt="2022-04-18T09:46:30.550" v="491" actId="20577"/>
          <ac:spMkLst>
            <pc:docMk/>
            <pc:sldMk cId="1293976621" sldId="267"/>
            <ac:spMk id="2" creationId="{943691FF-7014-A8D3-2035-988B73853FF9}"/>
          </ac:spMkLst>
        </pc:spChg>
        <pc:spChg chg="mod">
          <ac:chgData name="Althaf Babar Shaik" userId="6e3cc5e2689f990d" providerId="Windows Live" clId="Web-{29056AFC-0E1B-45E4-8228-06504141E93A}" dt="2022-04-18T09:46:28.019" v="489" actId="20577"/>
          <ac:spMkLst>
            <pc:docMk/>
            <pc:sldMk cId="1293976621" sldId="267"/>
            <ac:spMk id="5" creationId="{34AB7EF9-6F28-DDDC-0522-05AE40EEBD68}"/>
          </ac:spMkLst>
        </pc:spChg>
      </pc:sldChg>
      <pc:sldChg chg="new del">
        <pc:chgData name="Althaf Babar Shaik" userId="6e3cc5e2689f990d" providerId="Windows Live" clId="Web-{29056AFC-0E1B-45E4-8228-06504141E93A}" dt="2022-04-18T09:50:52.351" v="517"/>
        <pc:sldMkLst>
          <pc:docMk/>
          <pc:sldMk cId="1154538934" sldId="268"/>
        </pc:sldMkLst>
      </pc:sldChg>
      <pc:sldChg chg="addSp delSp modSp add replId">
        <pc:chgData name="Althaf Babar Shaik" userId="6e3cc5e2689f990d" providerId="Windows Live" clId="Web-{29056AFC-0E1B-45E4-8228-06504141E93A}" dt="2022-04-18T10:12:36.169" v="673" actId="20577"/>
        <pc:sldMkLst>
          <pc:docMk/>
          <pc:sldMk cId="423015631" sldId="269"/>
        </pc:sldMkLst>
        <pc:spChg chg="mod">
          <ac:chgData name="Althaf Babar Shaik" userId="6e3cc5e2689f990d" providerId="Windows Live" clId="Web-{29056AFC-0E1B-45E4-8228-06504141E93A}" dt="2022-04-18T09:51:05.273" v="524" actId="20577"/>
          <ac:spMkLst>
            <pc:docMk/>
            <pc:sldMk cId="423015631" sldId="269"/>
            <ac:spMk id="2" creationId="{943691FF-7014-A8D3-2035-988B73853FF9}"/>
          </ac:spMkLst>
        </pc:spChg>
        <pc:spChg chg="mod">
          <ac:chgData name="Althaf Babar Shaik" userId="6e3cc5e2689f990d" providerId="Windows Live" clId="Web-{29056AFC-0E1B-45E4-8228-06504141E93A}" dt="2022-04-18T10:12:36.169" v="673" actId="20577"/>
          <ac:spMkLst>
            <pc:docMk/>
            <pc:sldMk cId="423015631" sldId="269"/>
            <ac:spMk id="5" creationId="{34AB7EF9-6F28-DDDC-0522-05AE40EEBD68}"/>
          </ac:spMkLst>
        </pc:spChg>
        <pc:picChg chg="del">
          <ac:chgData name="Althaf Babar Shaik" userId="6e3cc5e2689f990d" providerId="Windows Live" clId="Web-{29056AFC-0E1B-45E4-8228-06504141E93A}" dt="2022-04-18T09:52:48.994" v="586"/>
          <ac:picMkLst>
            <pc:docMk/>
            <pc:sldMk cId="423015631" sldId="269"/>
            <ac:picMk id="3" creationId="{DBC5A312-D8D9-ADE3-DA37-9E324F1E3471}"/>
          </ac:picMkLst>
        </pc:picChg>
        <pc:picChg chg="add mod">
          <ac:chgData name="Althaf Babar Shaik" userId="6e3cc5e2689f990d" providerId="Windows Live" clId="Web-{29056AFC-0E1B-45E4-8228-06504141E93A}" dt="2022-04-18T10:11:10.090" v="637" actId="1076"/>
          <ac:picMkLst>
            <pc:docMk/>
            <pc:sldMk cId="423015631" sldId="269"/>
            <ac:picMk id="6" creationId="{093729B0-6C93-F73C-FE35-0B9286D97E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treet Sign Traffic Direction Free Stock Photo - Public Domain Pictures">
            <a:extLst>
              <a:ext uri="{FF2B5EF4-FFF2-40B4-BE49-F238E27FC236}">
                <a16:creationId xmlns:a16="http://schemas.microsoft.com/office/drawing/2014/main" id="{601DF6BF-64CC-4D37-ECF1-44D1869E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2" t="9091" r="17658" b="-2"/>
          <a:stretch/>
        </p:blipFill>
        <p:spPr>
          <a:xfrm>
            <a:off x="360975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53" y="1122362"/>
            <a:ext cx="8379700" cy="149322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/>
                <a:cs typeface="Calibri Light"/>
              </a:rPr>
              <a:t> Traffic Sign Detection Using YOLOV3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88" y="2960733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Calibri"/>
              </a:rPr>
              <a:t>Guided By</a:t>
            </a:r>
            <a:endParaRPr lang="en-US"/>
          </a:p>
          <a:p>
            <a:r>
              <a:rPr lang="en-US" sz="2000" dirty="0">
                <a:latin typeface="Times New Roman"/>
                <a:cs typeface="Calibri"/>
              </a:rPr>
              <a:t>Ms. Ch. Vijaya Madhavi Lakshmi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F9BD1-2EB0-63E1-EF0B-4299730629E8}"/>
              </a:ext>
            </a:extLst>
          </p:cNvPr>
          <p:cNvSpPr txBox="1"/>
          <p:nvPr/>
        </p:nvSpPr>
        <p:spPr>
          <a:xfrm>
            <a:off x="4623759" y="5141344"/>
            <a:ext cx="372085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Calibri"/>
              </a:rPr>
              <a:t>Batch no-19</a:t>
            </a:r>
            <a:endParaRPr lang="en-US" sz="200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Calibri"/>
              </a:rPr>
              <a:t>SK. </a:t>
            </a:r>
            <a:r>
              <a:rPr lang="en-US" sz="2000" dirty="0" err="1">
                <a:latin typeface="Times New Roman"/>
                <a:cs typeface="Calibri"/>
              </a:rPr>
              <a:t>Althaf</a:t>
            </a:r>
            <a:r>
              <a:rPr lang="en-US" sz="2000" dirty="0">
                <a:latin typeface="Times New Roman"/>
                <a:cs typeface="Calibri"/>
              </a:rPr>
              <a:t> Babar(Y18CS152)</a:t>
            </a:r>
          </a:p>
          <a:p>
            <a:pPr algn="ctr"/>
            <a:r>
              <a:rPr lang="en-US" sz="2000" dirty="0">
                <a:latin typeface="Times New Roman"/>
                <a:cs typeface="Calibri"/>
              </a:rPr>
              <a:t>P. Ashok(Y18CS142)</a:t>
            </a:r>
          </a:p>
          <a:p>
            <a:pPr algn="ctr"/>
            <a:r>
              <a:rPr lang="en-US" sz="2000" dirty="0">
                <a:latin typeface="Times New Roman"/>
                <a:cs typeface="Calibri"/>
              </a:rPr>
              <a:t>K. Leela Surya Teja(L19CS188)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Bounding Boxes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1086928" y="1460740"/>
            <a:ext cx="95580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ea typeface="+mn-lt"/>
                <a:cs typeface="+mn-lt"/>
              </a:rPr>
              <a:t>A bounding box describes the rectangle that encloses an object. Each boundary box contains 5 elements: (x, y, w, h) - rectangle coordinates and a box confidence score.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BC5A312-D8D9-ADE3-DA37-9E324F1E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5" y="2604141"/>
            <a:ext cx="8091575" cy="34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Dataset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1086928" y="1460740"/>
            <a:ext cx="95580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Calibri"/>
                <a:cs typeface="Calibri"/>
              </a:rPr>
              <a:t>Dataset contains 900 images of traffic signs taken from </a:t>
            </a:r>
            <a:r>
              <a:rPr lang="en-US" sz="2000" dirty="0" err="1">
                <a:latin typeface="Calibri"/>
                <a:cs typeface="Calibri"/>
              </a:rPr>
              <a:t>kaggle</a:t>
            </a:r>
            <a:r>
              <a:rPr lang="en-US" sz="2000" dirty="0">
                <a:latin typeface="Calibri"/>
                <a:cs typeface="Calibri"/>
              </a:rPr>
              <a:t> dataset which contains details of 4 classes.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Calibri"/>
                <a:cs typeface="Calibri"/>
              </a:rPr>
              <a:t>By using bounding box tool, we extract the parameters of the traffic signs.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                            &lt;object-class&gt; &lt;x&gt; &lt;y&gt; &lt;width&gt; &lt;height&gt;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6" name="Picture 6" descr="A picture containing text, outdoor, street, way&#10;&#10;Description automatically generated">
            <a:extLst>
              <a:ext uri="{FF2B5EF4-FFF2-40B4-BE49-F238E27FC236}">
                <a16:creationId xmlns:a16="http://schemas.microsoft.com/office/drawing/2014/main" id="{093729B0-6C93-F73C-FE35-0B9286D9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3495665"/>
            <a:ext cx="7099539" cy="3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4099069" y="2679940"/>
            <a:ext cx="95580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i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15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CE34A-9E77-1BA2-FA2E-895EEBB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0" y="96395"/>
            <a:ext cx="5509547" cy="11299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Calibri Light"/>
              </a:rPr>
              <a:t>ABSTRACT</a:t>
            </a:r>
            <a:endParaRPr lang="en-US" sz="3600" kern="1200" dirty="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D1D7F-326D-687D-8FA5-BD6834DD1F9B}"/>
              </a:ext>
            </a:extLst>
          </p:cNvPr>
          <p:cNvSpPr txBox="1"/>
          <p:nvPr/>
        </p:nvSpPr>
        <p:spPr>
          <a:xfrm>
            <a:off x="871267" y="2021457"/>
            <a:ext cx="1014753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en-US" sz="2000" dirty="0">
                <a:ea typeface="+mn-lt"/>
                <a:cs typeface="+mn-lt"/>
              </a:rPr>
              <a:t>I</a:t>
            </a:r>
            <a:r>
              <a:rPr lang="en-US" sz="2000" dirty="0">
                <a:latin typeface="Times New Roman"/>
                <a:ea typeface="+mn-lt"/>
                <a:cs typeface="+mn-lt"/>
              </a:rPr>
              <a:t>t is very challenging to detect traffic signs using a high-precision real-time approach in realistic scenes with respect to driver-assistance systems for driving vehicles and autonomous driving. 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address this challenge, YOLOv3 is used to accurately achieve real-time localization and classification of small traffic signs. 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According to the tests on the TT100K dataset (which is a dataset for traffic sign detection), the performance of the YOLOv3 is better than that of previous versions in detecting small traffic signs. 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detection speed of YOLOV3 is 20 FPS, and the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mAP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(mean Average Precision) reaches up to 86%.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538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C96B-8ADC-218B-EF99-59107A2E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340" y="211414"/>
            <a:ext cx="4747547" cy="133121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Calibri Light"/>
              </a:rPr>
              <a:t>INTRODUCTION</a:t>
            </a:r>
            <a:endParaRPr lang="en-US" sz="3600" kern="1200" dirty="0">
              <a:solidFill>
                <a:srgbClr val="080808"/>
              </a:solidFill>
              <a:latin typeface="Times New Roman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42782-AA91-CB00-3944-2317AAB84422}"/>
              </a:ext>
            </a:extLst>
          </p:cNvPr>
          <p:cNvSpPr txBox="1"/>
          <p:nvPr/>
        </p:nvSpPr>
        <p:spPr>
          <a:xfrm>
            <a:off x="713118" y="1633268"/>
            <a:ext cx="1063636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As an essential part of an advanced driver-assistance system and autonomous driving, traffic sign detection is required for locating traffic signs from realistic scene images and classifying them into specified categories.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For practical applications, reliable and real-time detection of small objects in complex backgrounds is required while the vehicle is running at high speeds .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Overall, traffic sign detection can be roughly divided into two categories: traditional schemes based on hand-crafted features and deep learning schemes based on convolutional neural networks (CNNs).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08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CONTD..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 the traditional approaches, three steps are often involved: obtaining regional proposals that contain traffic signs, extracting hand-crafted features from these regions, and taking these features as the inputs to the classifiers (e.g., SVM).</a:t>
            </a:r>
            <a:endParaRPr lang="en-US"/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However, the hand-crafted features extracted by traditional algorithms are low-level, specific to specified objects and unable to well represent multi-class objects. 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Therefore, the robustness of the traditional approaches is poor for detecting traffic signs in a complex environment.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 contrast, the CNNs can learn more generalized features from a large number of samples without preprocessing, and thus, they can avoid the difficulty of designing hand-crafted features.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58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CONTD..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Overall, the CNN-based detection approach can be further divided into two categories: two-stage approaches and one-stage approaches. </a:t>
            </a:r>
            <a:endParaRPr lang="en-US"/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two stage approaches to detecting traffic signs have high precision  but these approaches require high computing complexity and they do not satisfy the real-time requirement.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 the one-stage approaches, YOLO3 is used to achieve the real time performance.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5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Existing Solutions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Yang et al.  combined traditional computer vision algorithms with CNNs and presented a new traffic sign detection network. In their work, a two-stage adjustment strategy is used to extract the region proposals, and an Attention Network (AN) is introduced in the Faster-RCNN to find the potential regions of interest. The experimental results tested on the TT100k benchmark dataset showed that its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mAP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was 80.31%. However, the detection accuracy on small objects is quite low (49.81%).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Zhu et al.  adopted the object localization in [26] to detect traffic signs. Their detection framework has three branches. Their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mAP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on the TT100K dataset is 87.5%. Their model can locate the objects efficiently but their detection speed should be improved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98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Proposed  Solutions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1086928" y="1460740"/>
            <a:ext cx="955806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We used a framework  for  detection of the traffic signs and this framework is called darknet framework.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We used transfer learning approach for our model to detect traffic signs and transfer learning i</a:t>
            </a:r>
            <a:r>
              <a:rPr lang="en-US" sz="2000" dirty="0">
                <a:ea typeface="+mn-lt"/>
                <a:cs typeface="+mn-lt"/>
              </a:rPr>
              <a:t>s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a machine learning method where we reuse a pre-trained model as the starting point for a model on a new task.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Initially the pre-trained weights for the object detection of cocoa dataset are used and the these weights will be updated to predict the traffic signs.</a:t>
            </a:r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Calibri" panose="020F0502020204030204"/>
              </a:rPr>
              <a:t>Our model can process the real time videos in an accurate and faster than previous traffic signs detection models.</a:t>
            </a:r>
          </a:p>
        </p:txBody>
      </p:sp>
    </p:spTree>
    <p:extLst>
      <p:ext uri="{BB962C8B-B14F-4D97-AF65-F5344CB8AC3E}">
        <p14:creationId xmlns:p14="http://schemas.microsoft.com/office/powerpoint/2010/main" val="6418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YOLO V3 Algorithm 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1086928" y="1460740"/>
            <a:ext cx="95580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BA0DF-7288-D85A-61F4-A6DFEF4B1595}"/>
              </a:ext>
            </a:extLst>
          </p:cNvPr>
          <p:cNvSpPr txBox="1"/>
          <p:nvPr/>
        </p:nvSpPr>
        <p:spPr>
          <a:xfrm>
            <a:off x="1085193" y="1216573"/>
            <a:ext cx="989023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YOLO - You Only Look Once is an algorithm proposed by Redmond et. al in a research article published at the IEEE/CVF Conference.</a:t>
            </a:r>
            <a:endParaRPr lang="en-US"/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YOLO proposes the use of an end-to-end neural network that makes predictions of bounding boxes and class probabilities all at once.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YOLO algorithm works by dividing the image into 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grids, each having an equal dimensional region of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SxS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Each of these 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grids is responsible for the detection and localization of the object it contains.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Correspondingly, these grids predict B bounding box coordinates relative to their cell coordinates, along with the object label and probability of the object being present in the cell.</a:t>
            </a:r>
          </a:p>
          <a:p>
            <a:pPr marL="285750" indent="-285750" algn="just">
              <a:buFont typeface="Wingdings"/>
              <a:buChar char="v"/>
            </a:pPr>
            <a:endParaRPr lang="en-US" sz="2000" dirty="0">
              <a:latin typeface="Times New Roman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process greatly lowers the computation as both detection and recognition are handled by cells from the image.</a:t>
            </a:r>
            <a:endParaRPr lang="en-US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8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91FF-7014-A8D3-2035-988B7385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55" y="326433"/>
            <a:ext cx="4416867" cy="8136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  <a:latin typeface="Times New Roman"/>
                <a:cs typeface="Times New Roman"/>
              </a:rPr>
              <a:t>Contd...</a:t>
            </a:r>
            <a:endParaRPr lang="en-US" sz="3600" kern="1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7378-1DF0-D103-03A1-5D64DBD590EE}"/>
              </a:ext>
            </a:extLst>
          </p:cNvPr>
          <p:cNvSpPr txBox="1"/>
          <p:nvPr/>
        </p:nvSpPr>
        <p:spPr>
          <a:xfrm>
            <a:off x="1360098" y="1403230"/>
            <a:ext cx="9615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EF9-6F28-DDDC-0522-05AE40EEBD68}"/>
              </a:ext>
            </a:extLst>
          </p:cNvPr>
          <p:cNvSpPr txBox="1"/>
          <p:nvPr/>
        </p:nvSpPr>
        <p:spPr>
          <a:xfrm>
            <a:off x="1086928" y="1460740"/>
            <a:ext cx="95580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BA0DF-7288-D85A-61F4-A6DFEF4B1595}"/>
              </a:ext>
            </a:extLst>
          </p:cNvPr>
          <p:cNvSpPr txBox="1"/>
          <p:nvPr/>
        </p:nvSpPr>
        <p:spPr>
          <a:xfrm>
            <a:off x="1085193" y="1216573"/>
            <a:ext cx="989023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YOLO v3 uses a variant of Darknet, which originally has 53 layer network trained on Image net. For the task of detection, 53 more layers are stacked onto it, giving us a 106 layer fully convolutional underlying architecture for YOLO v3. </a:t>
            </a:r>
            <a:endParaRPr lang="en-US"/>
          </a:p>
          <a:p>
            <a:pPr marL="285750" indent="-285750" algn="just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5402FEC-F127-017A-C1B7-CF53873A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34" y="2594895"/>
            <a:ext cx="7146885" cy="3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Traffic Sign Detection Using YOLOV3</vt:lpstr>
      <vt:lpstr>ABSTRACT</vt:lpstr>
      <vt:lpstr>INTRODUCTION</vt:lpstr>
      <vt:lpstr>CONTD..</vt:lpstr>
      <vt:lpstr>CONTD..</vt:lpstr>
      <vt:lpstr>Existing Solutions</vt:lpstr>
      <vt:lpstr>Proposed  Solutions</vt:lpstr>
      <vt:lpstr>YOLO V3 Algorithm </vt:lpstr>
      <vt:lpstr>Contd...</vt:lpstr>
      <vt:lpstr>Bounding Boxes</vt:lpstr>
      <vt:lpstr>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397</cp:revision>
  <dcterms:created xsi:type="dcterms:W3CDTF">2022-03-28T03:23:18Z</dcterms:created>
  <dcterms:modified xsi:type="dcterms:W3CDTF">2022-04-25T07:52:51Z</dcterms:modified>
</cp:coreProperties>
</file>