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60" r:id="rId2"/>
    <p:sldMasterId id="2147483665" r:id="rId3"/>
    <p:sldMasterId id="2147483648" r:id="rId4"/>
  </p:sldMasterIdLst>
  <p:notesMasterIdLst>
    <p:notesMasterId r:id="rId38"/>
  </p:notesMasterIdLst>
  <p:sldIdLst>
    <p:sldId id="277" r:id="rId5"/>
    <p:sldId id="263" r:id="rId6"/>
    <p:sldId id="291" r:id="rId7"/>
    <p:sldId id="264" r:id="rId8"/>
    <p:sldId id="265" r:id="rId9"/>
    <p:sldId id="269" r:id="rId10"/>
    <p:sldId id="268" r:id="rId11"/>
    <p:sldId id="270" r:id="rId12"/>
    <p:sldId id="271" r:id="rId13"/>
    <p:sldId id="272" r:id="rId14"/>
    <p:sldId id="273" r:id="rId15"/>
    <p:sldId id="274" r:id="rId16"/>
    <p:sldId id="275" r:id="rId17"/>
    <p:sldId id="276" r:id="rId18"/>
    <p:sldId id="257" r:id="rId19"/>
    <p:sldId id="258" r:id="rId20"/>
    <p:sldId id="259" r:id="rId21"/>
    <p:sldId id="260" r:id="rId22"/>
    <p:sldId id="261" r:id="rId23"/>
    <p:sldId id="262" r:id="rId24"/>
    <p:sldId id="278" r:id="rId25"/>
    <p:sldId id="279" r:id="rId26"/>
    <p:sldId id="280" r:id="rId27"/>
    <p:sldId id="281" r:id="rId28"/>
    <p:sldId id="282" r:id="rId29"/>
    <p:sldId id="283" r:id="rId30"/>
    <p:sldId id="284" r:id="rId31"/>
    <p:sldId id="285" r:id="rId32"/>
    <p:sldId id="286" r:id="rId33"/>
    <p:sldId id="290" r:id="rId34"/>
    <p:sldId id="287" r:id="rId35"/>
    <p:sldId id="288" r:id="rId36"/>
    <p:sldId id="28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7" d="100"/>
          <a:sy n="47" d="100"/>
        </p:scale>
        <p:origin x="77" y="10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Mukesh Timmasamudram" userId="d873ab9aaaddb68f" providerId="LiveId" clId="{D6DF4F64-5774-4077-A5AA-5A990A71A40A}"/>
    <pc:docChg chg="undo custSel addSld delSld modSld sldOrd">
      <pc:chgData name="Sai Mukesh Timmasamudram" userId="d873ab9aaaddb68f" providerId="LiveId" clId="{D6DF4F64-5774-4077-A5AA-5A990A71A40A}" dt="2022-04-29T11:52:14.802" v="1144" actId="14100"/>
      <pc:docMkLst>
        <pc:docMk/>
      </pc:docMkLst>
      <pc:sldChg chg="modSp mod">
        <pc:chgData name="Sai Mukesh Timmasamudram" userId="d873ab9aaaddb68f" providerId="LiveId" clId="{D6DF4F64-5774-4077-A5AA-5A990A71A40A}" dt="2022-04-29T10:48:42.571" v="574" actId="207"/>
        <pc:sldMkLst>
          <pc:docMk/>
          <pc:sldMk cId="721644532" sldId="257"/>
        </pc:sldMkLst>
        <pc:spChg chg="mod">
          <ac:chgData name="Sai Mukesh Timmasamudram" userId="d873ab9aaaddb68f" providerId="LiveId" clId="{D6DF4F64-5774-4077-A5AA-5A990A71A40A}" dt="2022-04-29T10:46:02.796" v="461" actId="14100"/>
          <ac:spMkLst>
            <pc:docMk/>
            <pc:sldMk cId="721644532" sldId="257"/>
            <ac:spMk id="2" creationId="{205F918D-9B0A-4281-9932-84A0F7FED594}"/>
          </ac:spMkLst>
        </pc:spChg>
        <pc:spChg chg="mod">
          <ac:chgData name="Sai Mukesh Timmasamudram" userId="d873ab9aaaddb68f" providerId="LiveId" clId="{D6DF4F64-5774-4077-A5AA-5A990A71A40A}" dt="2022-04-29T10:48:42.571" v="574" actId="207"/>
          <ac:spMkLst>
            <pc:docMk/>
            <pc:sldMk cId="721644532" sldId="257"/>
            <ac:spMk id="3" creationId="{C3CCFF57-A4B2-48E8-99D3-9D2F242BE5DB}"/>
          </ac:spMkLst>
        </pc:spChg>
      </pc:sldChg>
      <pc:sldChg chg="modSp mod">
        <pc:chgData name="Sai Mukesh Timmasamudram" userId="d873ab9aaaddb68f" providerId="LiveId" clId="{D6DF4F64-5774-4077-A5AA-5A990A71A40A}" dt="2022-04-29T10:49:23.029" v="582" actId="14100"/>
        <pc:sldMkLst>
          <pc:docMk/>
          <pc:sldMk cId="320140062" sldId="258"/>
        </pc:sldMkLst>
        <pc:spChg chg="mod">
          <ac:chgData name="Sai Mukesh Timmasamudram" userId="d873ab9aaaddb68f" providerId="LiveId" clId="{D6DF4F64-5774-4077-A5AA-5A990A71A40A}" dt="2022-04-29T10:49:06.737" v="578" actId="20577"/>
          <ac:spMkLst>
            <pc:docMk/>
            <pc:sldMk cId="320140062" sldId="258"/>
            <ac:spMk id="4" creationId="{0678EAB9-329D-45AC-8B50-C6C1EE3C0CB4}"/>
          </ac:spMkLst>
        </pc:spChg>
        <pc:picChg chg="mod">
          <ac:chgData name="Sai Mukesh Timmasamudram" userId="d873ab9aaaddb68f" providerId="LiveId" clId="{D6DF4F64-5774-4077-A5AA-5A990A71A40A}" dt="2022-04-29T10:49:23.029" v="582" actId="14100"/>
          <ac:picMkLst>
            <pc:docMk/>
            <pc:sldMk cId="320140062" sldId="258"/>
            <ac:picMk id="1026" creationId="{24833A01-3343-4626-BD5E-FEED6CF87365}"/>
          </ac:picMkLst>
        </pc:picChg>
      </pc:sldChg>
      <pc:sldChg chg="modSp mod">
        <pc:chgData name="Sai Mukesh Timmasamudram" userId="d873ab9aaaddb68f" providerId="LiveId" clId="{D6DF4F64-5774-4077-A5AA-5A990A71A40A}" dt="2022-04-29T10:50:16.569" v="591" actId="207"/>
        <pc:sldMkLst>
          <pc:docMk/>
          <pc:sldMk cId="208825530" sldId="259"/>
        </pc:sldMkLst>
        <pc:spChg chg="mod">
          <ac:chgData name="Sai Mukesh Timmasamudram" userId="d873ab9aaaddb68f" providerId="LiveId" clId="{D6DF4F64-5774-4077-A5AA-5A990A71A40A}" dt="2022-04-25T05:58:26.547" v="159" actId="207"/>
          <ac:spMkLst>
            <pc:docMk/>
            <pc:sldMk cId="208825530" sldId="259"/>
            <ac:spMk id="2" creationId="{C77208F0-1695-46F3-B1E5-DEDC7BB95D50}"/>
          </ac:spMkLst>
        </pc:spChg>
        <pc:spChg chg="mod">
          <ac:chgData name="Sai Mukesh Timmasamudram" userId="d873ab9aaaddb68f" providerId="LiveId" clId="{D6DF4F64-5774-4077-A5AA-5A990A71A40A}" dt="2022-04-29T10:50:16.569" v="591" actId="207"/>
          <ac:spMkLst>
            <pc:docMk/>
            <pc:sldMk cId="208825530" sldId="259"/>
            <ac:spMk id="3" creationId="{C67F0011-FFBA-4E05-9EB1-38C2D411EAB3}"/>
          </ac:spMkLst>
        </pc:spChg>
      </pc:sldChg>
      <pc:sldChg chg="modSp mod">
        <pc:chgData name="Sai Mukesh Timmasamudram" userId="d873ab9aaaddb68f" providerId="LiveId" clId="{D6DF4F64-5774-4077-A5AA-5A990A71A40A}" dt="2022-04-29T10:51:30.187" v="603" actId="27636"/>
        <pc:sldMkLst>
          <pc:docMk/>
          <pc:sldMk cId="1052595033" sldId="260"/>
        </pc:sldMkLst>
        <pc:spChg chg="mod">
          <ac:chgData name="Sai Mukesh Timmasamudram" userId="d873ab9aaaddb68f" providerId="LiveId" clId="{D6DF4F64-5774-4077-A5AA-5A990A71A40A}" dt="2022-04-25T05:58:40.892" v="162" actId="207"/>
          <ac:spMkLst>
            <pc:docMk/>
            <pc:sldMk cId="1052595033" sldId="260"/>
            <ac:spMk id="2" creationId="{A9414EA6-E900-475D-AD28-29503DEA1749}"/>
          </ac:spMkLst>
        </pc:spChg>
        <pc:spChg chg="mod">
          <ac:chgData name="Sai Mukesh Timmasamudram" userId="d873ab9aaaddb68f" providerId="LiveId" clId="{D6DF4F64-5774-4077-A5AA-5A990A71A40A}" dt="2022-04-29T10:51:30.187" v="603" actId="27636"/>
          <ac:spMkLst>
            <pc:docMk/>
            <pc:sldMk cId="1052595033" sldId="260"/>
            <ac:spMk id="3" creationId="{149D3C65-B186-496D-8997-1A7474A5F0E2}"/>
          </ac:spMkLst>
        </pc:spChg>
      </pc:sldChg>
      <pc:sldChg chg="delSp modSp mod">
        <pc:chgData name="Sai Mukesh Timmasamudram" userId="d873ab9aaaddb68f" providerId="LiveId" clId="{D6DF4F64-5774-4077-A5AA-5A990A71A40A}" dt="2022-04-25T05:59:27.703" v="190" actId="207"/>
        <pc:sldMkLst>
          <pc:docMk/>
          <pc:sldMk cId="945629490" sldId="261"/>
        </pc:sldMkLst>
        <pc:spChg chg="mod">
          <ac:chgData name="Sai Mukesh Timmasamudram" userId="d873ab9aaaddb68f" providerId="LiveId" clId="{D6DF4F64-5774-4077-A5AA-5A990A71A40A}" dt="2022-04-25T05:59:27.703" v="190" actId="207"/>
          <ac:spMkLst>
            <pc:docMk/>
            <pc:sldMk cId="945629490" sldId="261"/>
            <ac:spMk id="2" creationId="{041501F7-FF50-4E18-9CDE-DC54CEA6765F}"/>
          </ac:spMkLst>
        </pc:spChg>
        <pc:spChg chg="del mod">
          <ac:chgData name="Sai Mukesh Timmasamudram" userId="d873ab9aaaddb68f" providerId="LiveId" clId="{D6DF4F64-5774-4077-A5AA-5A990A71A40A}" dt="2022-04-25T05:59:12.917" v="171" actId="478"/>
          <ac:spMkLst>
            <pc:docMk/>
            <pc:sldMk cId="945629490" sldId="261"/>
            <ac:spMk id="3" creationId="{5EC80269-DF02-4EAF-B3C7-A0F9CE73F998}"/>
          </ac:spMkLst>
        </pc:spChg>
        <pc:picChg chg="mod">
          <ac:chgData name="Sai Mukesh Timmasamudram" userId="d873ab9aaaddb68f" providerId="LiveId" clId="{D6DF4F64-5774-4077-A5AA-5A990A71A40A}" dt="2022-04-25T05:58:57.378" v="167" actId="14100"/>
          <ac:picMkLst>
            <pc:docMk/>
            <pc:sldMk cId="945629490" sldId="261"/>
            <ac:picMk id="4098" creationId="{8AB25EEE-8199-4FC9-A1F5-49F228E64EEC}"/>
          </ac:picMkLst>
        </pc:picChg>
      </pc:sldChg>
      <pc:sldChg chg="modSp mod">
        <pc:chgData name="Sai Mukesh Timmasamudram" userId="d873ab9aaaddb68f" providerId="LiveId" clId="{D6DF4F64-5774-4077-A5AA-5A990A71A40A}" dt="2022-04-29T10:52:14.516" v="605" actId="207"/>
        <pc:sldMkLst>
          <pc:docMk/>
          <pc:sldMk cId="2092926179" sldId="262"/>
        </pc:sldMkLst>
        <pc:spChg chg="mod">
          <ac:chgData name="Sai Mukesh Timmasamudram" userId="d873ab9aaaddb68f" providerId="LiveId" clId="{D6DF4F64-5774-4077-A5AA-5A990A71A40A}" dt="2022-04-25T05:59:35.941" v="192" actId="207"/>
          <ac:spMkLst>
            <pc:docMk/>
            <pc:sldMk cId="2092926179" sldId="262"/>
            <ac:spMk id="2" creationId="{A562FB6E-7E26-4ABE-989A-6D65098ADCC4}"/>
          </ac:spMkLst>
        </pc:spChg>
        <pc:spChg chg="mod">
          <ac:chgData name="Sai Mukesh Timmasamudram" userId="d873ab9aaaddb68f" providerId="LiveId" clId="{D6DF4F64-5774-4077-A5AA-5A990A71A40A}" dt="2022-04-29T10:52:14.516" v="605" actId="207"/>
          <ac:spMkLst>
            <pc:docMk/>
            <pc:sldMk cId="2092926179" sldId="262"/>
            <ac:spMk id="3" creationId="{AF984819-8D83-4973-B84C-E041BB2DD7D8}"/>
          </ac:spMkLst>
        </pc:spChg>
      </pc:sldChg>
      <pc:sldChg chg="addSp delSp modSp mod">
        <pc:chgData name="Sai Mukesh Timmasamudram" userId="d873ab9aaaddb68f" providerId="LiveId" clId="{D6DF4F64-5774-4077-A5AA-5A990A71A40A}" dt="2022-04-29T11:50:43.216" v="1127"/>
        <pc:sldMkLst>
          <pc:docMk/>
          <pc:sldMk cId="109857222" sldId="263"/>
        </pc:sldMkLst>
        <pc:spChg chg="del mod">
          <ac:chgData name="Sai Mukesh Timmasamudram" userId="d873ab9aaaddb68f" providerId="LiveId" clId="{D6DF4F64-5774-4077-A5AA-5A990A71A40A}" dt="2022-04-29T11:10:59.477" v="1015" actId="478"/>
          <ac:spMkLst>
            <pc:docMk/>
            <pc:sldMk cId="109857222" sldId="263"/>
            <ac:spMk id="2" creationId="{00000000-0000-0000-0000-000000000000}"/>
          </ac:spMkLst>
        </pc:spChg>
        <pc:spChg chg="mod">
          <ac:chgData name="Sai Mukesh Timmasamudram" userId="d873ab9aaaddb68f" providerId="LiveId" clId="{D6DF4F64-5774-4077-A5AA-5A990A71A40A}" dt="2022-04-29T11:50:43.216" v="1127"/>
          <ac:spMkLst>
            <pc:docMk/>
            <pc:sldMk cId="109857222" sldId="263"/>
            <ac:spMk id="3" creationId="{00000000-0000-0000-0000-000000000000}"/>
          </ac:spMkLst>
        </pc:spChg>
        <pc:spChg chg="add mod">
          <ac:chgData name="Sai Mukesh Timmasamudram" userId="d873ab9aaaddb68f" providerId="LiveId" clId="{D6DF4F64-5774-4077-A5AA-5A990A71A40A}" dt="2022-04-29T11:12:04.247" v="1039" actId="207"/>
          <ac:spMkLst>
            <pc:docMk/>
            <pc:sldMk cId="109857222" sldId="263"/>
            <ac:spMk id="5" creationId="{64100F2E-6825-4540-9583-00C9A3249F27}"/>
          </ac:spMkLst>
        </pc:spChg>
      </pc:sldChg>
      <pc:sldChg chg="modSp mod">
        <pc:chgData name="Sai Mukesh Timmasamudram" userId="d873ab9aaaddb68f" providerId="LiveId" clId="{D6DF4F64-5774-4077-A5AA-5A990A71A40A}" dt="2022-04-29T10:35:10.933" v="215" actId="207"/>
        <pc:sldMkLst>
          <pc:docMk/>
          <pc:sldMk cId="1685982842" sldId="264"/>
        </pc:sldMkLst>
        <pc:spChg chg="mod">
          <ac:chgData name="Sai Mukesh Timmasamudram" userId="d873ab9aaaddb68f" providerId="LiveId" clId="{D6DF4F64-5774-4077-A5AA-5A990A71A40A}" dt="2022-04-25T05:53:54.950" v="10" actId="207"/>
          <ac:spMkLst>
            <pc:docMk/>
            <pc:sldMk cId="1685982842" sldId="264"/>
            <ac:spMk id="2" creationId="{CACD68AE-E5BB-4463-AA9A-ABFDAD56D407}"/>
          </ac:spMkLst>
        </pc:spChg>
        <pc:spChg chg="mod">
          <ac:chgData name="Sai Mukesh Timmasamudram" userId="d873ab9aaaddb68f" providerId="LiveId" clId="{D6DF4F64-5774-4077-A5AA-5A990A71A40A}" dt="2022-04-29T10:35:10.933" v="215" actId="207"/>
          <ac:spMkLst>
            <pc:docMk/>
            <pc:sldMk cId="1685982842" sldId="264"/>
            <ac:spMk id="3" creationId="{64CE4B47-6449-483C-9B29-B54C1BB878FF}"/>
          </ac:spMkLst>
        </pc:spChg>
      </pc:sldChg>
      <pc:sldChg chg="addSp modSp mod modClrScheme chgLayout">
        <pc:chgData name="Sai Mukesh Timmasamudram" userId="d873ab9aaaddb68f" providerId="LiveId" clId="{D6DF4F64-5774-4077-A5AA-5A990A71A40A}" dt="2022-04-29T10:36:03.645" v="229" actId="14100"/>
        <pc:sldMkLst>
          <pc:docMk/>
          <pc:sldMk cId="2344517519" sldId="265"/>
        </pc:sldMkLst>
        <pc:spChg chg="add mod ord">
          <ac:chgData name="Sai Mukesh Timmasamudram" userId="d873ab9aaaddb68f" providerId="LiveId" clId="{D6DF4F64-5774-4077-A5AA-5A990A71A40A}" dt="2022-04-29T10:35:52.198" v="227" actId="14100"/>
          <ac:spMkLst>
            <pc:docMk/>
            <pc:sldMk cId="2344517519" sldId="265"/>
            <ac:spMk id="2" creationId="{33C8FC22-EDBA-4623-931A-8DCFFE8A0A49}"/>
          </ac:spMkLst>
        </pc:spChg>
        <pc:graphicFrameChg chg="mod ord modGraphic">
          <ac:chgData name="Sai Mukesh Timmasamudram" userId="d873ab9aaaddb68f" providerId="LiveId" clId="{D6DF4F64-5774-4077-A5AA-5A990A71A40A}" dt="2022-04-29T10:36:03.645" v="229" actId="14100"/>
          <ac:graphicFrameMkLst>
            <pc:docMk/>
            <pc:sldMk cId="2344517519" sldId="265"/>
            <ac:graphicFrameMk id="5" creationId="{F36CAE66-E119-C249-103E-996366FA0C61}"/>
          </ac:graphicFrameMkLst>
        </pc:graphicFrameChg>
      </pc:sldChg>
      <pc:sldChg chg="del">
        <pc:chgData name="Sai Mukesh Timmasamudram" userId="d873ab9aaaddb68f" providerId="LiveId" clId="{D6DF4F64-5774-4077-A5AA-5A990A71A40A}" dt="2022-04-29T10:36:12.679" v="230" actId="2696"/>
        <pc:sldMkLst>
          <pc:docMk/>
          <pc:sldMk cId="1773399993" sldId="266"/>
        </pc:sldMkLst>
      </pc:sldChg>
      <pc:sldChg chg="modSp mod">
        <pc:chgData name="Sai Mukesh Timmasamudram" userId="d873ab9aaaddb68f" providerId="LiveId" clId="{D6DF4F64-5774-4077-A5AA-5A990A71A40A}" dt="2022-04-29T10:36:47.990" v="234" actId="12"/>
        <pc:sldMkLst>
          <pc:docMk/>
          <pc:sldMk cId="2670246329" sldId="268"/>
        </pc:sldMkLst>
        <pc:spChg chg="mod">
          <ac:chgData name="Sai Mukesh Timmasamudram" userId="d873ab9aaaddb68f" providerId="LiveId" clId="{D6DF4F64-5774-4077-A5AA-5A990A71A40A}" dt="2022-04-29T10:36:37.297" v="232" actId="14100"/>
          <ac:spMkLst>
            <pc:docMk/>
            <pc:sldMk cId="2670246329" sldId="268"/>
            <ac:spMk id="2" creationId="{A19C55B7-8DDF-274C-DAC6-9350C83B084E}"/>
          </ac:spMkLst>
        </pc:spChg>
        <pc:spChg chg="mod">
          <ac:chgData name="Sai Mukesh Timmasamudram" userId="d873ab9aaaddb68f" providerId="LiveId" clId="{D6DF4F64-5774-4077-A5AA-5A990A71A40A}" dt="2022-04-29T10:36:47.990" v="234" actId="12"/>
          <ac:spMkLst>
            <pc:docMk/>
            <pc:sldMk cId="2670246329" sldId="268"/>
            <ac:spMk id="3" creationId="{133E5436-3534-6486-8DB6-1409ADB9CF84}"/>
          </ac:spMkLst>
        </pc:spChg>
      </pc:sldChg>
      <pc:sldChg chg="addSp modSp mod ord modClrScheme chgLayout">
        <pc:chgData name="Sai Mukesh Timmasamudram" userId="d873ab9aaaddb68f" providerId="LiveId" clId="{D6DF4F64-5774-4077-A5AA-5A990A71A40A}" dt="2022-04-29T10:37:04.454" v="236"/>
        <pc:sldMkLst>
          <pc:docMk/>
          <pc:sldMk cId="4009687361" sldId="269"/>
        </pc:sldMkLst>
        <pc:spChg chg="add mod ord">
          <ac:chgData name="Sai Mukesh Timmasamudram" userId="d873ab9aaaddb68f" providerId="LiveId" clId="{D6DF4F64-5774-4077-A5AA-5A990A71A40A}" dt="2022-04-25T05:55:36.704" v="57" actId="207"/>
          <ac:spMkLst>
            <pc:docMk/>
            <pc:sldMk cId="4009687361" sldId="269"/>
            <ac:spMk id="2" creationId="{FBA14BA0-0FD5-4CC8-9372-8D21C8891078}"/>
          </ac:spMkLst>
        </pc:spChg>
        <pc:picChg chg="mod ord">
          <ac:chgData name="Sai Mukesh Timmasamudram" userId="d873ab9aaaddb68f" providerId="LiveId" clId="{D6DF4F64-5774-4077-A5AA-5A990A71A40A}" dt="2022-04-25T05:55:15.813" v="39" actId="700"/>
          <ac:picMkLst>
            <pc:docMk/>
            <pc:sldMk cId="4009687361" sldId="269"/>
            <ac:picMk id="4" creationId="{425752A6-5911-EE9B-6B26-C9138E6FB622}"/>
          </ac:picMkLst>
        </pc:picChg>
      </pc:sldChg>
      <pc:sldChg chg="modSp mod">
        <pc:chgData name="Sai Mukesh Timmasamudram" userId="d873ab9aaaddb68f" providerId="LiveId" clId="{D6DF4F64-5774-4077-A5AA-5A990A71A40A}" dt="2022-04-29T10:37:14.390" v="237" actId="255"/>
        <pc:sldMkLst>
          <pc:docMk/>
          <pc:sldMk cId="1219720601" sldId="270"/>
        </pc:sldMkLst>
        <pc:spChg chg="mod">
          <ac:chgData name="Sai Mukesh Timmasamudram" userId="d873ab9aaaddb68f" providerId="LiveId" clId="{D6DF4F64-5774-4077-A5AA-5A990A71A40A}" dt="2022-04-29T10:37:14.390" v="237" actId="255"/>
          <ac:spMkLst>
            <pc:docMk/>
            <pc:sldMk cId="1219720601" sldId="270"/>
            <ac:spMk id="2" creationId="{78512E37-D298-DAA5-D21D-B7A94816556E}"/>
          </ac:spMkLst>
        </pc:spChg>
      </pc:sldChg>
      <pc:sldChg chg="addSp delSp modSp mod modClrScheme delDesignElem chgLayout">
        <pc:chgData name="Sai Mukesh Timmasamudram" userId="d873ab9aaaddb68f" providerId="LiveId" clId="{D6DF4F64-5774-4077-A5AA-5A990A71A40A}" dt="2022-04-25T05:55:01.847" v="36" actId="207"/>
        <pc:sldMkLst>
          <pc:docMk/>
          <pc:sldMk cId="1902705531" sldId="271"/>
        </pc:sldMkLst>
        <pc:spChg chg="add mod ord">
          <ac:chgData name="Sai Mukesh Timmasamudram" userId="d873ab9aaaddb68f" providerId="LiveId" clId="{D6DF4F64-5774-4077-A5AA-5A990A71A40A}" dt="2022-04-25T05:55:01.847" v="36" actId="207"/>
          <ac:spMkLst>
            <pc:docMk/>
            <pc:sldMk cId="1902705531" sldId="271"/>
            <ac:spMk id="2" creationId="{EE94C343-8143-4202-B381-DAE4A0B6B607}"/>
          </ac:spMkLst>
        </pc:spChg>
        <pc:spChg chg="del">
          <ac:chgData name="Sai Mukesh Timmasamudram" userId="d873ab9aaaddb68f" providerId="LiveId" clId="{D6DF4F64-5774-4077-A5AA-5A990A71A40A}" dt="2022-04-25T05:54:43.427" v="17" actId="700"/>
          <ac:spMkLst>
            <pc:docMk/>
            <pc:sldMk cId="1902705531" sldId="271"/>
            <ac:spMk id="9" creationId="{42A4FC2C-047E-45A5-965D-8E1E3BF09BC6}"/>
          </ac:spMkLst>
        </pc:spChg>
        <pc:picChg chg="mod ord">
          <ac:chgData name="Sai Mukesh Timmasamudram" userId="d873ab9aaaddb68f" providerId="LiveId" clId="{D6DF4F64-5774-4077-A5AA-5A990A71A40A}" dt="2022-04-25T05:54:43.427" v="17" actId="700"/>
          <ac:picMkLst>
            <pc:docMk/>
            <pc:sldMk cId="1902705531" sldId="271"/>
            <ac:picMk id="4" creationId="{9AE8A125-5F78-D434-1776-307AE09239A8}"/>
          </ac:picMkLst>
        </pc:picChg>
      </pc:sldChg>
      <pc:sldChg chg="delSp modSp mod">
        <pc:chgData name="Sai Mukesh Timmasamudram" userId="d873ab9aaaddb68f" providerId="LiveId" clId="{D6DF4F64-5774-4077-A5AA-5A990A71A40A}" dt="2022-04-29T10:38:10.835" v="242" actId="207"/>
        <pc:sldMkLst>
          <pc:docMk/>
          <pc:sldMk cId="3693780472" sldId="272"/>
        </pc:sldMkLst>
        <pc:spChg chg="del mod">
          <ac:chgData name="Sai Mukesh Timmasamudram" userId="d873ab9aaaddb68f" providerId="LiveId" clId="{D6DF4F64-5774-4077-A5AA-5A990A71A40A}" dt="2022-04-29T10:37:27.129" v="239" actId="478"/>
          <ac:spMkLst>
            <pc:docMk/>
            <pc:sldMk cId="3693780472" sldId="272"/>
            <ac:spMk id="2" creationId="{AA4684ED-2154-0A42-23DA-35B8BC77CBE4}"/>
          </ac:spMkLst>
        </pc:spChg>
        <pc:spChg chg="mod">
          <ac:chgData name="Sai Mukesh Timmasamudram" userId="d873ab9aaaddb68f" providerId="LiveId" clId="{D6DF4F64-5774-4077-A5AA-5A990A71A40A}" dt="2022-04-29T10:38:10.835" v="242" actId="207"/>
          <ac:spMkLst>
            <pc:docMk/>
            <pc:sldMk cId="3693780472" sldId="272"/>
            <ac:spMk id="3" creationId="{62AF2F6A-D7CD-482D-0950-0B74945A6A60}"/>
          </ac:spMkLst>
        </pc:spChg>
        <pc:picChg chg="del">
          <ac:chgData name="Sai Mukesh Timmasamudram" userId="d873ab9aaaddb68f" providerId="LiveId" clId="{D6DF4F64-5774-4077-A5AA-5A990A71A40A}" dt="2022-04-25T05:56:01.020" v="60" actId="478"/>
          <ac:picMkLst>
            <pc:docMk/>
            <pc:sldMk cId="3693780472" sldId="272"/>
            <ac:picMk id="4" creationId="{72CF3442-2067-BE71-7608-A867525D03AB}"/>
          </ac:picMkLst>
        </pc:picChg>
      </pc:sldChg>
      <pc:sldChg chg="addSp delSp modSp mod">
        <pc:chgData name="Sai Mukesh Timmasamudram" userId="d873ab9aaaddb68f" providerId="LiveId" clId="{D6DF4F64-5774-4077-A5AA-5A990A71A40A}" dt="2022-04-29T10:40:50.385" v="273" actId="14100"/>
        <pc:sldMkLst>
          <pc:docMk/>
          <pc:sldMk cId="3319931354" sldId="273"/>
        </pc:sldMkLst>
        <pc:spChg chg="del mod">
          <ac:chgData name="Sai Mukesh Timmasamudram" userId="d873ab9aaaddb68f" providerId="LiveId" clId="{D6DF4F64-5774-4077-A5AA-5A990A71A40A}" dt="2022-04-29T10:40:35.704" v="257" actId="478"/>
          <ac:spMkLst>
            <pc:docMk/>
            <pc:sldMk cId="3319931354" sldId="273"/>
            <ac:spMk id="2" creationId="{D011BBF4-C8F4-1220-E947-1C1A92ECCD72}"/>
          </ac:spMkLst>
        </pc:spChg>
        <pc:spChg chg="mod">
          <ac:chgData name="Sai Mukesh Timmasamudram" userId="d873ab9aaaddb68f" providerId="LiveId" clId="{D6DF4F64-5774-4077-A5AA-5A990A71A40A}" dt="2022-04-29T10:40:14.560" v="252" actId="14100"/>
          <ac:spMkLst>
            <pc:docMk/>
            <pc:sldMk cId="3319931354" sldId="273"/>
            <ac:spMk id="3" creationId="{477677E7-AC9A-2F28-B939-29FA0AEBB403}"/>
          </ac:spMkLst>
        </pc:spChg>
        <pc:spChg chg="del mod">
          <ac:chgData name="Sai Mukesh Timmasamudram" userId="d873ab9aaaddb68f" providerId="LiveId" clId="{D6DF4F64-5774-4077-A5AA-5A990A71A40A}" dt="2022-04-29T10:39:46.142" v="246" actId="478"/>
          <ac:spMkLst>
            <pc:docMk/>
            <pc:sldMk cId="3319931354" sldId="273"/>
            <ac:spMk id="6" creationId="{529826F4-8A8A-A320-733B-0764EEB4BF28}"/>
          </ac:spMkLst>
        </pc:spChg>
        <pc:spChg chg="add mod">
          <ac:chgData name="Sai Mukesh Timmasamudram" userId="d873ab9aaaddb68f" providerId="LiveId" clId="{D6DF4F64-5774-4077-A5AA-5A990A71A40A}" dt="2022-04-29T10:40:50.385" v="273" actId="14100"/>
          <ac:spMkLst>
            <pc:docMk/>
            <pc:sldMk cId="3319931354" sldId="273"/>
            <ac:spMk id="7" creationId="{58D00CDA-BD34-4742-999F-1821CCC0A96F}"/>
          </ac:spMkLst>
        </pc:spChg>
      </pc:sldChg>
      <pc:sldChg chg="modSp mod">
        <pc:chgData name="Sai Mukesh Timmasamudram" userId="d873ab9aaaddb68f" providerId="LiveId" clId="{D6DF4F64-5774-4077-A5AA-5A990A71A40A}" dt="2022-04-29T10:44:27.470" v="436" actId="20577"/>
        <pc:sldMkLst>
          <pc:docMk/>
          <pc:sldMk cId="4236135808" sldId="274"/>
        </pc:sldMkLst>
        <pc:spChg chg="mod">
          <ac:chgData name="Sai Mukesh Timmasamudram" userId="d873ab9aaaddb68f" providerId="LiveId" clId="{D6DF4F64-5774-4077-A5AA-5A990A71A40A}" dt="2022-04-29T10:41:09.582" v="287" actId="14100"/>
          <ac:spMkLst>
            <pc:docMk/>
            <pc:sldMk cId="4236135808" sldId="274"/>
            <ac:spMk id="2" creationId="{CE2593E8-2781-4872-9E10-A08D2939877A}"/>
          </ac:spMkLst>
        </pc:spChg>
        <pc:spChg chg="mod">
          <ac:chgData name="Sai Mukesh Timmasamudram" userId="d873ab9aaaddb68f" providerId="LiveId" clId="{D6DF4F64-5774-4077-A5AA-5A990A71A40A}" dt="2022-04-29T10:44:27.470" v="436" actId="20577"/>
          <ac:spMkLst>
            <pc:docMk/>
            <pc:sldMk cId="4236135808" sldId="274"/>
            <ac:spMk id="6" creationId="{2064596B-EBC0-2989-20BF-38A182A7D899}"/>
          </ac:spMkLst>
        </pc:spChg>
      </pc:sldChg>
      <pc:sldChg chg="addSp modSp mod modClrScheme chgLayout">
        <pc:chgData name="Sai Mukesh Timmasamudram" userId="d873ab9aaaddb68f" providerId="LiveId" clId="{D6DF4F64-5774-4077-A5AA-5A990A71A40A}" dt="2022-04-29T10:44:54.301" v="453" actId="14100"/>
        <pc:sldMkLst>
          <pc:docMk/>
          <pc:sldMk cId="1543492199" sldId="275"/>
        </pc:sldMkLst>
        <pc:spChg chg="add mod ord">
          <ac:chgData name="Sai Mukesh Timmasamudram" userId="d873ab9aaaddb68f" providerId="LiveId" clId="{D6DF4F64-5774-4077-A5AA-5A990A71A40A}" dt="2022-04-29T10:44:54.301" v="453" actId="14100"/>
          <ac:spMkLst>
            <pc:docMk/>
            <pc:sldMk cId="1543492199" sldId="275"/>
            <ac:spMk id="2" creationId="{C7D2CBAC-D991-4EDC-84A1-5CEE42E25F92}"/>
          </ac:spMkLst>
        </pc:spChg>
        <pc:picChg chg="mod ord">
          <ac:chgData name="Sai Mukesh Timmasamudram" userId="d873ab9aaaddb68f" providerId="LiveId" clId="{D6DF4F64-5774-4077-A5AA-5A990A71A40A}" dt="2022-04-29T10:44:43.825" v="439" actId="14100"/>
          <ac:picMkLst>
            <pc:docMk/>
            <pc:sldMk cId="1543492199" sldId="275"/>
            <ac:picMk id="4" creationId="{F575E71C-501B-E187-CF40-B075C0BE0A5B}"/>
          </ac:picMkLst>
        </pc:picChg>
      </pc:sldChg>
      <pc:sldChg chg="modSp mod">
        <pc:chgData name="Sai Mukesh Timmasamudram" userId="d873ab9aaaddb68f" providerId="LiveId" clId="{D6DF4F64-5774-4077-A5AA-5A990A71A40A}" dt="2022-04-29T10:45:22.092" v="455" actId="207"/>
        <pc:sldMkLst>
          <pc:docMk/>
          <pc:sldMk cId="615838100" sldId="276"/>
        </pc:sldMkLst>
        <pc:spChg chg="mod">
          <ac:chgData name="Sai Mukesh Timmasamudram" userId="d873ab9aaaddb68f" providerId="LiveId" clId="{D6DF4F64-5774-4077-A5AA-5A990A71A40A}" dt="2022-04-25T05:57:48.233" v="149" actId="207"/>
          <ac:spMkLst>
            <pc:docMk/>
            <pc:sldMk cId="615838100" sldId="276"/>
            <ac:spMk id="2" creationId="{CB9F4FD1-81E3-ADC3-7A69-453F5B3625E2}"/>
          </ac:spMkLst>
        </pc:spChg>
        <pc:spChg chg="mod">
          <ac:chgData name="Sai Mukesh Timmasamudram" userId="d873ab9aaaddb68f" providerId="LiveId" clId="{D6DF4F64-5774-4077-A5AA-5A990A71A40A}" dt="2022-04-29T10:45:22.092" v="455" actId="207"/>
          <ac:spMkLst>
            <pc:docMk/>
            <pc:sldMk cId="615838100" sldId="276"/>
            <ac:spMk id="3" creationId="{C10CCB6D-9679-A0F8-D983-F747D6109A3D}"/>
          </ac:spMkLst>
        </pc:spChg>
      </pc:sldChg>
      <pc:sldChg chg="modSp mod">
        <pc:chgData name="Sai Mukesh Timmasamudram" userId="d873ab9aaaddb68f" providerId="LiveId" clId="{D6DF4F64-5774-4077-A5AA-5A990A71A40A}" dt="2022-04-29T11:10:18.329" v="1012" actId="20577"/>
        <pc:sldMkLst>
          <pc:docMk/>
          <pc:sldMk cId="2129550244" sldId="277"/>
        </pc:sldMkLst>
        <pc:spChg chg="mod">
          <ac:chgData name="Sai Mukesh Timmasamudram" userId="d873ab9aaaddb68f" providerId="LiveId" clId="{D6DF4F64-5774-4077-A5AA-5A990A71A40A}" dt="2022-04-29T11:10:18.329" v="1012" actId="20577"/>
          <ac:spMkLst>
            <pc:docMk/>
            <pc:sldMk cId="2129550244" sldId="277"/>
            <ac:spMk id="3" creationId="{20C8378E-3C2B-49FD-A02E-FF8037730B76}"/>
          </ac:spMkLst>
        </pc:spChg>
      </pc:sldChg>
      <pc:sldChg chg="modSp mod">
        <pc:chgData name="Sai Mukesh Timmasamudram" userId="d873ab9aaaddb68f" providerId="LiveId" clId="{D6DF4F64-5774-4077-A5AA-5A990A71A40A}" dt="2022-04-29T10:52:55.355" v="609" actId="20577"/>
        <pc:sldMkLst>
          <pc:docMk/>
          <pc:sldMk cId="2327467643" sldId="278"/>
        </pc:sldMkLst>
        <pc:spChg chg="mod">
          <ac:chgData name="Sai Mukesh Timmasamudram" userId="d873ab9aaaddb68f" providerId="LiveId" clId="{D6DF4F64-5774-4077-A5AA-5A990A71A40A}" dt="2022-04-29T10:52:55.355" v="609" actId="20577"/>
          <ac:spMkLst>
            <pc:docMk/>
            <pc:sldMk cId="2327467643" sldId="278"/>
            <ac:spMk id="3" creationId="{889368CD-B77D-47D9-9BA2-CABEA0F31CA5}"/>
          </ac:spMkLst>
        </pc:spChg>
      </pc:sldChg>
      <pc:sldChg chg="modSp mod">
        <pc:chgData name="Sai Mukesh Timmasamudram" userId="d873ab9aaaddb68f" providerId="LiveId" clId="{D6DF4F64-5774-4077-A5AA-5A990A71A40A}" dt="2022-04-29T10:58:38.959" v="636" actId="207"/>
        <pc:sldMkLst>
          <pc:docMk/>
          <pc:sldMk cId="1207530625" sldId="280"/>
        </pc:sldMkLst>
        <pc:spChg chg="mod">
          <ac:chgData name="Sai Mukesh Timmasamudram" userId="d873ab9aaaddb68f" providerId="LiveId" clId="{D6DF4F64-5774-4077-A5AA-5A990A71A40A}" dt="2022-04-29T10:58:38.959" v="636" actId="207"/>
          <ac:spMkLst>
            <pc:docMk/>
            <pc:sldMk cId="1207530625" sldId="280"/>
            <ac:spMk id="3" creationId="{77F73C1A-3D98-48F0-AC20-1DE65EC9138A}"/>
          </ac:spMkLst>
        </pc:spChg>
      </pc:sldChg>
      <pc:sldChg chg="modSp mod">
        <pc:chgData name="Sai Mukesh Timmasamudram" userId="d873ab9aaaddb68f" providerId="LiveId" clId="{D6DF4F64-5774-4077-A5AA-5A990A71A40A}" dt="2022-04-29T11:00:35.853" v="651" actId="14100"/>
        <pc:sldMkLst>
          <pc:docMk/>
          <pc:sldMk cId="102664885" sldId="281"/>
        </pc:sldMkLst>
        <pc:spChg chg="mod">
          <ac:chgData name="Sai Mukesh Timmasamudram" userId="d873ab9aaaddb68f" providerId="LiveId" clId="{D6DF4F64-5774-4077-A5AA-5A990A71A40A}" dt="2022-04-29T11:00:35.853" v="651" actId="14100"/>
          <ac:spMkLst>
            <pc:docMk/>
            <pc:sldMk cId="102664885" sldId="281"/>
            <ac:spMk id="3" creationId="{10C895D1-EB91-4045-8EE0-CDCC1BE1AF90}"/>
          </ac:spMkLst>
        </pc:spChg>
      </pc:sldChg>
      <pc:sldChg chg="modSp mod">
        <pc:chgData name="Sai Mukesh Timmasamudram" userId="d873ab9aaaddb68f" providerId="LiveId" clId="{D6DF4F64-5774-4077-A5AA-5A990A71A40A}" dt="2022-04-29T11:06:53.755" v="821" actId="14100"/>
        <pc:sldMkLst>
          <pc:docMk/>
          <pc:sldMk cId="3705329097" sldId="282"/>
        </pc:sldMkLst>
        <pc:spChg chg="mod">
          <ac:chgData name="Sai Mukesh Timmasamudram" userId="d873ab9aaaddb68f" providerId="LiveId" clId="{D6DF4F64-5774-4077-A5AA-5A990A71A40A}" dt="2022-04-29T11:06:53.755" v="821" actId="14100"/>
          <ac:spMkLst>
            <pc:docMk/>
            <pc:sldMk cId="3705329097" sldId="282"/>
            <ac:spMk id="2" creationId="{3B45C387-807B-4DB9-9628-D0059BDDA4B0}"/>
          </ac:spMkLst>
        </pc:spChg>
        <pc:spChg chg="mod">
          <ac:chgData name="Sai Mukesh Timmasamudram" userId="d873ab9aaaddb68f" providerId="LiveId" clId="{D6DF4F64-5774-4077-A5AA-5A990A71A40A}" dt="2022-04-29T11:06:48.707" v="820" actId="14100"/>
          <ac:spMkLst>
            <pc:docMk/>
            <pc:sldMk cId="3705329097" sldId="282"/>
            <ac:spMk id="3" creationId="{E9B3922B-DA21-4215-92C1-B4151154EAF2}"/>
          </ac:spMkLst>
        </pc:spChg>
      </pc:sldChg>
      <pc:sldChg chg="modSp mod">
        <pc:chgData name="Sai Mukesh Timmasamudram" userId="d873ab9aaaddb68f" providerId="LiveId" clId="{D6DF4F64-5774-4077-A5AA-5A990A71A40A}" dt="2022-04-29T11:07:08.679" v="824" actId="20577"/>
        <pc:sldMkLst>
          <pc:docMk/>
          <pc:sldMk cId="4049544772" sldId="283"/>
        </pc:sldMkLst>
        <pc:spChg chg="mod">
          <ac:chgData name="Sai Mukesh Timmasamudram" userId="d873ab9aaaddb68f" providerId="LiveId" clId="{D6DF4F64-5774-4077-A5AA-5A990A71A40A}" dt="2022-04-29T11:07:08.679" v="824" actId="20577"/>
          <ac:spMkLst>
            <pc:docMk/>
            <pc:sldMk cId="4049544772" sldId="283"/>
            <ac:spMk id="3" creationId="{AB72B2F1-D991-45A7-87F7-4204393063C6}"/>
          </ac:spMkLst>
        </pc:spChg>
      </pc:sldChg>
      <pc:sldChg chg="modSp mod">
        <pc:chgData name="Sai Mukesh Timmasamudram" userId="d873ab9aaaddb68f" providerId="LiveId" clId="{D6DF4F64-5774-4077-A5AA-5A990A71A40A}" dt="2022-04-29T11:07:46.223" v="832" actId="255"/>
        <pc:sldMkLst>
          <pc:docMk/>
          <pc:sldMk cId="66308376" sldId="284"/>
        </pc:sldMkLst>
        <pc:spChg chg="mod">
          <ac:chgData name="Sai Mukesh Timmasamudram" userId="d873ab9aaaddb68f" providerId="LiveId" clId="{D6DF4F64-5774-4077-A5AA-5A990A71A40A}" dt="2022-04-29T11:07:21.818" v="825" actId="255"/>
          <ac:spMkLst>
            <pc:docMk/>
            <pc:sldMk cId="66308376" sldId="284"/>
            <ac:spMk id="2" creationId="{E1A906FA-B6CF-4655-BB2B-E5E251209F7B}"/>
          </ac:spMkLst>
        </pc:spChg>
        <pc:spChg chg="mod">
          <ac:chgData name="Sai Mukesh Timmasamudram" userId="d873ab9aaaddb68f" providerId="LiveId" clId="{D6DF4F64-5774-4077-A5AA-5A990A71A40A}" dt="2022-04-29T11:07:46.223" v="832" actId="255"/>
          <ac:spMkLst>
            <pc:docMk/>
            <pc:sldMk cId="66308376" sldId="284"/>
            <ac:spMk id="7" creationId="{50949437-28FE-45D5-B912-7BAD6FF9A606}"/>
          </ac:spMkLst>
        </pc:spChg>
      </pc:sldChg>
      <pc:sldChg chg="modSp mod">
        <pc:chgData name="Sai Mukesh Timmasamudram" userId="d873ab9aaaddb68f" providerId="LiveId" clId="{D6DF4F64-5774-4077-A5AA-5A990A71A40A}" dt="2022-04-25T05:59:57.317" v="195" actId="207"/>
        <pc:sldMkLst>
          <pc:docMk/>
          <pc:sldMk cId="1964034628" sldId="285"/>
        </pc:sldMkLst>
        <pc:spChg chg="mod">
          <ac:chgData name="Sai Mukesh Timmasamudram" userId="d873ab9aaaddb68f" providerId="LiveId" clId="{D6DF4F64-5774-4077-A5AA-5A990A71A40A}" dt="2022-04-25T05:59:57.317" v="195" actId="207"/>
          <ac:spMkLst>
            <pc:docMk/>
            <pc:sldMk cId="1964034628" sldId="285"/>
            <ac:spMk id="3" creationId="{B0421B43-8F45-4F0E-A361-20BABD50A60D}"/>
          </ac:spMkLst>
        </pc:spChg>
      </pc:sldChg>
      <pc:sldChg chg="modSp mod">
        <pc:chgData name="Sai Mukesh Timmasamudram" userId="d873ab9aaaddb68f" providerId="LiveId" clId="{D6DF4F64-5774-4077-A5AA-5A990A71A40A}" dt="2022-04-25T05:59:52.654" v="194" actId="207"/>
        <pc:sldMkLst>
          <pc:docMk/>
          <pc:sldMk cId="804928158" sldId="286"/>
        </pc:sldMkLst>
        <pc:spChg chg="mod">
          <ac:chgData name="Sai Mukesh Timmasamudram" userId="d873ab9aaaddb68f" providerId="LiveId" clId="{D6DF4F64-5774-4077-A5AA-5A990A71A40A}" dt="2022-04-25T05:59:52.654" v="194" actId="207"/>
          <ac:spMkLst>
            <pc:docMk/>
            <pc:sldMk cId="804928158" sldId="286"/>
            <ac:spMk id="3" creationId="{87AC478F-3355-44AC-B2F6-0D1D808C5854}"/>
          </ac:spMkLst>
        </pc:spChg>
      </pc:sldChg>
      <pc:sldChg chg="modSp mod">
        <pc:chgData name="Sai Mukesh Timmasamudram" userId="d873ab9aaaddb68f" providerId="LiveId" clId="{D6DF4F64-5774-4077-A5AA-5A990A71A40A}" dt="2022-04-25T06:00:02.782" v="196" actId="207"/>
        <pc:sldMkLst>
          <pc:docMk/>
          <pc:sldMk cId="2051582329" sldId="287"/>
        </pc:sldMkLst>
        <pc:spChg chg="mod">
          <ac:chgData name="Sai Mukesh Timmasamudram" userId="d873ab9aaaddb68f" providerId="LiveId" clId="{D6DF4F64-5774-4077-A5AA-5A990A71A40A}" dt="2022-04-25T06:00:02.782" v="196" actId="207"/>
          <ac:spMkLst>
            <pc:docMk/>
            <pc:sldMk cId="2051582329" sldId="287"/>
            <ac:spMk id="3" creationId="{2318F888-82D6-4186-8337-2A2C16FB3BAC}"/>
          </ac:spMkLst>
        </pc:spChg>
      </pc:sldChg>
      <pc:sldChg chg="modSp mod">
        <pc:chgData name="Sai Mukesh Timmasamudram" userId="d873ab9aaaddb68f" providerId="LiveId" clId="{D6DF4F64-5774-4077-A5AA-5A990A71A40A}" dt="2022-04-25T06:00:07.001" v="197" actId="207"/>
        <pc:sldMkLst>
          <pc:docMk/>
          <pc:sldMk cId="229171578" sldId="288"/>
        </pc:sldMkLst>
        <pc:spChg chg="mod">
          <ac:chgData name="Sai Mukesh Timmasamudram" userId="d873ab9aaaddb68f" providerId="LiveId" clId="{D6DF4F64-5774-4077-A5AA-5A990A71A40A}" dt="2022-04-25T06:00:07.001" v="197" actId="207"/>
          <ac:spMkLst>
            <pc:docMk/>
            <pc:sldMk cId="229171578" sldId="288"/>
            <ac:spMk id="3" creationId="{6E2E77C6-F6FC-4DBC-A2D3-45DACA30360C}"/>
          </ac:spMkLst>
        </pc:spChg>
      </pc:sldChg>
      <pc:sldChg chg="addSp delSp modSp new mod ord">
        <pc:chgData name="Sai Mukesh Timmasamudram" userId="d873ab9aaaddb68f" providerId="LiveId" clId="{D6DF4F64-5774-4077-A5AA-5A990A71A40A}" dt="2022-04-29T11:09:42.734" v="867"/>
        <pc:sldMkLst>
          <pc:docMk/>
          <pc:sldMk cId="1940946270" sldId="290"/>
        </pc:sldMkLst>
        <pc:spChg chg="mod">
          <ac:chgData name="Sai Mukesh Timmasamudram" userId="d873ab9aaaddb68f" providerId="LiveId" clId="{D6DF4F64-5774-4077-A5AA-5A990A71A40A}" dt="2022-04-29T11:09:21.200" v="865" actId="207"/>
          <ac:spMkLst>
            <pc:docMk/>
            <pc:sldMk cId="1940946270" sldId="290"/>
            <ac:spMk id="2" creationId="{56E9A7AE-80F8-4F84-BB25-E003EBA90236}"/>
          </ac:spMkLst>
        </pc:spChg>
        <pc:spChg chg="del mod">
          <ac:chgData name="Sai Mukesh Timmasamudram" userId="d873ab9aaaddb68f" providerId="LiveId" clId="{D6DF4F64-5774-4077-A5AA-5A990A71A40A}" dt="2022-04-29T11:09:06.072" v="860" actId="931"/>
          <ac:spMkLst>
            <pc:docMk/>
            <pc:sldMk cId="1940946270" sldId="290"/>
            <ac:spMk id="3" creationId="{D7FAD7AA-F2DF-4016-9D01-41186F8588E4}"/>
          </ac:spMkLst>
        </pc:spChg>
        <pc:picChg chg="add mod">
          <ac:chgData name="Sai Mukesh Timmasamudram" userId="d873ab9aaaddb68f" providerId="LiveId" clId="{D6DF4F64-5774-4077-A5AA-5A990A71A40A}" dt="2022-04-29T11:09:10.667" v="862" actId="14100"/>
          <ac:picMkLst>
            <pc:docMk/>
            <pc:sldMk cId="1940946270" sldId="290"/>
            <ac:picMk id="5" creationId="{92C95389-0923-4965-B141-F7BE1FBEA0FE}"/>
          </ac:picMkLst>
        </pc:picChg>
      </pc:sldChg>
      <pc:sldChg chg="delSp modSp new mod">
        <pc:chgData name="Sai Mukesh Timmasamudram" userId="d873ab9aaaddb68f" providerId="LiveId" clId="{D6DF4F64-5774-4077-A5AA-5A990A71A40A}" dt="2022-04-29T11:52:14.802" v="1144" actId="14100"/>
        <pc:sldMkLst>
          <pc:docMk/>
          <pc:sldMk cId="3714972694" sldId="291"/>
        </pc:sldMkLst>
        <pc:spChg chg="del">
          <ac:chgData name="Sai Mukesh Timmasamudram" userId="d873ab9aaaddb68f" providerId="LiveId" clId="{D6DF4F64-5774-4077-A5AA-5A990A71A40A}" dt="2022-04-29T11:50:56.945" v="1128" actId="478"/>
          <ac:spMkLst>
            <pc:docMk/>
            <pc:sldMk cId="3714972694" sldId="291"/>
            <ac:spMk id="2" creationId="{C538418A-C9FD-4B52-AB9A-5886F5E9142F}"/>
          </ac:spMkLst>
        </pc:spChg>
        <pc:spChg chg="mod">
          <ac:chgData name="Sai Mukesh Timmasamudram" userId="d873ab9aaaddb68f" providerId="LiveId" clId="{D6DF4F64-5774-4077-A5AA-5A990A71A40A}" dt="2022-04-29T11:52:14.802" v="1144" actId="14100"/>
          <ac:spMkLst>
            <pc:docMk/>
            <pc:sldMk cId="3714972694" sldId="291"/>
            <ac:spMk id="3" creationId="{9303F6D9-D495-4D36-8E44-D68A10832D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3C799D-7355-4FF0-A374-AF2BC760A037}" type="datetimeFigureOut">
              <a:rPr lang="en-US" smtClean="0"/>
              <a:t>4/29/2022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62631-D08D-4314-ACDF-C682AB2B663F}" type="slidenum">
              <a:rPr lang="en-US" smtClean="0"/>
              <a:t>‹#›</a:t>
            </a:fld>
            <a:endParaRPr lang="en-US"/>
          </a:p>
        </p:txBody>
      </p:sp>
    </p:spTree>
    <p:extLst>
      <p:ext uri="{BB962C8B-B14F-4D97-AF65-F5344CB8AC3E}">
        <p14:creationId xmlns:p14="http://schemas.microsoft.com/office/powerpoint/2010/main" val="1213711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schematic diagram of a Multi-Layer Perceptron (MLP)</a:t>
            </a:r>
          </a:p>
        </p:txBody>
      </p:sp>
      <p:sp>
        <p:nvSpPr>
          <p:cNvPr id="4" name="Slide Number Placeholder 3"/>
          <p:cNvSpPr>
            <a:spLocks noGrp="1"/>
          </p:cNvSpPr>
          <p:nvPr>
            <p:ph type="sldNum" sz="quarter" idx="5"/>
          </p:nvPr>
        </p:nvSpPr>
        <p:spPr/>
        <p:txBody>
          <a:bodyPr/>
          <a:lstStyle/>
          <a:p>
            <a:fld id="{FEA24BB1-552D-4DB2-B83A-CA636201B901}" type="slidenum">
              <a:t>9</a:t>
            </a:fld>
            <a:endParaRPr lang="en-US"/>
          </a:p>
        </p:txBody>
      </p:sp>
    </p:spTree>
    <p:extLst>
      <p:ext uri="{BB962C8B-B14F-4D97-AF65-F5344CB8AC3E}">
        <p14:creationId xmlns:p14="http://schemas.microsoft.com/office/powerpoint/2010/main" val="3342298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4749-4A31-4C61-96C2-C935C7DA80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F3865E-8C09-4C8F-9D47-AB36A75BB9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AA1B9C-A3EB-4130-B10A-DD8CD3832050}"/>
              </a:ext>
            </a:extLst>
          </p:cNvPr>
          <p:cNvSpPr>
            <a:spLocks noGrp="1"/>
          </p:cNvSpPr>
          <p:nvPr>
            <p:ph type="dt" sz="half" idx="10"/>
          </p:nvPr>
        </p:nvSpPr>
        <p:spPr/>
        <p:txBody>
          <a:bodyPr/>
          <a:lstStyle/>
          <a:p>
            <a:fld id="{87DC3B0A-7627-4D2E-BE0D-1C6250EA168C}" type="datetimeFigureOut">
              <a:rPr lang="en-US" smtClean="0"/>
              <a:t>4/29/2022</a:t>
            </a:fld>
            <a:endParaRPr lang="en-US"/>
          </a:p>
        </p:txBody>
      </p:sp>
      <p:sp>
        <p:nvSpPr>
          <p:cNvPr id="5" name="Footer Placeholder 4">
            <a:extLst>
              <a:ext uri="{FF2B5EF4-FFF2-40B4-BE49-F238E27FC236}">
                <a16:creationId xmlns:a16="http://schemas.microsoft.com/office/drawing/2014/main" id="{21CB8F00-570F-42A0-B630-E7626F39E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D4E7A-9B53-47A8-A743-97AE937BF9B3}"/>
              </a:ext>
            </a:extLst>
          </p:cNvPr>
          <p:cNvSpPr>
            <a:spLocks noGrp="1"/>
          </p:cNvSpPr>
          <p:nvPr>
            <p:ph type="sldNum" sz="quarter" idx="12"/>
          </p:nvPr>
        </p:nvSpPr>
        <p:spPr/>
        <p:txBody>
          <a:bodyPr/>
          <a:lstStyle/>
          <a:p>
            <a:fld id="{18F37492-B7A1-4366-9780-4968598F8A01}" type="slidenum">
              <a:rPr lang="en-US" smtClean="0"/>
              <a:t>‹#›</a:t>
            </a:fld>
            <a:endParaRPr lang="en-US"/>
          </a:p>
        </p:txBody>
      </p:sp>
    </p:spTree>
    <p:extLst>
      <p:ext uri="{BB962C8B-B14F-4D97-AF65-F5344CB8AC3E}">
        <p14:creationId xmlns:p14="http://schemas.microsoft.com/office/powerpoint/2010/main" val="15587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0378-8BCB-4DEF-91DF-80DBDC7252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12C563-2CAB-4DF7-AC68-56F554B9F3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826D2-D8E5-4947-9377-F436EC8EA49A}"/>
              </a:ext>
            </a:extLst>
          </p:cNvPr>
          <p:cNvSpPr>
            <a:spLocks noGrp="1"/>
          </p:cNvSpPr>
          <p:nvPr>
            <p:ph type="dt" sz="half" idx="10"/>
          </p:nvPr>
        </p:nvSpPr>
        <p:spPr/>
        <p:txBody>
          <a:bodyPr/>
          <a:lstStyle/>
          <a:p>
            <a:fld id="{87DC3B0A-7627-4D2E-BE0D-1C6250EA168C}" type="datetimeFigureOut">
              <a:rPr lang="en-US" smtClean="0"/>
              <a:t>4/29/2022</a:t>
            </a:fld>
            <a:endParaRPr lang="en-US"/>
          </a:p>
        </p:txBody>
      </p:sp>
      <p:sp>
        <p:nvSpPr>
          <p:cNvPr id="5" name="Footer Placeholder 4">
            <a:extLst>
              <a:ext uri="{FF2B5EF4-FFF2-40B4-BE49-F238E27FC236}">
                <a16:creationId xmlns:a16="http://schemas.microsoft.com/office/drawing/2014/main" id="{BE822490-465E-436F-BAC4-220CECDEDA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1D28B-5FBC-4967-9914-2BADC65049D2}"/>
              </a:ext>
            </a:extLst>
          </p:cNvPr>
          <p:cNvSpPr>
            <a:spLocks noGrp="1"/>
          </p:cNvSpPr>
          <p:nvPr>
            <p:ph type="sldNum" sz="quarter" idx="12"/>
          </p:nvPr>
        </p:nvSpPr>
        <p:spPr/>
        <p:txBody>
          <a:bodyPr/>
          <a:lstStyle/>
          <a:p>
            <a:fld id="{18F37492-B7A1-4366-9780-4968598F8A01}" type="slidenum">
              <a:rPr lang="en-US" smtClean="0"/>
              <a:t>‹#›</a:t>
            </a:fld>
            <a:endParaRPr lang="en-US"/>
          </a:p>
        </p:txBody>
      </p:sp>
    </p:spTree>
    <p:extLst>
      <p:ext uri="{BB962C8B-B14F-4D97-AF65-F5344CB8AC3E}">
        <p14:creationId xmlns:p14="http://schemas.microsoft.com/office/powerpoint/2010/main" val="2179263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41D5BF-96B4-45D6-ACE4-FA339782F9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7E9F8A-7C21-405D-9C72-1D7A3AFB1D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15049B-E4F9-4947-8B33-1037FAED804D}"/>
              </a:ext>
            </a:extLst>
          </p:cNvPr>
          <p:cNvSpPr>
            <a:spLocks noGrp="1"/>
          </p:cNvSpPr>
          <p:nvPr>
            <p:ph type="dt" sz="half" idx="10"/>
          </p:nvPr>
        </p:nvSpPr>
        <p:spPr/>
        <p:txBody>
          <a:bodyPr/>
          <a:lstStyle/>
          <a:p>
            <a:fld id="{87DC3B0A-7627-4D2E-BE0D-1C6250EA168C}" type="datetimeFigureOut">
              <a:rPr lang="en-US" smtClean="0"/>
              <a:t>4/29/2022</a:t>
            </a:fld>
            <a:endParaRPr lang="en-US"/>
          </a:p>
        </p:txBody>
      </p:sp>
      <p:sp>
        <p:nvSpPr>
          <p:cNvPr id="5" name="Footer Placeholder 4">
            <a:extLst>
              <a:ext uri="{FF2B5EF4-FFF2-40B4-BE49-F238E27FC236}">
                <a16:creationId xmlns:a16="http://schemas.microsoft.com/office/drawing/2014/main" id="{B028EE22-DAB6-4E38-B754-173974367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3E59FF-294C-45A4-877D-C31DA986726B}"/>
              </a:ext>
            </a:extLst>
          </p:cNvPr>
          <p:cNvSpPr>
            <a:spLocks noGrp="1"/>
          </p:cNvSpPr>
          <p:nvPr>
            <p:ph type="sldNum" sz="quarter" idx="12"/>
          </p:nvPr>
        </p:nvSpPr>
        <p:spPr/>
        <p:txBody>
          <a:bodyPr/>
          <a:lstStyle/>
          <a:p>
            <a:fld id="{18F37492-B7A1-4366-9780-4968598F8A01}" type="slidenum">
              <a:rPr lang="en-US" smtClean="0"/>
              <a:t>‹#›</a:t>
            </a:fld>
            <a:endParaRPr lang="en-US"/>
          </a:p>
        </p:txBody>
      </p:sp>
    </p:spTree>
    <p:extLst>
      <p:ext uri="{BB962C8B-B14F-4D97-AF65-F5344CB8AC3E}">
        <p14:creationId xmlns:p14="http://schemas.microsoft.com/office/powerpoint/2010/main" val="223945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DAE08-71BC-4608-B51E-F9CB99824E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B168C4-12A8-4B58-995B-09A34C5EFB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E0C0E6-C403-4DDE-B3FB-4D6BC3F86172}"/>
              </a:ext>
            </a:extLst>
          </p:cNvPr>
          <p:cNvSpPr>
            <a:spLocks noGrp="1"/>
          </p:cNvSpPr>
          <p:nvPr>
            <p:ph type="dt" sz="half" idx="10"/>
          </p:nvPr>
        </p:nvSpPr>
        <p:spPr/>
        <p:txBody>
          <a:bodyPr/>
          <a:lstStyle/>
          <a:p>
            <a:fld id="{6D5096AA-3EF0-4396-B081-6C603271C140}" type="datetimeFigureOut">
              <a:rPr lang="en-US" smtClean="0"/>
              <a:t>4/29/2022</a:t>
            </a:fld>
            <a:endParaRPr lang="en-US"/>
          </a:p>
        </p:txBody>
      </p:sp>
      <p:sp>
        <p:nvSpPr>
          <p:cNvPr id="5" name="Footer Placeholder 4">
            <a:extLst>
              <a:ext uri="{FF2B5EF4-FFF2-40B4-BE49-F238E27FC236}">
                <a16:creationId xmlns:a16="http://schemas.microsoft.com/office/drawing/2014/main" id="{EAC61E4B-625E-49A0-99F0-EAB9903B0D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B0E1C-AE31-490C-8A90-A8E99B11EA3B}"/>
              </a:ext>
            </a:extLst>
          </p:cNvPr>
          <p:cNvSpPr>
            <a:spLocks noGrp="1"/>
          </p:cNvSpPr>
          <p:nvPr>
            <p:ph type="sldNum" sz="quarter" idx="12"/>
          </p:nvPr>
        </p:nvSpPr>
        <p:spPr/>
        <p:txBody>
          <a:bodyPr/>
          <a:lstStyle/>
          <a:p>
            <a:fld id="{207EA6FB-74B2-411B-BD3B-7ED9AB4D5E21}" type="slidenum">
              <a:rPr lang="en-US" smtClean="0"/>
              <a:t>‹#›</a:t>
            </a:fld>
            <a:endParaRPr lang="en-US"/>
          </a:p>
        </p:txBody>
      </p:sp>
    </p:spTree>
    <p:extLst>
      <p:ext uri="{BB962C8B-B14F-4D97-AF65-F5344CB8AC3E}">
        <p14:creationId xmlns:p14="http://schemas.microsoft.com/office/powerpoint/2010/main" val="244744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6EA08-54FB-4850-B72B-2062737D71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D0C25E-6D76-483F-A282-8AC76722D3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A8E91-74E4-4351-ACEE-F41519B4B2DE}"/>
              </a:ext>
            </a:extLst>
          </p:cNvPr>
          <p:cNvSpPr>
            <a:spLocks noGrp="1"/>
          </p:cNvSpPr>
          <p:nvPr>
            <p:ph type="dt" sz="half" idx="10"/>
          </p:nvPr>
        </p:nvSpPr>
        <p:spPr/>
        <p:txBody>
          <a:bodyPr/>
          <a:lstStyle/>
          <a:p>
            <a:fld id="{BE47B238-5D55-4BFB-B885-6EEF97511889}" type="datetimeFigureOut">
              <a:rPr lang="en-US" smtClean="0"/>
              <a:t>4/29/2022</a:t>
            </a:fld>
            <a:endParaRPr lang="en-US"/>
          </a:p>
        </p:txBody>
      </p:sp>
      <p:sp>
        <p:nvSpPr>
          <p:cNvPr id="5" name="Footer Placeholder 4">
            <a:extLst>
              <a:ext uri="{FF2B5EF4-FFF2-40B4-BE49-F238E27FC236}">
                <a16:creationId xmlns:a16="http://schemas.microsoft.com/office/drawing/2014/main" id="{ECC07849-E09B-47DD-813C-FCD6550A9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F7EE94-E9BE-4D40-8231-C320EAA49CC4}"/>
              </a:ext>
            </a:extLst>
          </p:cNvPr>
          <p:cNvSpPr>
            <a:spLocks noGrp="1"/>
          </p:cNvSpPr>
          <p:nvPr>
            <p:ph type="sldNum" sz="quarter" idx="12"/>
          </p:nvPr>
        </p:nvSpPr>
        <p:spPr/>
        <p:txBody>
          <a:bodyPr/>
          <a:lstStyle/>
          <a:p>
            <a:fld id="{C7042A3D-AC0B-40DD-9B77-4A0ACE7D859A}" type="slidenum">
              <a:rPr lang="en-US" smtClean="0"/>
              <a:t>‹#›</a:t>
            </a:fld>
            <a:endParaRPr lang="en-US"/>
          </a:p>
        </p:txBody>
      </p:sp>
    </p:spTree>
    <p:extLst>
      <p:ext uri="{BB962C8B-B14F-4D97-AF65-F5344CB8AC3E}">
        <p14:creationId xmlns:p14="http://schemas.microsoft.com/office/powerpoint/2010/main" val="1440205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A104-6584-45CC-9F1A-5A533AE666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EA9DAF-CCE0-4A6A-A427-A39E7F91B2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EF7166-8EB2-452B-AA55-355F13346131}"/>
              </a:ext>
            </a:extLst>
          </p:cNvPr>
          <p:cNvSpPr>
            <a:spLocks noGrp="1"/>
          </p:cNvSpPr>
          <p:nvPr>
            <p:ph type="dt" sz="half" idx="10"/>
          </p:nvPr>
        </p:nvSpPr>
        <p:spPr/>
        <p:txBody>
          <a:bodyPr/>
          <a:lstStyle/>
          <a:p>
            <a:fld id="{87DC3B0A-7627-4D2E-BE0D-1C6250EA168C}" type="datetimeFigureOut">
              <a:rPr lang="en-US" smtClean="0"/>
              <a:t>4/29/2022</a:t>
            </a:fld>
            <a:endParaRPr lang="en-US"/>
          </a:p>
        </p:txBody>
      </p:sp>
      <p:sp>
        <p:nvSpPr>
          <p:cNvPr id="5" name="Footer Placeholder 4">
            <a:extLst>
              <a:ext uri="{FF2B5EF4-FFF2-40B4-BE49-F238E27FC236}">
                <a16:creationId xmlns:a16="http://schemas.microsoft.com/office/drawing/2014/main" id="{61494876-0908-4758-B805-8E6464C37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CEC4E-1980-4F1A-B345-5031EB23CAC8}"/>
              </a:ext>
            </a:extLst>
          </p:cNvPr>
          <p:cNvSpPr>
            <a:spLocks noGrp="1"/>
          </p:cNvSpPr>
          <p:nvPr>
            <p:ph type="sldNum" sz="quarter" idx="12"/>
          </p:nvPr>
        </p:nvSpPr>
        <p:spPr/>
        <p:txBody>
          <a:bodyPr/>
          <a:lstStyle/>
          <a:p>
            <a:fld id="{18F37492-B7A1-4366-9780-4968598F8A01}" type="slidenum">
              <a:rPr lang="en-US" smtClean="0"/>
              <a:t>‹#›</a:t>
            </a:fld>
            <a:endParaRPr lang="en-US"/>
          </a:p>
        </p:txBody>
      </p:sp>
    </p:spTree>
    <p:extLst>
      <p:ext uri="{BB962C8B-B14F-4D97-AF65-F5344CB8AC3E}">
        <p14:creationId xmlns:p14="http://schemas.microsoft.com/office/powerpoint/2010/main" val="4210804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8F33-54CF-4899-8B75-482FC97438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212F6E-3662-4800-BA54-E3D2EC41C8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7CD93C-A0E8-4C8D-B4AB-AFD1156D037E}"/>
              </a:ext>
            </a:extLst>
          </p:cNvPr>
          <p:cNvSpPr>
            <a:spLocks noGrp="1"/>
          </p:cNvSpPr>
          <p:nvPr>
            <p:ph type="dt" sz="half" idx="10"/>
          </p:nvPr>
        </p:nvSpPr>
        <p:spPr/>
        <p:txBody>
          <a:bodyPr/>
          <a:lstStyle/>
          <a:p>
            <a:fld id="{87DC3B0A-7627-4D2E-BE0D-1C6250EA168C}" type="datetimeFigureOut">
              <a:rPr lang="en-US" smtClean="0"/>
              <a:t>4/29/2022</a:t>
            </a:fld>
            <a:endParaRPr lang="en-US"/>
          </a:p>
        </p:txBody>
      </p:sp>
      <p:sp>
        <p:nvSpPr>
          <p:cNvPr id="5" name="Footer Placeholder 4">
            <a:extLst>
              <a:ext uri="{FF2B5EF4-FFF2-40B4-BE49-F238E27FC236}">
                <a16:creationId xmlns:a16="http://schemas.microsoft.com/office/drawing/2014/main" id="{111DD859-3966-4D9A-80A2-A721A453E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AE426-25D8-4FA9-AA4F-344E55C727A0}"/>
              </a:ext>
            </a:extLst>
          </p:cNvPr>
          <p:cNvSpPr>
            <a:spLocks noGrp="1"/>
          </p:cNvSpPr>
          <p:nvPr>
            <p:ph type="sldNum" sz="quarter" idx="12"/>
          </p:nvPr>
        </p:nvSpPr>
        <p:spPr/>
        <p:txBody>
          <a:bodyPr/>
          <a:lstStyle/>
          <a:p>
            <a:fld id="{18F37492-B7A1-4366-9780-4968598F8A01}" type="slidenum">
              <a:rPr lang="en-US" smtClean="0"/>
              <a:t>‹#›</a:t>
            </a:fld>
            <a:endParaRPr lang="en-US"/>
          </a:p>
        </p:txBody>
      </p:sp>
    </p:spTree>
    <p:extLst>
      <p:ext uri="{BB962C8B-B14F-4D97-AF65-F5344CB8AC3E}">
        <p14:creationId xmlns:p14="http://schemas.microsoft.com/office/powerpoint/2010/main" val="57707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73F8-6BEB-4B4F-82A3-304F5FBF90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D3EFE9-38AC-42B2-897B-69C635356A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B9132B-E69C-4AC5-93B4-AF87945629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71F705-059C-4651-B012-3A3EFAA4800F}"/>
              </a:ext>
            </a:extLst>
          </p:cNvPr>
          <p:cNvSpPr>
            <a:spLocks noGrp="1"/>
          </p:cNvSpPr>
          <p:nvPr>
            <p:ph type="dt" sz="half" idx="10"/>
          </p:nvPr>
        </p:nvSpPr>
        <p:spPr/>
        <p:txBody>
          <a:bodyPr/>
          <a:lstStyle/>
          <a:p>
            <a:fld id="{87DC3B0A-7627-4D2E-BE0D-1C6250EA168C}" type="datetimeFigureOut">
              <a:rPr lang="en-US" smtClean="0"/>
              <a:t>4/29/2022</a:t>
            </a:fld>
            <a:endParaRPr lang="en-US"/>
          </a:p>
        </p:txBody>
      </p:sp>
      <p:sp>
        <p:nvSpPr>
          <p:cNvPr id="6" name="Footer Placeholder 5">
            <a:extLst>
              <a:ext uri="{FF2B5EF4-FFF2-40B4-BE49-F238E27FC236}">
                <a16:creationId xmlns:a16="http://schemas.microsoft.com/office/drawing/2014/main" id="{3BCE94D7-85ED-4AD6-9E0C-C85E9B2B7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FE48F1-D83F-4DC6-943A-DC7F99A710AC}"/>
              </a:ext>
            </a:extLst>
          </p:cNvPr>
          <p:cNvSpPr>
            <a:spLocks noGrp="1"/>
          </p:cNvSpPr>
          <p:nvPr>
            <p:ph type="sldNum" sz="quarter" idx="12"/>
          </p:nvPr>
        </p:nvSpPr>
        <p:spPr/>
        <p:txBody>
          <a:bodyPr/>
          <a:lstStyle/>
          <a:p>
            <a:fld id="{18F37492-B7A1-4366-9780-4968598F8A01}" type="slidenum">
              <a:rPr lang="en-US" smtClean="0"/>
              <a:t>‹#›</a:t>
            </a:fld>
            <a:endParaRPr lang="en-US"/>
          </a:p>
        </p:txBody>
      </p:sp>
    </p:spTree>
    <p:extLst>
      <p:ext uri="{BB962C8B-B14F-4D97-AF65-F5344CB8AC3E}">
        <p14:creationId xmlns:p14="http://schemas.microsoft.com/office/powerpoint/2010/main" val="124502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30A19-3CFE-434F-BF41-16D8D86009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E2528C-53CF-400C-A9E4-D88B7D7C0F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E2D4CF-2C53-4EA1-9B4E-CAC3E78363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C9A458-BA26-456E-B12C-F9783D9747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86BB0E-C427-4F7B-9284-DFDF111E58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3CDCD7-FDB2-4A52-AA9F-D03A80D712A1}"/>
              </a:ext>
            </a:extLst>
          </p:cNvPr>
          <p:cNvSpPr>
            <a:spLocks noGrp="1"/>
          </p:cNvSpPr>
          <p:nvPr>
            <p:ph type="dt" sz="half" idx="10"/>
          </p:nvPr>
        </p:nvSpPr>
        <p:spPr/>
        <p:txBody>
          <a:bodyPr/>
          <a:lstStyle/>
          <a:p>
            <a:fld id="{87DC3B0A-7627-4D2E-BE0D-1C6250EA168C}" type="datetimeFigureOut">
              <a:rPr lang="en-US" smtClean="0"/>
              <a:t>4/29/2022</a:t>
            </a:fld>
            <a:endParaRPr lang="en-US"/>
          </a:p>
        </p:txBody>
      </p:sp>
      <p:sp>
        <p:nvSpPr>
          <p:cNvPr id="8" name="Footer Placeholder 7">
            <a:extLst>
              <a:ext uri="{FF2B5EF4-FFF2-40B4-BE49-F238E27FC236}">
                <a16:creationId xmlns:a16="http://schemas.microsoft.com/office/drawing/2014/main" id="{34887AA1-08FA-4F7B-9C3C-A791612608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ABFF9A-DF9F-44C6-9FA7-8B2099FC1051}"/>
              </a:ext>
            </a:extLst>
          </p:cNvPr>
          <p:cNvSpPr>
            <a:spLocks noGrp="1"/>
          </p:cNvSpPr>
          <p:nvPr>
            <p:ph type="sldNum" sz="quarter" idx="12"/>
          </p:nvPr>
        </p:nvSpPr>
        <p:spPr/>
        <p:txBody>
          <a:bodyPr/>
          <a:lstStyle/>
          <a:p>
            <a:fld id="{18F37492-B7A1-4366-9780-4968598F8A01}" type="slidenum">
              <a:rPr lang="en-US" smtClean="0"/>
              <a:t>‹#›</a:t>
            </a:fld>
            <a:endParaRPr lang="en-US"/>
          </a:p>
        </p:txBody>
      </p:sp>
    </p:spTree>
    <p:extLst>
      <p:ext uri="{BB962C8B-B14F-4D97-AF65-F5344CB8AC3E}">
        <p14:creationId xmlns:p14="http://schemas.microsoft.com/office/powerpoint/2010/main" val="313592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903A-063D-42EF-8BA0-B5F152F2F3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390D75-88E9-49AB-95BE-B501816DF85B}"/>
              </a:ext>
            </a:extLst>
          </p:cNvPr>
          <p:cNvSpPr>
            <a:spLocks noGrp="1"/>
          </p:cNvSpPr>
          <p:nvPr>
            <p:ph type="dt" sz="half" idx="10"/>
          </p:nvPr>
        </p:nvSpPr>
        <p:spPr/>
        <p:txBody>
          <a:bodyPr/>
          <a:lstStyle/>
          <a:p>
            <a:fld id="{87DC3B0A-7627-4D2E-BE0D-1C6250EA168C}" type="datetimeFigureOut">
              <a:rPr lang="en-US" smtClean="0"/>
              <a:t>4/29/2022</a:t>
            </a:fld>
            <a:endParaRPr lang="en-US"/>
          </a:p>
        </p:txBody>
      </p:sp>
      <p:sp>
        <p:nvSpPr>
          <p:cNvPr id="4" name="Footer Placeholder 3">
            <a:extLst>
              <a:ext uri="{FF2B5EF4-FFF2-40B4-BE49-F238E27FC236}">
                <a16:creationId xmlns:a16="http://schemas.microsoft.com/office/drawing/2014/main" id="{398AA782-0947-4D48-BC15-EC1E83882B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B7FEA4-C26B-4066-97B5-D3F8ACC4FA48}"/>
              </a:ext>
            </a:extLst>
          </p:cNvPr>
          <p:cNvSpPr>
            <a:spLocks noGrp="1"/>
          </p:cNvSpPr>
          <p:nvPr>
            <p:ph type="sldNum" sz="quarter" idx="12"/>
          </p:nvPr>
        </p:nvSpPr>
        <p:spPr/>
        <p:txBody>
          <a:bodyPr/>
          <a:lstStyle/>
          <a:p>
            <a:fld id="{18F37492-B7A1-4366-9780-4968598F8A01}" type="slidenum">
              <a:rPr lang="en-US" smtClean="0"/>
              <a:t>‹#›</a:t>
            </a:fld>
            <a:endParaRPr lang="en-US"/>
          </a:p>
        </p:txBody>
      </p:sp>
    </p:spTree>
    <p:extLst>
      <p:ext uri="{BB962C8B-B14F-4D97-AF65-F5344CB8AC3E}">
        <p14:creationId xmlns:p14="http://schemas.microsoft.com/office/powerpoint/2010/main" val="3591439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F638F-E645-4115-AD04-46B4D676149B}"/>
              </a:ext>
            </a:extLst>
          </p:cNvPr>
          <p:cNvSpPr>
            <a:spLocks noGrp="1"/>
          </p:cNvSpPr>
          <p:nvPr>
            <p:ph type="dt" sz="half" idx="10"/>
          </p:nvPr>
        </p:nvSpPr>
        <p:spPr/>
        <p:txBody>
          <a:bodyPr/>
          <a:lstStyle/>
          <a:p>
            <a:fld id="{87DC3B0A-7627-4D2E-BE0D-1C6250EA168C}" type="datetimeFigureOut">
              <a:rPr lang="en-US" smtClean="0"/>
              <a:t>4/29/2022</a:t>
            </a:fld>
            <a:endParaRPr lang="en-US"/>
          </a:p>
        </p:txBody>
      </p:sp>
      <p:sp>
        <p:nvSpPr>
          <p:cNvPr id="3" name="Footer Placeholder 2">
            <a:extLst>
              <a:ext uri="{FF2B5EF4-FFF2-40B4-BE49-F238E27FC236}">
                <a16:creationId xmlns:a16="http://schemas.microsoft.com/office/drawing/2014/main" id="{A39D0AB8-B59C-4F94-BA98-C10735FDCE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B116A0-BBFE-4762-B32C-7509618BD490}"/>
              </a:ext>
            </a:extLst>
          </p:cNvPr>
          <p:cNvSpPr>
            <a:spLocks noGrp="1"/>
          </p:cNvSpPr>
          <p:nvPr>
            <p:ph type="sldNum" sz="quarter" idx="12"/>
          </p:nvPr>
        </p:nvSpPr>
        <p:spPr/>
        <p:txBody>
          <a:bodyPr/>
          <a:lstStyle/>
          <a:p>
            <a:fld id="{18F37492-B7A1-4366-9780-4968598F8A01}" type="slidenum">
              <a:rPr lang="en-US" smtClean="0"/>
              <a:t>‹#›</a:t>
            </a:fld>
            <a:endParaRPr lang="en-US"/>
          </a:p>
        </p:txBody>
      </p:sp>
    </p:spTree>
    <p:extLst>
      <p:ext uri="{BB962C8B-B14F-4D97-AF65-F5344CB8AC3E}">
        <p14:creationId xmlns:p14="http://schemas.microsoft.com/office/powerpoint/2010/main" val="209634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7804-E688-4557-97D1-04F74C9DC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2005D7-FC46-48CC-95AD-A14F65081B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C7B9D2-F676-464B-8EE4-2FD9272A4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A3E17-3FDD-42D0-B946-B613F6A4A3F8}"/>
              </a:ext>
            </a:extLst>
          </p:cNvPr>
          <p:cNvSpPr>
            <a:spLocks noGrp="1"/>
          </p:cNvSpPr>
          <p:nvPr>
            <p:ph type="dt" sz="half" idx="10"/>
          </p:nvPr>
        </p:nvSpPr>
        <p:spPr/>
        <p:txBody>
          <a:bodyPr/>
          <a:lstStyle/>
          <a:p>
            <a:fld id="{87DC3B0A-7627-4D2E-BE0D-1C6250EA168C}" type="datetimeFigureOut">
              <a:rPr lang="en-US" smtClean="0"/>
              <a:t>4/29/2022</a:t>
            </a:fld>
            <a:endParaRPr lang="en-US"/>
          </a:p>
        </p:txBody>
      </p:sp>
      <p:sp>
        <p:nvSpPr>
          <p:cNvPr id="6" name="Footer Placeholder 5">
            <a:extLst>
              <a:ext uri="{FF2B5EF4-FFF2-40B4-BE49-F238E27FC236}">
                <a16:creationId xmlns:a16="http://schemas.microsoft.com/office/drawing/2014/main" id="{06C83B6B-B424-4748-9550-422C07E411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C23965-EE3F-45C2-A9D1-5326A994102E}"/>
              </a:ext>
            </a:extLst>
          </p:cNvPr>
          <p:cNvSpPr>
            <a:spLocks noGrp="1"/>
          </p:cNvSpPr>
          <p:nvPr>
            <p:ph type="sldNum" sz="quarter" idx="12"/>
          </p:nvPr>
        </p:nvSpPr>
        <p:spPr/>
        <p:txBody>
          <a:bodyPr/>
          <a:lstStyle/>
          <a:p>
            <a:fld id="{18F37492-B7A1-4366-9780-4968598F8A01}" type="slidenum">
              <a:rPr lang="en-US" smtClean="0"/>
              <a:t>‹#›</a:t>
            </a:fld>
            <a:endParaRPr lang="en-US"/>
          </a:p>
        </p:txBody>
      </p:sp>
    </p:spTree>
    <p:extLst>
      <p:ext uri="{BB962C8B-B14F-4D97-AF65-F5344CB8AC3E}">
        <p14:creationId xmlns:p14="http://schemas.microsoft.com/office/powerpoint/2010/main" val="250589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C3F6-410B-4DD3-9055-B2E805692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9968E7-DB63-4015-9231-38C09C635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BEC51A-E6FA-4270-A658-CBFB81575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6E755-6E71-466E-91C9-E60AF7E0DC04}"/>
              </a:ext>
            </a:extLst>
          </p:cNvPr>
          <p:cNvSpPr>
            <a:spLocks noGrp="1"/>
          </p:cNvSpPr>
          <p:nvPr>
            <p:ph type="dt" sz="half" idx="10"/>
          </p:nvPr>
        </p:nvSpPr>
        <p:spPr/>
        <p:txBody>
          <a:bodyPr/>
          <a:lstStyle/>
          <a:p>
            <a:fld id="{87DC3B0A-7627-4D2E-BE0D-1C6250EA168C}" type="datetimeFigureOut">
              <a:rPr lang="en-US" smtClean="0"/>
              <a:t>4/29/2022</a:t>
            </a:fld>
            <a:endParaRPr lang="en-US"/>
          </a:p>
        </p:txBody>
      </p:sp>
      <p:sp>
        <p:nvSpPr>
          <p:cNvPr id="6" name="Footer Placeholder 5">
            <a:extLst>
              <a:ext uri="{FF2B5EF4-FFF2-40B4-BE49-F238E27FC236}">
                <a16:creationId xmlns:a16="http://schemas.microsoft.com/office/drawing/2014/main" id="{3D640CF8-ABF2-490C-85B4-80CE9CE4D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27431-96FE-4CFA-865C-4E4BD5938E97}"/>
              </a:ext>
            </a:extLst>
          </p:cNvPr>
          <p:cNvSpPr>
            <a:spLocks noGrp="1"/>
          </p:cNvSpPr>
          <p:nvPr>
            <p:ph type="sldNum" sz="quarter" idx="12"/>
          </p:nvPr>
        </p:nvSpPr>
        <p:spPr/>
        <p:txBody>
          <a:bodyPr/>
          <a:lstStyle/>
          <a:p>
            <a:fld id="{18F37492-B7A1-4366-9780-4968598F8A01}" type="slidenum">
              <a:rPr lang="en-US" smtClean="0"/>
              <a:t>‹#›</a:t>
            </a:fld>
            <a:endParaRPr lang="en-US"/>
          </a:p>
        </p:txBody>
      </p:sp>
    </p:spTree>
    <p:extLst>
      <p:ext uri="{BB962C8B-B14F-4D97-AF65-F5344CB8AC3E}">
        <p14:creationId xmlns:p14="http://schemas.microsoft.com/office/powerpoint/2010/main" val="180251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48A3A-2DEB-4CA1-847C-1917561C6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E2224-8CBD-435C-963A-A32D1EC98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3146B-2359-4A49-A9AF-6A2ECEDC5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C3B0A-7627-4D2E-BE0D-1C6250EA168C}" type="datetimeFigureOut">
              <a:rPr lang="en-US" smtClean="0"/>
              <a:t>4/29/2022</a:t>
            </a:fld>
            <a:endParaRPr lang="en-US"/>
          </a:p>
        </p:txBody>
      </p:sp>
      <p:sp>
        <p:nvSpPr>
          <p:cNvPr id="5" name="Footer Placeholder 4">
            <a:extLst>
              <a:ext uri="{FF2B5EF4-FFF2-40B4-BE49-F238E27FC236}">
                <a16:creationId xmlns:a16="http://schemas.microsoft.com/office/drawing/2014/main" id="{2BADD901-CC3E-484F-B29D-6E3EDEFE85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604A15-D3AF-4BCB-B218-DB07379A8A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37492-B7A1-4366-9780-4968598F8A01}" type="slidenum">
              <a:rPr lang="en-US" smtClean="0"/>
              <a:t>‹#›</a:t>
            </a:fld>
            <a:endParaRPr lang="en-US"/>
          </a:p>
        </p:txBody>
      </p:sp>
    </p:spTree>
    <p:extLst>
      <p:ext uri="{BB962C8B-B14F-4D97-AF65-F5344CB8AC3E}">
        <p14:creationId xmlns:p14="http://schemas.microsoft.com/office/powerpoint/2010/main" val="381035742"/>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2" r:id="rId1"/>
    <p:sldLayoutId id="214748366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4FB7FD-63F4-4D64-B5BE-59FF07729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37273C-E588-46C1-80C2-21BE0E5B88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64CE04-41FF-4222-B508-00DB2CB5D5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096AA-3EF0-4396-B081-6C603271C140}" type="datetimeFigureOut">
              <a:rPr lang="en-US" smtClean="0"/>
              <a:t>4/29/2022</a:t>
            </a:fld>
            <a:endParaRPr lang="en-US"/>
          </a:p>
        </p:txBody>
      </p:sp>
      <p:sp>
        <p:nvSpPr>
          <p:cNvPr id="5" name="Footer Placeholder 4">
            <a:extLst>
              <a:ext uri="{FF2B5EF4-FFF2-40B4-BE49-F238E27FC236}">
                <a16:creationId xmlns:a16="http://schemas.microsoft.com/office/drawing/2014/main" id="{8516CCEF-2B3B-4FD1-91BE-9CD7CE3AB5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E7007C-8BC3-46B0-852E-4530B3DF1F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7EA6FB-74B2-411B-BD3B-7ED9AB4D5E21}" type="slidenum">
              <a:rPr lang="en-US" smtClean="0"/>
              <a:t>‹#›</a:t>
            </a:fld>
            <a:endParaRPr lang="en-US"/>
          </a:p>
        </p:txBody>
      </p:sp>
    </p:spTree>
    <p:extLst>
      <p:ext uri="{BB962C8B-B14F-4D97-AF65-F5344CB8AC3E}">
        <p14:creationId xmlns:p14="http://schemas.microsoft.com/office/powerpoint/2010/main" val="291794287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4620F0-B346-4A6A-A77C-817C6B8986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78FAC5-D785-4126-AFF8-4782161350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BA318-4252-4CC8-A1B4-724D779929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47B238-5D55-4BFB-B885-6EEF97511889}" type="datetimeFigureOut">
              <a:rPr lang="en-US" smtClean="0"/>
              <a:t>4/29/2022</a:t>
            </a:fld>
            <a:endParaRPr lang="en-US"/>
          </a:p>
        </p:txBody>
      </p:sp>
      <p:sp>
        <p:nvSpPr>
          <p:cNvPr id="5" name="Footer Placeholder 4">
            <a:extLst>
              <a:ext uri="{FF2B5EF4-FFF2-40B4-BE49-F238E27FC236}">
                <a16:creationId xmlns:a16="http://schemas.microsoft.com/office/drawing/2014/main" id="{51F786B8-0DE5-4B42-A336-17F76636BA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19745D-C4F9-434A-BE7F-896357B1C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42A3D-AC0B-40DD-9B77-4A0ACE7D859A}" type="slidenum">
              <a:rPr lang="en-US" smtClean="0"/>
              <a:t>‹#›</a:t>
            </a:fld>
            <a:endParaRPr lang="en-US"/>
          </a:p>
        </p:txBody>
      </p:sp>
    </p:spTree>
    <p:extLst>
      <p:ext uri="{BB962C8B-B14F-4D97-AF65-F5344CB8AC3E}">
        <p14:creationId xmlns:p14="http://schemas.microsoft.com/office/powerpoint/2010/main" val="1483056991"/>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852E-C518-4E63-B931-5ADA6F4447C9}"/>
              </a:ext>
            </a:extLst>
          </p:cNvPr>
          <p:cNvSpPr>
            <a:spLocks noGrp="1"/>
          </p:cNvSpPr>
          <p:nvPr>
            <p:ph type="ctrTitle"/>
          </p:nvPr>
        </p:nvSpPr>
        <p:spPr>
          <a:xfrm>
            <a:off x="1524000" y="1122363"/>
            <a:ext cx="9144000" cy="1524584"/>
          </a:xfrm>
        </p:spPr>
        <p:txBody>
          <a:bodyPr>
            <a:normAutofit/>
          </a:bodyPr>
          <a:lstStyle/>
          <a:p>
            <a:r>
              <a:rPr lang="en-US" sz="3600" dirty="0">
                <a:solidFill>
                  <a:srgbClr val="FF0000"/>
                </a:solidFill>
              </a:rPr>
              <a:t>An Improved Random Forest Model for the Prediction of Dam Displacement</a:t>
            </a:r>
          </a:p>
        </p:txBody>
      </p:sp>
      <p:sp>
        <p:nvSpPr>
          <p:cNvPr id="3" name="Subtitle 2">
            <a:extLst>
              <a:ext uri="{FF2B5EF4-FFF2-40B4-BE49-F238E27FC236}">
                <a16:creationId xmlns:a16="http://schemas.microsoft.com/office/drawing/2014/main" id="{20C8378E-3C2B-49FD-A02E-FF8037730B76}"/>
              </a:ext>
            </a:extLst>
          </p:cNvPr>
          <p:cNvSpPr>
            <a:spLocks noGrp="1"/>
          </p:cNvSpPr>
          <p:nvPr>
            <p:ph type="subTitle" idx="1"/>
          </p:nvPr>
        </p:nvSpPr>
        <p:spPr>
          <a:xfrm>
            <a:off x="1524000" y="3080083"/>
            <a:ext cx="9144000" cy="2807369"/>
          </a:xfrm>
        </p:spPr>
        <p:txBody>
          <a:bodyPr>
            <a:normAutofit/>
          </a:bodyPr>
          <a:lstStyle/>
          <a:p>
            <a:pPr algn="l"/>
            <a:r>
              <a:rPr lang="en-US" dirty="0"/>
              <a:t> Batch : 7</a:t>
            </a:r>
          </a:p>
          <a:p>
            <a:pPr algn="l"/>
            <a:r>
              <a:rPr lang="en-US" dirty="0"/>
              <a:t> Guide : Sri . N. </a:t>
            </a:r>
            <a:r>
              <a:rPr lang="en-US" dirty="0" err="1"/>
              <a:t>Hanumantha</a:t>
            </a:r>
            <a:r>
              <a:rPr lang="en-US" dirty="0"/>
              <a:t> Rao</a:t>
            </a:r>
          </a:p>
          <a:p>
            <a:pPr algn="l"/>
            <a:r>
              <a:rPr lang="en-US" dirty="0"/>
              <a:t> </a:t>
            </a:r>
            <a:r>
              <a:rPr lang="en-US" sz="400" dirty="0"/>
              <a:t>						</a:t>
            </a:r>
            <a:endParaRPr lang="en-US" dirty="0"/>
          </a:p>
          <a:p>
            <a:pPr algn="l"/>
            <a:r>
              <a:rPr lang="en-US" dirty="0"/>
              <a:t>                                                           	      T. Sai Mukhesh (Y18CS166)</a:t>
            </a:r>
          </a:p>
          <a:p>
            <a:pPr algn="l"/>
            <a:r>
              <a:rPr lang="en-US" dirty="0"/>
              <a:t>                                                                         Y. Sandeep Reddy (Y18CS180)</a:t>
            </a:r>
          </a:p>
          <a:p>
            <a:pPr algn="l"/>
            <a:r>
              <a:rPr lang="en-US" dirty="0"/>
              <a:t>                                                                         T. Ashish (Y18CS162)</a:t>
            </a:r>
          </a:p>
        </p:txBody>
      </p:sp>
    </p:spTree>
    <p:extLst>
      <p:ext uri="{BB962C8B-B14F-4D97-AF65-F5344CB8AC3E}">
        <p14:creationId xmlns:p14="http://schemas.microsoft.com/office/powerpoint/2010/main" val="2129550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F2F6A-D7CD-482D-0950-0B74945A6A60}"/>
              </a:ext>
            </a:extLst>
          </p:cNvPr>
          <p:cNvSpPr>
            <a:spLocks noGrp="1"/>
          </p:cNvSpPr>
          <p:nvPr>
            <p:ph idx="1"/>
          </p:nvPr>
        </p:nvSpPr>
        <p:spPr>
          <a:xfrm>
            <a:off x="838200" y="1523999"/>
            <a:ext cx="10515600" cy="4652963"/>
          </a:xfrm>
        </p:spPr>
        <p:txBody>
          <a:bodyPr vert="horz" lIns="91440" tIns="45720" rIns="91440" bIns="45720" rtlCol="0" anchor="t">
            <a:normAutofit/>
          </a:bodyPr>
          <a:lstStyle/>
          <a:p>
            <a:pPr algn="just"/>
            <a:r>
              <a:rPr lang="en-US" dirty="0">
                <a:ea typeface="+mn-lt"/>
                <a:cs typeface="+mn-lt"/>
              </a:rPr>
              <a:t>Every node in the multi-layer perception uses a sigmoid activation function.</a:t>
            </a:r>
            <a:endParaRPr lang="en-US" dirty="0"/>
          </a:p>
          <a:p>
            <a:pPr algn="just"/>
            <a:r>
              <a:rPr lang="en-US" dirty="0">
                <a:ea typeface="+mn-lt"/>
                <a:cs typeface="+mn-lt"/>
              </a:rPr>
              <a:t>The </a:t>
            </a:r>
            <a:r>
              <a:rPr lang="en-US" dirty="0">
                <a:solidFill>
                  <a:srgbClr val="FF0000"/>
                </a:solidFill>
                <a:ea typeface="+mn-lt"/>
                <a:cs typeface="+mn-lt"/>
              </a:rPr>
              <a:t>sigmoid activation function </a:t>
            </a:r>
            <a:r>
              <a:rPr lang="en-US" dirty="0">
                <a:ea typeface="+mn-lt"/>
                <a:cs typeface="+mn-lt"/>
              </a:rPr>
              <a:t>takes real values as input and converts them to numbers between 0 and 1 using the sigmoid formula.</a:t>
            </a:r>
            <a:endParaRPr lang="en-US" dirty="0">
              <a:cs typeface="Calibri" panose="020F0502020204030204"/>
            </a:endParaRPr>
          </a:p>
          <a:p>
            <a:pPr marL="0" indent="0" algn="just">
              <a:buNone/>
            </a:pPr>
            <a:r>
              <a:rPr lang="en-US" dirty="0">
                <a:ea typeface="+mn-lt"/>
                <a:cs typeface="+mn-lt"/>
              </a:rPr>
              <a:t>                                           F(x) = 1/(1+exp(-x))</a:t>
            </a:r>
          </a:p>
          <a:p>
            <a:pPr algn="just"/>
            <a:r>
              <a:rPr lang="en-US" dirty="0">
                <a:ea typeface="+mn-lt"/>
                <a:cs typeface="+mn-lt"/>
              </a:rPr>
              <a:t>This allows for </a:t>
            </a:r>
            <a:r>
              <a:rPr lang="en-US" dirty="0">
                <a:solidFill>
                  <a:srgbClr val="FF0000"/>
                </a:solidFill>
                <a:ea typeface="+mn-lt"/>
                <a:cs typeface="+mn-lt"/>
              </a:rPr>
              <a:t>probability-based predictions </a:t>
            </a:r>
            <a:r>
              <a:rPr lang="en-US" dirty="0">
                <a:ea typeface="+mn-lt"/>
                <a:cs typeface="+mn-lt"/>
              </a:rPr>
              <a:t>or classification of items into multiple labels</a:t>
            </a:r>
            <a:endParaRPr lang="en-US" dirty="0">
              <a:cs typeface="Calibri" panose="020F0502020204030204"/>
            </a:endParaRPr>
          </a:p>
        </p:txBody>
      </p:sp>
    </p:spTree>
    <p:extLst>
      <p:ext uri="{BB962C8B-B14F-4D97-AF65-F5344CB8AC3E}">
        <p14:creationId xmlns:p14="http://schemas.microsoft.com/office/powerpoint/2010/main" val="3693780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7677E7-AC9A-2F28-B939-29FA0AEBB403}"/>
              </a:ext>
            </a:extLst>
          </p:cNvPr>
          <p:cNvSpPr>
            <a:spLocks noGrp="1"/>
          </p:cNvSpPr>
          <p:nvPr>
            <p:ph idx="1"/>
          </p:nvPr>
        </p:nvSpPr>
        <p:spPr>
          <a:xfrm>
            <a:off x="838200" y="1694688"/>
            <a:ext cx="10515600" cy="4234180"/>
          </a:xfrm>
        </p:spPr>
        <p:txBody>
          <a:bodyPr vert="horz" lIns="91440" tIns="45720" rIns="91440" bIns="45720" rtlCol="0" anchor="t">
            <a:normAutofit/>
          </a:bodyPr>
          <a:lstStyle/>
          <a:p>
            <a:pPr marL="285750" indent="-285750" algn="just">
              <a:lnSpc>
                <a:spcPct val="100000"/>
              </a:lnSpc>
              <a:spcBef>
                <a:spcPts val="0"/>
              </a:spcBef>
              <a:buFont typeface="Arial,Sans-Serif" panose="020B0604020202020204" pitchFamily="34" charset="0"/>
            </a:pPr>
            <a:r>
              <a:rPr lang="en-US" dirty="0">
                <a:cs typeface="Calibri"/>
              </a:rPr>
              <a:t>MLP with hidden layers have a </a:t>
            </a:r>
            <a:r>
              <a:rPr lang="en-US" dirty="0">
                <a:solidFill>
                  <a:srgbClr val="FF0000"/>
                </a:solidFill>
                <a:cs typeface="Calibri"/>
              </a:rPr>
              <a:t>non-convex loss function </a:t>
            </a:r>
            <a:r>
              <a:rPr lang="en-US" dirty="0">
                <a:cs typeface="Calibri"/>
              </a:rPr>
              <a:t>where there exists more than one local minimum. Therefore different random weight initializations can lead to different validation accuracy.</a:t>
            </a:r>
            <a:endParaRPr lang="en-US" dirty="0">
              <a:ea typeface="+mn-lt"/>
              <a:cs typeface="+mn-lt"/>
            </a:endParaRPr>
          </a:p>
          <a:p>
            <a:pPr algn="just">
              <a:lnSpc>
                <a:spcPct val="100000"/>
              </a:lnSpc>
              <a:spcBef>
                <a:spcPts val="0"/>
              </a:spcBef>
            </a:pPr>
            <a:endParaRPr lang="en-US" dirty="0">
              <a:ea typeface="+mn-lt"/>
              <a:cs typeface="+mn-lt"/>
            </a:endParaRPr>
          </a:p>
          <a:p>
            <a:pPr marL="285750" indent="-285750" algn="just">
              <a:lnSpc>
                <a:spcPct val="100000"/>
              </a:lnSpc>
              <a:spcBef>
                <a:spcPts val="0"/>
              </a:spcBef>
              <a:buFont typeface="Arial,Sans-Serif" panose="020B0604020202020204" pitchFamily="34" charset="0"/>
            </a:pPr>
            <a:r>
              <a:rPr lang="en-US" dirty="0">
                <a:cs typeface="Calibri"/>
              </a:rPr>
              <a:t>MLP requires </a:t>
            </a:r>
            <a:r>
              <a:rPr lang="en-US" dirty="0">
                <a:solidFill>
                  <a:srgbClr val="FF0000"/>
                </a:solidFill>
                <a:cs typeface="Calibri"/>
              </a:rPr>
              <a:t>tuning</a:t>
            </a:r>
            <a:r>
              <a:rPr lang="en-US" dirty="0">
                <a:cs typeface="Calibri"/>
              </a:rPr>
              <a:t> a number of hyperparameters such as the number of hidden neurons, layers, and iterations and is a sensitive feature to scaling.</a:t>
            </a:r>
            <a:endParaRPr lang="en-US" dirty="0">
              <a:ea typeface="+mn-lt"/>
              <a:cs typeface="+mn-lt"/>
            </a:endParaRPr>
          </a:p>
          <a:p>
            <a:pPr marL="285750" indent="-285750" algn="just">
              <a:lnSpc>
                <a:spcPct val="100000"/>
              </a:lnSpc>
              <a:spcBef>
                <a:spcPts val="0"/>
              </a:spcBef>
              <a:buFont typeface="Arial,Sans-Serif" panose="020B0604020202020204" pitchFamily="34" charset="0"/>
            </a:pPr>
            <a:endParaRPr lang="en-US" dirty="0">
              <a:ea typeface="+mn-lt"/>
              <a:cs typeface="+mn-lt"/>
            </a:endParaRPr>
          </a:p>
          <a:p>
            <a:pPr marL="0" indent="0" algn="just">
              <a:lnSpc>
                <a:spcPct val="100000"/>
              </a:lnSpc>
              <a:spcBef>
                <a:spcPts val="0"/>
              </a:spcBef>
              <a:buNone/>
            </a:pPr>
            <a:endParaRPr lang="en-US" dirty="0">
              <a:ea typeface="+mn-lt"/>
              <a:cs typeface="+mn-lt"/>
            </a:endParaRPr>
          </a:p>
          <a:p>
            <a:endParaRPr lang="en-US" dirty="0">
              <a:cs typeface="Calibri"/>
            </a:endParaRPr>
          </a:p>
        </p:txBody>
      </p:sp>
      <p:sp>
        <p:nvSpPr>
          <p:cNvPr id="5" name="TextBox 4">
            <a:extLst>
              <a:ext uri="{FF2B5EF4-FFF2-40B4-BE49-F238E27FC236}">
                <a16:creationId xmlns:a16="http://schemas.microsoft.com/office/drawing/2014/main" id="{1D37FD2A-747C-CC7E-A97D-069752CC5549}"/>
              </a:ext>
            </a:extLst>
          </p:cNvPr>
          <p:cNvSpPr txBox="1"/>
          <p:nvPr/>
        </p:nvSpPr>
        <p:spPr>
          <a:xfrm>
            <a:off x="839561" y="2592161"/>
            <a:ext cx="677091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4400" dirty="0">
              <a:latin typeface="Calibri Light"/>
              <a:cs typeface="Calibri"/>
            </a:endParaRPr>
          </a:p>
        </p:txBody>
      </p:sp>
      <p:sp>
        <p:nvSpPr>
          <p:cNvPr id="7" name="Title 6">
            <a:extLst>
              <a:ext uri="{FF2B5EF4-FFF2-40B4-BE49-F238E27FC236}">
                <a16:creationId xmlns:a16="http://schemas.microsoft.com/office/drawing/2014/main" id="{58D00CDA-BD34-4742-999F-1821CCC0A96F}"/>
              </a:ext>
            </a:extLst>
          </p:cNvPr>
          <p:cNvSpPr>
            <a:spLocks noGrp="1"/>
          </p:cNvSpPr>
          <p:nvPr>
            <p:ph type="title"/>
          </p:nvPr>
        </p:nvSpPr>
        <p:spPr>
          <a:xfrm>
            <a:off x="838200" y="365125"/>
            <a:ext cx="10515600" cy="975995"/>
          </a:xfrm>
        </p:spPr>
        <p:txBody>
          <a:bodyPr>
            <a:normAutofit/>
          </a:bodyPr>
          <a:lstStyle/>
          <a:p>
            <a:r>
              <a:rPr lang="en-US" sz="3600" dirty="0">
                <a:solidFill>
                  <a:srgbClr val="FF0000"/>
                </a:solidFill>
              </a:rPr>
              <a:t>Disadvantages</a:t>
            </a:r>
          </a:p>
        </p:txBody>
      </p:sp>
    </p:spTree>
    <p:extLst>
      <p:ext uri="{BB962C8B-B14F-4D97-AF65-F5344CB8AC3E}">
        <p14:creationId xmlns:p14="http://schemas.microsoft.com/office/powerpoint/2010/main" val="331993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93E8-2781-4872-9E10-A08D2939877A}"/>
              </a:ext>
            </a:extLst>
          </p:cNvPr>
          <p:cNvSpPr>
            <a:spLocks noGrp="1"/>
          </p:cNvSpPr>
          <p:nvPr>
            <p:ph type="title"/>
          </p:nvPr>
        </p:nvSpPr>
        <p:spPr>
          <a:xfrm>
            <a:off x="838200" y="365125"/>
            <a:ext cx="10515600" cy="915035"/>
          </a:xfrm>
        </p:spPr>
        <p:txBody>
          <a:bodyPr>
            <a:normAutofit/>
          </a:bodyPr>
          <a:lstStyle/>
          <a:p>
            <a:r>
              <a:rPr lang="en-US" sz="3600" dirty="0">
                <a:solidFill>
                  <a:srgbClr val="FF0000"/>
                </a:solidFill>
                <a:cs typeface="Calibri Light"/>
              </a:rPr>
              <a:t>Random Forest</a:t>
            </a:r>
          </a:p>
        </p:txBody>
      </p:sp>
      <p:sp>
        <p:nvSpPr>
          <p:cNvPr id="6" name="Content Placeholder 5">
            <a:extLst>
              <a:ext uri="{FF2B5EF4-FFF2-40B4-BE49-F238E27FC236}">
                <a16:creationId xmlns:a16="http://schemas.microsoft.com/office/drawing/2014/main" id="{2064596B-EBC0-2989-20BF-38A182A7D899}"/>
              </a:ext>
            </a:extLst>
          </p:cNvPr>
          <p:cNvSpPr>
            <a:spLocks noGrp="1"/>
          </p:cNvSpPr>
          <p:nvPr>
            <p:ph idx="1"/>
          </p:nvPr>
        </p:nvSpPr>
        <p:spPr>
          <a:xfrm>
            <a:off x="838200" y="1743456"/>
            <a:ext cx="10515600" cy="4433507"/>
          </a:xfrm>
        </p:spPr>
        <p:txBody>
          <a:bodyPr vert="horz" lIns="91440" tIns="45720" rIns="91440" bIns="45720" rtlCol="0" anchor="t">
            <a:normAutofit/>
          </a:bodyPr>
          <a:lstStyle/>
          <a:p>
            <a:pPr algn="just">
              <a:lnSpc>
                <a:spcPct val="100000"/>
              </a:lnSpc>
            </a:pPr>
            <a:r>
              <a:rPr lang="en-US" dirty="0">
                <a:cs typeface="Calibri" panose="020F0502020204030204"/>
              </a:rPr>
              <a:t>An ensemble classifier using many </a:t>
            </a:r>
            <a:r>
              <a:rPr lang="en-US" dirty="0">
                <a:solidFill>
                  <a:srgbClr val="FF0000"/>
                </a:solidFill>
                <a:cs typeface="Calibri" panose="020F0502020204030204"/>
              </a:rPr>
              <a:t>decision trees</a:t>
            </a:r>
            <a:r>
              <a:rPr lang="en-US" dirty="0">
                <a:cs typeface="Calibri" panose="020F0502020204030204"/>
              </a:rPr>
              <a:t>.</a:t>
            </a:r>
            <a:endParaRPr lang="en-US" dirty="0"/>
          </a:p>
          <a:p>
            <a:pPr algn="just">
              <a:lnSpc>
                <a:spcPct val="100000"/>
              </a:lnSpc>
            </a:pPr>
            <a:r>
              <a:rPr lang="en-US" dirty="0">
                <a:cs typeface="Calibri" panose="020F0502020204030204"/>
              </a:rPr>
              <a:t>It can be used for </a:t>
            </a:r>
            <a:r>
              <a:rPr lang="en-US" dirty="0">
                <a:solidFill>
                  <a:srgbClr val="FF0000"/>
                </a:solidFill>
                <a:cs typeface="Calibri" panose="020F0502020204030204"/>
              </a:rPr>
              <a:t>Classification or Regression</a:t>
            </a:r>
            <a:r>
              <a:rPr lang="en-US" dirty="0">
                <a:cs typeface="Calibri" panose="020F0502020204030204"/>
              </a:rPr>
              <a:t>.</a:t>
            </a:r>
          </a:p>
          <a:p>
            <a:pPr algn="just">
              <a:lnSpc>
                <a:spcPct val="100000"/>
              </a:lnSpc>
            </a:pPr>
            <a:r>
              <a:rPr lang="en-US" dirty="0">
                <a:ea typeface="+mn-lt"/>
                <a:cs typeface="+mn-lt"/>
              </a:rPr>
              <a:t>One of the most important features of the Random Forest Algorithm is that it can handle the data set containing </a:t>
            </a:r>
            <a:r>
              <a:rPr lang="en-US" i="1" dirty="0">
                <a:solidFill>
                  <a:srgbClr val="FF0000"/>
                </a:solidFill>
                <a:ea typeface="+mn-lt"/>
                <a:cs typeface="+mn-lt"/>
              </a:rPr>
              <a:t>continuous  </a:t>
            </a:r>
            <a:r>
              <a:rPr lang="en-US" dirty="0">
                <a:solidFill>
                  <a:srgbClr val="FF0000"/>
                </a:solidFill>
                <a:ea typeface="+mn-lt"/>
                <a:cs typeface="+mn-lt"/>
              </a:rPr>
              <a:t>and </a:t>
            </a:r>
            <a:r>
              <a:rPr lang="en-US" i="1" dirty="0">
                <a:solidFill>
                  <a:srgbClr val="FF0000"/>
                </a:solidFill>
                <a:ea typeface="+mn-lt"/>
                <a:cs typeface="+mn-lt"/>
              </a:rPr>
              <a:t>categorical</a:t>
            </a:r>
            <a:r>
              <a:rPr lang="en-US" i="1" dirty="0">
                <a:ea typeface="+mn-lt"/>
                <a:cs typeface="+mn-lt"/>
              </a:rPr>
              <a:t> variables</a:t>
            </a:r>
            <a:r>
              <a:rPr lang="en-US" dirty="0">
                <a:ea typeface="+mn-lt"/>
                <a:cs typeface="+mn-lt"/>
              </a:rPr>
              <a:t> for regression and classification respectively. </a:t>
            </a:r>
          </a:p>
          <a:p>
            <a:pPr algn="just">
              <a:lnSpc>
                <a:spcPct val="100000"/>
              </a:lnSpc>
            </a:pPr>
            <a:r>
              <a:rPr lang="en-US" dirty="0">
                <a:ea typeface="+mn-lt"/>
                <a:cs typeface="+mn-lt"/>
              </a:rPr>
              <a:t>It performs </a:t>
            </a:r>
            <a:r>
              <a:rPr lang="en-US" dirty="0">
                <a:solidFill>
                  <a:srgbClr val="FF0000"/>
                </a:solidFill>
                <a:ea typeface="+mn-lt"/>
                <a:cs typeface="+mn-lt"/>
              </a:rPr>
              <a:t>better results for classification </a:t>
            </a:r>
            <a:r>
              <a:rPr lang="en-US" dirty="0">
                <a:ea typeface="+mn-lt"/>
                <a:cs typeface="+mn-lt"/>
              </a:rPr>
              <a:t>problems.</a:t>
            </a:r>
          </a:p>
          <a:p>
            <a:pPr algn="just">
              <a:lnSpc>
                <a:spcPct val="100000"/>
              </a:lnSpc>
            </a:pPr>
            <a:r>
              <a:rPr lang="en-US" dirty="0">
                <a:cs typeface="Calibri" panose="020F0502020204030204"/>
              </a:rPr>
              <a:t>Accuracy in results is relatively high when compared.</a:t>
            </a:r>
          </a:p>
        </p:txBody>
      </p:sp>
    </p:spTree>
    <p:extLst>
      <p:ext uri="{BB962C8B-B14F-4D97-AF65-F5344CB8AC3E}">
        <p14:creationId xmlns:p14="http://schemas.microsoft.com/office/powerpoint/2010/main" val="4236135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CBAC-D991-4EDC-84A1-5CEE42E25F92}"/>
              </a:ext>
            </a:extLst>
          </p:cNvPr>
          <p:cNvSpPr>
            <a:spLocks noGrp="1"/>
          </p:cNvSpPr>
          <p:nvPr>
            <p:ph type="title"/>
          </p:nvPr>
        </p:nvSpPr>
        <p:spPr>
          <a:xfrm>
            <a:off x="838200" y="365125"/>
            <a:ext cx="10515600" cy="1097915"/>
          </a:xfrm>
        </p:spPr>
        <p:txBody>
          <a:bodyPr>
            <a:normAutofit/>
          </a:bodyPr>
          <a:lstStyle/>
          <a:p>
            <a:r>
              <a:rPr lang="en-US" sz="3600" dirty="0">
                <a:solidFill>
                  <a:srgbClr val="FF0000"/>
                </a:solidFill>
              </a:rPr>
              <a:t>Random Forest Architecture</a:t>
            </a:r>
          </a:p>
        </p:txBody>
      </p:sp>
      <p:pic>
        <p:nvPicPr>
          <p:cNvPr id="4" name="Picture 4" descr="Diagram, schematic&#10;&#10;Description automatically generated">
            <a:extLst>
              <a:ext uri="{FF2B5EF4-FFF2-40B4-BE49-F238E27FC236}">
                <a16:creationId xmlns:a16="http://schemas.microsoft.com/office/drawing/2014/main" id="{F575E71C-501B-E187-CF40-B075C0BE0A5B}"/>
              </a:ext>
            </a:extLst>
          </p:cNvPr>
          <p:cNvPicPr>
            <a:picLocks noGrp="1" noChangeAspect="1"/>
          </p:cNvPicPr>
          <p:nvPr>
            <p:ph idx="1"/>
          </p:nvPr>
        </p:nvPicPr>
        <p:blipFill>
          <a:blip r:embed="rId2"/>
          <a:stretch>
            <a:fillRect/>
          </a:stretch>
        </p:blipFill>
        <p:spPr>
          <a:xfrm>
            <a:off x="2548128" y="1865376"/>
            <a:ext cx="6827520" cy="3815511"/>
          </a:xfrm>
          <a:prstGeom prst="rect">
            <a:avLst/>
          </a:prstGeom>
        </p:spPr>
      </p:pic>
    </p:spTree>
    <p:extLst>
      <p:ext uri="{BB962C8B-B14F-4D97-AF65-F5344CB8AC3E}">
        <p14:creationId xmlns:p14="http://schemas.microsoft.com/office/powerpoint/2010/main" val="1543492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4FD1-81E3-ADC3-7A69-453F5B3625E2}"/>
              </a:ext>
            </a:extLst>
          </p:cNvPr>
          <p:cNvSpPr>
            <a:spLocks noGrp="1"/>
          </p:cNvSpPr>
          <p:nvPr>
            <p:ph type="title"/>
          </p:nvPr>
        </p:nvSpPr>
        <p:spPr>
          <a:xfrm>
            <a:off x="838200" y="347708"/>
            <a:ext cx="10515600" cy="1325563"/>
          </a:xfrm>
        </p:spPr>
        <p:txBody>
          <a:bodyPr>
            <a:normAutofit/>
          </a:bodyPr>
          <a:lstStyle/>
          <a:p>
            <a:r>
              <a:rPr lang="en-US" sz="3600" dirty="0">
                <a:solidFill>
                  <a:srgbClr val="FF0000"/>
                </a:solidFill>
                <a:cs typeface="Calibri Light"/>
              </a:rPr>
              <a:t>Disadvantages</a:t>
            </a:r>
            <a:endParaRPr lang="en-US" sz="3600" dirty="0">
              <a:solidFill>
                <a:srgbClr val="FF0000"/>
              </a:solidFill>
            </a:endParaRPr>
          </a:p>
        </p:txBody>
      </p:sp>
      <p:sp>
        <p:nvSpPr>
          <p:cNvPr id="3" name="Content Placeholder 2">
            <a:extLst>
              <a:ext uri="{FF2B5EF4-FFF2-40B4-BE49-F238E27FC236}">
                <a16:creationId xmlns:a16="http://schemas.microsoft.com/office/drawing/2014/main" id="{C10CCB6D-9679-A0F8-D983-F747D6109A3D}"/>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A forest is </a:t>
            </a:r>
            <a:r>
              <a:rPr lang="en-US" dirty="0">
                <a:solidFill>
                  <a:srgbClr val="FF0000"/>
                </a:solidFill>
                <a:ea typeface="+mn-lt"/>
                <a:cs typeface="+mn-lt"/>
              </a:rPr>
              <a:t>less interpretable </a:t>
            </a:r>
            <a:r>
              <a:rPr lang="en-US" dirty="0">
                <a:ea typeface="+mn-lt"/>
                <a:cs typeface="+mn-lt"/>
              </a:rPr>
              <a:t>than a single decision tree. Single trees may be visualized as a sequence of decisions.</a:t>
            </a:r>
            <a:endParaRPr lang="en-US" dirty="0">
              <a:cs typeface="Calibri" panose="020F0502020204030204"/>
            </a:endParaRPr>
          </a:p>
          <a:p>
            <a:pPr algn="just"/>
            <a:r>
              <a:rPr lang="en-US" dirty="0">
                <a:ea typeface="+mn-lt"/>
                <a:cs typeface="+mn-lt"/>
              </a:rPr>
              <a:t>A trained forest may require </a:t>
            </a:r>
            <a:r>
              <a:rPr lang="en-US" dirty="0">
                <a:solidFill>
                  <a:srgbClr val="FF0000"/>
                </a:solidFill>
                <a:ea typeface="+mn-lt"/>
                <a:cs typeface="+mn-lt"/>
              </a:rPr>
              <a:t>significant memory </a:t>
            </a:r>
            <a:r>
              <a:rPr lang="en-US" dirty="0">
                <a:ea typeface="+mn-lt"/>
                <a:cs typeface="+mn-lt"/>
              </a:rPr>
              <a:t>for storage, due to the need for retaining the information from several hundred individual trees.</a:t>
            </a:r>
            <a:endParaRPr lang="en-US" dirty="0">
              <a:cs typeface="Calibri"/>
            </a:endParaRPr>
          </a:p>
          <a:p>
            <a:pPr algn="just"/>
            <a:r>
              <a:rPr lang="en-US" dirty="0">
                <a:ea typeface="+mn-lt"/>
                <a:cs typeface="+mn-lt"/>
              </a:rPr>
              <a:t>Although random forests can be an improvement on single decision trees, more sophisticated techniques are available. Prediction accuracy on complex problems is usually inferior to gradient-boosted trees.</a:t>
            </a:r>
            <a:endParaRPr lang="en-US" dirty="0">
              <a:cs typeface="Calibri"/>
            </a:endParaRPr>
          </a:p>
          <a:p>
            <a:pPr algn="just"/>
            <a:endParaRPr lang="en-US" dirty="0">
              <a:cs typeface="Calibri"/>
            </a:endParaRPr>
          </a:p>
        </p:txBody>
      </p:sp>
    </p:spTree>
    <p:extLst>
      <p:ext uri="{BB962C8B-B14F-4D97-AF65-F5344CB8AC3E}">
        <p14:creationId xmlns:p14="http://schemas.microsoft.com/office/powerpoint/2010/main" val="615838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918D-9B0A-4281-9932-84A0F7FED594}"/>
              </a:ext>
            </a:extLst>
          </p:cNvPr>
          <p:cNvSpPr>
            <a:spLocks noGrp="1"/>
          </p:cNvSpPr>
          <p:nvPr>
            <p:ph type="title"/>
          </p:nvPr>
        </p:nvSpPr>
        <p:spPr>
          <a:xfrm>
            <a:off x="838200" y="365125"/>
            <a:ext cx="10515600" cy="927227"/>
          </a:xfrm>
        </p:spPr>
        <p:txBody>
          <a:bodyPr>
            <a:normAutofit/>
          </a:bodyPr>
          <a:lstStyle/>
          <a:p>
            <a:r>
              <a:rPr lang="en-US" sz="3600" dirty="0">
                <a:solidFill>
                  <a:srgbClr val="FF0000"/>
                </a:solidFill>
              </a:rPr>
              <a:t>LSTM</a:t>
            </a:r>
          </a:p>
        </p:txBody>
      </p:sp>
      <p:sp>
        <p:nvSpPr>
          <p:cNvPr id="3" name="Content Placeholder 2">
            <a:extLst>
              <a:ext uri="{FF2B5EF4-FFF2-40B4-BE49-F238E27FC236}">
                <a16:creationId xmlns:a16="http://schemas.microsoft.com/office/drawing/2014/main" id="{C3CCFF57-A4B2-48E8-99D3-9D2F242BE5DB}"/>
              </a:ext>
            </a:extLst>
          </p:cNvPr>
          <p:cNvSpPr>
            <a:spLocks noGrp="1"/>
          </p:cNvSpPr>
          <p:nvPr>
            <p:ph idx="1"/>
          </p:nvPr>
        </p:nvSpPr>
        <p:spPr>
          <a:xfrm>
            <a:off x="838200" y="1843043"/>
            <a:ext cx="10515600" cy="4351338"/>
          </a:xfrm>
        </p:spPr>
        <p:txBody>
          <a:bodyPr>
            <a:noAutofit/>
          </a:bodyPr>
          <a:lstStyle/>
          <a:p>
            <a:pPr algn="just">
              <a:lnSpc>
                <a:spcPct val="100000"/>
              </a:lnSpc>
              <a:buFont typeface="Arial" panose="020B0604020202020204" pitchFamily="34" charset="0"/>
              <a:buChar char="•"/>
            </a:pPr>
            <a:r>
              <a:rPr lang="en-US" sz="2400" b="0" i="0" dirty="0">
                <a:solidFill>
                  <a:srgbClr val="222222"/>
                </a:solidFill>
                <a:effectLst/>
              </a:rPr>
              <a:t>LSTM is a special kind of recurrent neural network capable of handling </a:t>
            </a:r>
            <a:r>
              <a:rPr lang="en-US" sz="2400" b="0" i="0" dirty="0">
                <a:solidFill>
                  <a:srgbClr val="FF0000"/>
                </a:solidFill>
                <a:effectLst/>
              </a:rPr>
              <a:t>long-term dependencies</a:t>
            </a:r>
            <a:r>
              <a:rPr lang="en-US" sz="2400" b="0" i="0" dirty="0">
                <a:solidFill>
                  <a:srgbClr val="222222"/>
                </a:solidFill>
                <a:effectLst/>
              </a:rPr>
              <a:t>.</a:t>
            </a:r>
          </a:p>
          <a:p>
            <a:pPr algn="just">
              <a:lnSpc>
                <a:spcPct val="100000"/>
              </a:lnSpc>
              <a:buFont typeface="Arial" panose="020B0604020202020204" pitchFamily="34" charset="0"/>
              <a:buChar char="•"/>
            </a:pPr>
            <a:r>
              <a:rPr lang="en-US" sz="2400" dirty="0">
                <a:solidFill>
                  <a:srgbClr val="222222"/>
                </a:solidFill>
              </a:rPr>
              <a:t>LSTM mans </a:t>
            </a:r>
            <a:r>
              <a:rPr lang="en-US" sz="2400" dirty="0">
                <a:solidFill>
                  <a:srgbClr val="FF0000"/>
                </a:solidFill>
              </a:rPr>
              <a:t>Long Short Term Memory </a:t>
            </a:r>
            <a:r>
              <a:rPr lang="en-US" sz="2400" dirty="0">
                <a:solidFill>
                  <a:srgbClr val="222222"/>
                </a:solidFill>
              </a:rPr>
              <a:t>which is a type of recurrent neural network.</a:t>
            </a:r>
            <a:endParaRPr lang="en-US" sz="2400" b="0" i="0" dirty="0">
              <a:solidFill>
                <a:srgbClr val="222222"/>
              </a:solidFill>
              <a:effectLst/>
            </a:endParaRPr>
          </a:p>
          <a:p>
            <a:pPr algn="just">
              <a:lnSpc>
                <a:spcPct val="100000"/>
              </a:lnSpc>
            </a:pPr>
            <a:r>
              <a:rPr lang="en-US" sz="2400" b="0" i="0" dirty="0">
                <a:solidFill>
                  <a:srgbClr val="222222"/>
                </a:solidFill>
                <a:effectLst/>
              </a:rPr>
              <a:t>Long Short-Term Memory Network is an </a:t>
            </a:r>
            <a:r>
              <a:rPr lang="en-US" sz="2400" b="0" i="0" dirty="0">
                <a:solidFill>
                  <a:srgbClr val="FF0000"/>
                </a:solidFill>
                <a:effectLst/>
              </a:rPr>
              <a:t>sequential network</a:t>
            </a:r>
            <a:r>
              <a:rPr lang="en-US" sz="2400" b="0" i="0" dirty="0">
                <a:effectLst/>
              </a:rPr>
              <a:t>,</a:t>
            </a:r>
            <a:r>
              <a:rPr lang="en-US" sz="2400" b="0" i="0" dirty="0">
                <a:solidFill>
                  <a:srgbClr val="222222"/>
                </a:solidFill>
                <a:effectLst/>
              </a:rPr>
              <a:t> that allows information to persist.</a:t>
            </a:r>
          </a:p>
          <a:p>
            <a:pPr algn="just">
              <a:lnSpc>
                <a:spcPct val="100000"/>
              </a:lnSpc>
            </a:pPr>
            <a:r>
              <a:rPr lang="en-US" sz="2400" b="0" i="0" dirty="0">
                <a:solidFill>
                  <a:srgbClr val="222222"/>
                </a:solidFill>
                <a:effectLst/>
              </a:rPr>
              <a:t>A recurrent neural network is used for </a:t>
            </a:r>
            <a:r>
              <a:rPr lang="en-US" sz="2400" b="0" i="0" dirty="0">
                <a:solidFill>
                  <a:srgbClr val="FF0000"/>
                </a:solidFill>
                <a:effectLst/>
              </a:rPr>
              <a:t>persistent memory</a:t>
            </a:r>
            <a:r>
              <a:rPr lang="en-US" sz="2400" b="0" i="0" dirty="0">
                <a:solidFill>
                  <a:srgbClr val="222222"/>
                </a:solidFill>
                <a:effectLst/>
              </a:rPr>
              <a:t>. It is capable of handling the vanishing gradient problem faced by RNN.</a:t>
            </a:r>
          </a:p>
          <a:p>
            <a:pPr marL="0" indent="0">
              <a:lnSpc>
                <a:spcPct val="150000"/>
              </a:lnSpc>
              <a:buNone/>
            </a:pPr>
            <a:endParaRPr lang="en-US" sz="3200" b="1" i="0" dirty="0">
              <a:solidFill>
                <a:srgbClr val="222222"/>
              </a:solidFill>
              <a:effectLst/>
              <a:latin typeface="+mj-lt"/>
            </a:endParaRPr>
          </a:p>
          <a:p>
            <a:pPr marL="0" indent="0">
              <a:lnSpc>
                <a:spcPct val="150000"/>
              </a:lnSpc>
              <a:buNone/>
            </a:pPr>
            <a:endParaRPr lang="en-US" sz="3200" b="1" dirty="0">
              <a:solidFill>
                <a:srgbClr val="222222"/>
              </a:solidFill>
              <a:latin typeface="+mj-lt"/>
            </a:endParaRPr>
          </a:p>
          <a:p>
            <a:pPr marL="0" indent="0">
              <a:lnSpc>
                <a:spcPct val="150000"/>
              </a:lnSpc>
              <a:buNone/>
            </a:pPr>
            <a:endParaRPr lang="en-US" sz="3200" b="1" i="0" dirty="0">
              <a:solidFill>
                <a:srgbClr val="222222"/>
              </a:solidFill>
              <a:effectLst/>
              <a:latin typeface="+mj-lt"/>
            </a:endParaRPr>
          </a:p>
          <a:p>
            <a:pPr marL="0" indent="0">
              <a:lnSpc>
                <a:spcPct val="150000"/>
              </a:lnSpc>
              <a:buNone/>
            </a:pPr>
            <a:endParaRPr lang="en-US" sz="3200" b="1" dirty="0">
              <a:solidFill>
                <a:srgbClr val="222222"/>
              </a:solidFill>
              <a:latin typeface="+mj-lt"/>
            </a:endParaRPr>
          </a:p>
          <a:p>
            <a:pPr marL="0" indent="0">
              <a:lnSpc>
                <a:spcPct val="150000"/>
              </a:lnSpc>
              <a:buNone/>
            </a:pPr>
            <a:endParaRPr lang="en-US" sz="3200" b="1" i="0" dirty="0">
              <a:solidFill>
                <a:srgbClr val="222222"/>
              </a:solidFill>
              <a:effectLst/>
              <a:latin typeface="+mj-lt"/>
            </a:endParaRPr>
          </a:p>
        </p:txBody>
      </p:sp>
    </p:spTree>
    <p:extLst>
      <p:ext uri="{BB962C8B-B14F-4D97-AF65-F5344CB8AC3E}">
        <p14:creationId xmlns:p14="http://schemas.microsoft.com/office/powerpoint/2010/main" val="721644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STM Architecture">
            <a:extLst>
              <a:ext uri="{FF2B5EF4-FFF2-40B4-BE49-F238E27FC236}">
                <a16:creationId xmlns:a16="http://schemas.microsoft.com/office/drawing/2014/main" id="{24833A01-3343-4626-BD5E-FEED6CF873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7024" y="3182112"/>
            <a:ext cx="7851648" cy="32481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78EAB9-329D-45AC-8B50-C6C1EE3C0CB4}"/>
              </a:ext>
            </a:extLst>
          </p:cNvPr>
          <p:cNvSpPr txBox="1"/>
          <p:nvPr/>
        </p:nvSpPr>
        <p:spPr>
          <a:xfrm>
            <a:off x="845574" y="131810"/>
            <a:ext cx="10500852" cy="2819362"/>
          </a:xfrm>
          <a:prstGeom prst="rect">
            <a:avLst/>
          </a:prstGeom>
          <a:noFill/>
        </p:spPr>
        <p:txBody>
          <a:bodyPr wrap="square">
            <a:spAutoFit/>
          </a:bodyPr>
          <a:lstStyle/>
          <a:p>
            <a:pPr marL="0" indent="0">
              <a:lnSpc>
                <a:spcPct val="150000"/>
              </a:lnSpc>
              <a:buNone/>
            </a:pPr>
            <a:r>
              <a:rPr lang="en-US" sz="3600" b="1" i="0" dirty="0">
                <a:solidFill>
                  <a:srgbClr val="FF0000"/>
                </a:solidFill>
                <a:effectLst/>
                <a:latin typeface="+mj-lt"/>
              </a:rPr>
              <a:t>LSTM Architecture:</a:t>
            </a:r>
          </a:p>
          <a:p>
            <a:pPr>
              <a:lnSpc>
                <a:spcPct val="150000"/>
              </a:lnSpc>
            </a:pPr>
            <a:r>
              <a:rPr lang="en-US" sz="2400" i="0" dirty="0">
                <a:solidFill>
                  <a:srgbClr val="222222"/>
                </a:solidFill>
                <a:effectLst/>
              </a:rPr>
              <a:t>Three parts of an LSTM cell are known as gates. The first part is called Forget gate, the second part is known as the Input gate and the last one is the Output gate.</a:t>
            </a:r>
            <a:endParaRPr lang="en-US" sz="2400" dirty="0"/>
          </a:p>
          <a:p>
            <a:pPr marL="0" indent="0">
              <a:lnSpc>
                <a:spcPct val="150000"/>
              </a:lnSpc>
              <a:buNone/>
            </a:pPr>
            <a:br>
              <a:rPr lang="en-US" sz="1800" b="0" i="0" dirty="0">
                <a:solidFill>
                  <a:srgbClr val="222222"/>
                </a:solidFill>
                <a:effectLst/>
              </a:rPr>
            </a:br>
            <a:endParaRPr lang="en-US" sz="1800" dirty="0"/>
          </a:p>
        </p:txBody>
      </p:sp>
    </p:spTree>
    <p:extLst>
      <p:ext uri="{BB962C8B-B14F-4D97-AF65-F5344CB8AC3E}">
        <p14:creationId xmlns:p14="http://schemas.microsoft.com/office/powerpoint/2010/main" val="320140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08F0-1695-46F3-B1E5-DEDC7BB95D50}"/>
              </a:ext>
            </a:extLst>
          </p:cNvPr>
          <p:cNvSpPr>
            <a:spLocks noGrp="1"/>
          </p:cNvSpPr>
          <p:nvPr>
            <p:ph type="title"/>
          </p:nvPr>
        </p:nvSpPr>
        <p:spPr/>
        <p:txBody>
          <a:bodyPr/>
          <a:lstStyle/>
          <a:p>
            <a:r>
              <a:rPr lang="en-US" sz="3600" dirty="0">
                <a:solidFill>
                  <a:srgbClr val="FF0000"/>
                </a:solidFill>
              </a:rPr>
              <a:t>Disadvantages of LSTM:</a:t>
            </a:r>
            <a:r>
              <a:rPr lang="en-US" dirty="0"/>
              <a:t>	</a:t>
            </a:r>
          </a:p>
        </p:txBody>
      </p:sp>
      <p:sp>
        <p:nvSpPr>
          <p:cNvPr id="3" name="Content Placeholder 2">
            <a:extLst>
              <a:ext uri="{FF2B5EF4-FFF2-40B4-BE49-F238E27FC236}">
                <a16:creationId xmlns:a16="http://schemas.microsoft.com/office/drawing/2014/main" id="{C67F0011-FFBA-4E05-9EB1-38C2D411EAB3}"/>
              </a:ext>
            </a:extLst>
          </p:cNvPr>
          <p:cNvSpPr>
            <a:spLocks noGrp="1"/>
          </p:cNvSpPr>
          <p:nvPr>
            <p:ph idx="1"/>
          </p:nvPr>
        </p:nvSpPr>
        <p:spPr/>
        <p:txBody>
          <a:bodyPr>
            <a:normAutofit/>
          </a:bodyPr>
          <a:lstStyle/>
          <a:p>
            <a:pPr algn="just">
              <a:lnSpc>
                <a:spcPct val="150000"/>
              </a:lnSpc>
              <a:buFont typeface="Arial" panose="020B0604020202020204" pitchFamily="34" charset="0"/>
              <a:buChar char="•"/>
            </a:pPr>
            <a:r>
              <a:rPr lang="en-US" sz="2500" b="0" i="0" dirty="0">
                <a:effectLst/>
              </a:rPr>
              <a:t>LSTMs take </a:t>
            </a:r>
            <a:r>
              <a:rPr lang="en-US" sz="2500" b="0" i="0" dirty="0">
                <a:solidFill>
                  <a:srgbClr val="FF0000"/>
                </a:solidFill>
                <a:effectLst/>
              </a:rPr>
              <a:t>longer time </a:t>
            </a:r>
            <a:r>
              <a:rPr lang="en-US" sz="2500" b="0" i="0" dirty="0">
                <a:effectLst/>
              </a:rPr>
              <a:t>to train.</a:t>
            </a:r>
          </a:p>
          <a:p>
            <a:pPr algn="just">
              <a:lnSpc>
                <a:spcPct val="150000"/>
              </a:lnSpc>
              <a:buFont typeface="Arial" panose="020B0604020202020204" pitchFamily="34" charset="0"/>
              <a:buChar char="•"/>
            </a:pPr>
            <a:r>
              <a:rPr lang="en-US" sz="2500" b="0" i="0" dirty="0">
                <a:effectLst/>
              </a:rPr>
              <a:t>LSTMs require </a:t>
            </a:r>
            <a:r>
              <a:rPr lang="en-US" sz="2500" b="0" i="0" dirty="0">
                <a:solidFill>
                  <a:srgbClr val="FF0000"/>
                </a:solidFill>
                <a:effectLst/>
              </a:rPr>
              <a:t>more memory </a:t>
            </a:r>
            <a:r>
              <a:rPr lang="en-US" sz="2500" b="0" i="0" dirty="0">
                <a:effectLst/>
              </a:rPr>
              <a:t>to train.</a:t>
            </a:r>
          </a:p>
          <a:p>
            <a:pPr algn="just">
              <a:lnSpc>
                <a:spcPct val="150000"/>
              </a:lnSpc>
              <a:buFont typeface="Arial" panose="020B0604020202020204" pitchFamily="34" charset="0"/>
              <a:buChar char="•"/>
            </a:pPr>
            <a:r>
              <a:rPr lang="en-US" sz="2500" b="0" i="0" dirty="0">
                <a:effectLst/>
              </a:rPr>
              <a:t>LSTMs are easy to </a:t>
            </a:r>
            <a:r>
              <a:rPr lang="en-US" sz="2500" b="0" i="0" dirty="0">
                <a:solidFill>
                  <a:srgbClr val="FF0000"/>
                </a:solidFill>
                <a:effectLst/>
              </a:rPr>
              <a:t>overfit</a:t>
            </a:r>
            <a:r>
              <a:rPr lang="en-US" sz="2500" b="0" i="0" dirty="0">
                <a:effectLst/>
              </a:rPr>
              <a:t>.</a:t>
            </a:r>
          </a:p>
          <a:p>
            <a:pPr algn="just">
              <a:lnSpc>
                <a:spcPct val="150000"/>
              </a:lnSpc>
              <a:buFont typeface="Arial" panose="020B0604020202020204" pitchFamily="34" charset="0"/>
              <a:buChar char="•"/>
            </a:pPr>
            <a:r>
              <a:rPr lang="en-US" sz="2500" b="0" i="0" dirty="0">
                <a:effectLst/>
              </a:rPr>
              <a:t>Dropout is much harder to implement in LSTMs.</a:t>
            </a:r>
          </a:p>
          <a:p>
            <a:pPr algn="just">
              <a:lnSpc>
                <a:spcPct val="150000"/>
              </a:lnSpc>
              <a:buFont typeface="Arial" panose="020B0604020202020204" pitchFamily="34" charset="0"/>
              <a:buChar char="•"/>
            </a:pPr>
            <a:r>
              <a:rPr lang="en-US" sz="2500" b="0" i="0" dirty="0">
                <a:effectLst/>
              </a:rPr>
              <a:t>LSTMs are </a:t>
            </a:r>
            <a:r>
              <a:rPr lang="en-US" sz="2500" b="0" i="0" dirty="0">
                <a:solidFill>
                  <a:srgbClr val="FF0000"/>
                </a:solidFill>
                <a:effectLst/>
              </a:rPr>
              <a:t>sensitive </a:t>
            </a:r>
            <a:r>
              <a:rPr lang="en-US" sz="2500" b="0" i="0" dirty="0">
                <a:effectLst/>
              </a:rPr>
              <a:t>to different random weight initializations.</a:t>
            </a:r>
            <a:endParaRPr lang="en-US" sz="2500" dirty="0"/>
          </a:p>
        </p:txBody>
      </p:sp>
    </p:spTree>
    <p:extLst>
      <p:ext uri="{BB962C8B-B14F-4D97-AF65-F5344CB8AC3E}">
        <p14:creationId xmlns:p14="http://schemas.microsoft.com/office/powerpoint/2010/main" val="208825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14EA6-E900-475D-AD28-29503DEA1749}"/>
              </a:ext>
            </a:extLst>
          </p:cNvPr>
          <p:cNvSpPr>
            <a:spLocks noGrp="1"/>
          </p:cNvSpPr>
          <p:nvPr>
            <p:ph type="title"/>
          </p:nvPr>
        </p:nvSpPr>
        <p:spPr/>
        <p:txBody>
          <a:bodyPr>
            <a:normAutofit/>
          </a:bodyPr>
          <a:lstStyle/>
          <a:p>
            <a:r>
              <a:rPr lang="en-US" sz="3600" dirty="0">
                <a:solidFill>
                  <a:srgbClr val="FF0000"/>
                </a:solidFill>
              </a:rPr>
              <a:t>CNN:</a:t>
            </a:r>
          </a:p>
        </p:txBody>
      </p:sp>
      <p:sp>
        <p:nvSpPr>
          <p:cNvPr id="3" name="Content Placeholder 2">
            <a:extLst>
              <a:ext uri="{FF2B5EF4-FFF2-40B4-BE49-F238E27FC236}">
                <a16:creationId xmlns:a16="http://schemas.microsoft.com/office/drawing/2014/main" id="{149D3C65-B186-496D-8997-1A7474A5F0E2}"/>
              </a:ext>
            </a:extLst>
          </p:cNvPr>
          <p:cNvSpPr>
            <a:spLocks noGrp="1"/>
          </p:cNvSpPr>
          <p:nvPr>
            <p:ph idx="1"/>
          </p:nvPr>
        </p:nvSpPr>
        <p:spPr/>
        <p:txBody>
          <a:bodyPr>
            <a:normAutofit/>
          </a:bodyPr>
          <a:lstStyle/>
          <a:p>
            <a:pPr algn="just">
              <a:lnSpc>
                <a:spcPct val="150000"/>
              </a:lnSpc>
            </a:pPr>
            <a:r>
              <a:rPr lang="en-US" sz="2600" b="0" i="0" dirty="0">
                <a:solidFill>
                  <a:srgbClr val="292929"/>
                </a:solidFill>
                <a:effectLst/>
              </a:rPr>
              <a:t>A </a:t>
            </a:r>
            <a:r>
              <a:rPr lang="en-US" sz="2600" i="0" dirty="0">
                <a:solidFill>
                  <a:srgbClr val="292929"/>
                </a:solidFill>
                <a:effectLst/>
              </a:rPr>
              <a:t>Convolutional Neural Network (CNN)</a:t>
            </a:r>
            <a:r>
              <a:rPr lang="en-US" sz="2600" b="0" i="0" dirty="0">
                <a:solidFill>
                  <a:srgbClr val="292929"/>
                </a:solidFill>
                <a:effectLst/>
              </a:rPr>
              <a:t> is a Deep Learning algorithm which can take in an input , assign importance (learnable weights and biases) to various aspects/objects in the data and be able to differentiate one from the other. </a:t>
            </a:r>
          </a:p>
          <a:p>
            <a:pPr algn="just">
              <a:lnSpc>
                <a:spcPct val="150000"/>
              </a:lnSpc>
            </a:pPr>
            <a:r>
              <a:rPr lang="en-US" sz="2600" b="0" i="0" dirty="0">
                <a:solidFill>
                  <a:srgbClr val="292929"/>
                </a:solidFill>
                <a:effectLst/>
              </a:rPr>
              <a:t> </a:t>
            </a:r>
            <a:r>
              <a:rPr lang="en-US" sz="2600" dirty="0"/>
              <a:t>The role of the ConvNet is to reduce the images into a form which is easier to process, without losing features which are critical for getting a good prediction</a:t>
            </a:r>
            <a:r>
              <a:rPr lang="en-US" sz="2600" b="0" i="0" dirty="0">
                <a:solidFill>
                  <a:srgbClr val="292929"/>
                </a:solidFill>
                <a:effectLst/>
              </a:rPr>
              <a:t>.</a:t>
            </a:r>
            <a:endParaRPr lang="en-US" sz="2600" dirty="0"/>
          </a:p>
        </p:txBody>
      </p:sp>
    </p:spTree>
    <p:extLst>
      <p:ext uri="{BB962C8B-B14F-4D97-AF65-F5344CB8AC3E}">
        <p14:creationId xmlns:p14="http://schemas.microsoft.com/office/powerpoint/2010/main" val="1052595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01F7-FF50-4E18-9CDE-DC54CEA6765F}"/>
              </a:ext>
            </a:extLst>
          </p:cNvPr>
          <p:cNvSpPr>
            <a:spLocks noGrp="1"/>
          </p:cNvSpPr>
          <p:nvPr>
            <p:ph type="title"/>
          </p:nvPr>
        </p:nvSpPr>
        <p:spPr/>
        <p:txBody>
          <a:bodyPr>
            <a:normAutofit/>
          </a:bodyPr>
          <a:lstStyle/>
          <a:p>
            <a:r>
              <a:rPr lang="en-US" sz="3600" dirty="0">
                <a:solidFill>
                  <a:srgbClr val="FF0000"/>
                </a:solidFill>
              </a:rPr>
              <a:t>CNN Architecture:</a:t>
            </a:r>
          </a:p>
        </p:txBody>
      </p:sp>
      <p:pic>
        <p:nvPicPr>
          <p:cNvPr id="4098" name="Picture 2">
            <a:extLst>
              <a:ext uri="{FF2B5EF4-FFF2-40B4-BE49-F238E27FC236}">
                <a16:creationId xmlns:a16="http://schemas.microsoft.com/office/drawing/2014/main" id="{8AB25EEE-8199-4FC9-A1F5-49F228E64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398" y="2107474"/>
            <a:ext cx="8085911" cy="3509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2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4128" y="1257300"/>
            <a:ext cx="10558272" cy="5021581"/>
          </a:xfrm>
        </p:spPr>
        <p:txBody>
          <a:bodyPr vert="horz" lIns="91440" tIns="45720" rIns="91440" bIns="45720" rtlCol="0" anchor="t">
            <a:normAutofit/>
          </a:bodyPr>
          <a:lstStyle/>
          <a:p>
            <a:pPr marL="342900" indent="-342900" algn="just">
              <a:lnSpc>
                <a:spcPct val="100000"/>
              </a:lnSpc>
              <a:buFont typeface="Arial" panose="020B0604020202020204" pitchFamily="34" charset="0"/>
              <a:buChar char="•"/>
            </a:pPr>
            <a:r>
              <a:rPr lang="en-US" dirty="0">
                <a:ea typeface="+mn-lt"/>
                <a:cs typeface="+mn-lt"/>
              </a:rPr>
              <a:t>Dam behavior prediction is a classic problem in the monitoring of dam structure.  </a:t>
            </a:r>
            <a:r>
              <a:rPr lang="en-US" b="0" i="0" u="none" strike="noStrike" baseline="0" dirty="0"/>
              <a:t>To obtain accurate results, different researchers have established various models.</a:t>
            </a:r>
          </a:p>
          <a:p>
            <a:pPr marL="342900" indent="-342900" algn="just">
              <a:lnSpc>
                <a:spcPct val="100000"/>
              </a:lnSpc>
              <a:buFont typeface="Arial" panose="020B0604020202020204" pitchFamily="34" charset="0"/>
              <a:buChar char="•"/>
            </a:pPr>
            <a:r>
              <a:rPr lang="en-US" b="0" i="0" u="none" strike="noStrike" baseline="0" dirty="0"/>
              <a:t>However, the models of predecessors rarely studied the nonlinear characteristics of dam displacement data and the abnormal values of monitoring data. It means that abnormal values will contaminate data set, and consequently reduce the accuracy of model predictions.</a:t>
            </a:r>
          </a:p>
          <a:p>
            <a:pPr marL="342900" indent="-342900" algn="just">
              <a:lnSpc>
                <a:spcPct val="100000"/>
              </a:lnSpc>
              <a:buFont typeface="Arial" panose="020B0604020202020204" pitchFamily="34" charset="0"/>
              <a:buChar char="•"/>
            </a:pPr>
            <a:r>
              <a:rPr lang="en-US" b="0" i="0" u="none" strike="noStrike" baseline="0" dirty="0"/>
              <a:t>In this novel technique, an improved Random Forest (RF) model was proposed for analyzing dam displacement prediction and was coupled with a sliding time window strategy. The proposed model is developed by the following steps.</a:t>
            </a:r>
            <a:r>
              <a:rPr lang="en-US" dirty="0">
                <a:ea typeface="+mn-lt"/>
                <a:cs typeface="+mn-lt"/>
              </a:rPr>
              <a:t> </a:t>
            </a:r>
          </a:p>
          <a:p>
            <a:pPr marL="342900" indent="-342900" algn="just">
              <a:lnSpc>
                <a:spcPct val="100000"/>
              </a:lnSpc>
              <a:buFont typeface="Arial" panose="020B0604020202020204" pitchFamily="34" charset="0"/>
              <a:buChar char="•"/>
            </a:pPr>
            <a:r>
              <a:rPr lang="en-US" dirty="0">
                <a:ea typeface="+mn-lt"/>
                <a:cs typeface="+mn-lt"/>
              </a:rPr>
              <a:t>First, for the purpose of alleviating the time-lag effect of impact</a:t>
            </a:r>
            <a:r>
              <a:rPr lang="en-US" dirty="0">
                <a:cs typeface="Calibri" panose="020F0502020204030204"/>
              </a:rPr>
              <a:t> </a:t>
            </a:r>
            <a:r>
              <a:rPr lang="en-US" dirty="0">
                <a:ea typeface="+mn-lt"/>
                <a:cs typeface="+mn-lt"/>
              </a:rPr>
              <a:t>factor phenomenon, a sliding time window strategy was introduced into the RF model to improve the</a:t>
            </a:r>
            <a:r>
              <a:rPr lang="en-US" dirty="0">
                <a:cs typeface="Calibri" panose="020F0502020204030204"/>
              </a:rPr>
              <a:t> </a:t>
            </a:r>
            <a:r>
              <a:rPr lang="en-US" dirty="0">
                <a:ea typeface="+mn-lt"/>
                <a:cs typeface="+mn-lt"/>
              </a:rPr>
              <a:t>time sensitivity.</a:t>
            </a:r>
            <a:endParaRPr lang="en-US" dirty="0">
              <a:cs typeface="Calibri" panose="020F0502020204030204"/>
            </a:endParaRPr>
          </a:p>
        </p:txBody>
      </p:sp>
      <p:sp>
        <p:nvSpPr>
          <p:cNvPr id="5" name="Title 4">
            <a:extLst>
              <a:ext uri="{FF2B5EF4-FFF2-40B4-BE49-F238E27FC236}">
                <a16:creationId xmlns:a16="http://schemas.microsoft.com/office/drawing/2014/main" id="{64100F2E-6825-4540-9583-00C9A3249F27}"/>
              </a:ext>
            </a:extLst>
          </p:cNvPr>
          <p:cNvSpPr>
            <a:spLocks noGrp="1"/>
          </p:cNvSpPr>
          <p:nvPr>
            <p:ph type="ctrTitle"/>
          </p:nvPr>
        </p:nvSpPr>
        <p:spPr>
          <a:xfrm>
            <a:off x="1024128" y="231648"/>
            <a:ext cx="9643872" cy="792480"/>
          </a:xfrm>
        </p:spPr>
        <p:txBody>
          <a:bodyPr>
            <a:normAutofit/>
          </a:bodyPr>
          <a:lstStyle/>
          <a:p>
            <a:pPr algn="l"/>
            <a:r>
              <a:rPr lang="en-US" sz="3600" dirty="0">
                <a:solidFill>
                  <a:srgbClr val="FF0000"/>
                </a:solidFill>
              </a:rPr>
              <a:t>Abstract</a:t>
            </a:r>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FB6E-7E26-4ABE-989A-6D65098ADCC4}"/>
              </a:ext>
            </a:extLst>
          </p:cNvPr>
          <p:cNvSpPr>
            <a:spLocks noGrp="1"/>
          </p:cNvSpPr>
          <p:nvPr>
            <p:ph type="title"/>
          </p:nvPr>
        </p:nvSpPr>
        <p:spPr/>
        <p:txBody>
          <a:bodyPr/>
          <a:lstStyle/>
          <a:p>
            <a:r>
              <a:rPr lang="en-US" sz="3600" dirty="0">
                <a:solidFill>
                  <a:srgbClr val="FF0000"/>
                </a:solidFill>
              </a:rPr>
              <a:t>Disadvantages of CNN:</a:t>
            </a:r>
            <a:r>
              <a:rPr lang="en-US" dirty="0">
                <a:solidFill>
                  <a:srgbClr val="FF0000"/>
                </a:solidFill>
              </a:rPr>
              <a:t>	</a:t>
            </a:r>
          </a:p>
        </p:txBody>
      </p:sp>
      <p:sp>
        <p:nvSpPr>
          <p:cNvPr id="3" name="Content Placeholder 2">
            <a:extLst>
              <a:ext uri="{FF2B5EF4-FFF2-40B4-BE49-F238E27FC236}">
                <a16:creationId xmlns:a16="http://schemas.microsoft.com/office/drawing/2014/main" id="{AF984819-8D83-4973-B84C-E041BB2DD7D8}"/>
              </a:ext>
            </a:extLst>
          </p:cNvPr>
          <p:cNvSpPr>
            <a:spLocks noGrp="1"/>
          </p:cNvSpPr>
          <p:nvPr>
            <p:ph idx="1"/>
          </p:nvPr>
        </p:nvSpPr>
        <p:spPr/>
        <p:txBody>
          <a:bodyPr/>
          <a:lstStyle/>
          <a:p>
            <a:pPr algn="just">
              <a:lnSpc>
                <a:spcPct val="150000"/>
              </a:lnSpc>
            </a:pPr>
            <a:r>
              <a:rPr lang="en-US" dirty="0"/>
              <a:t>CNN are </a:t>
            </a:r>
            <a:r>
              <a:rPr lang="en-US" dirty="0">
                <a:solidFill>
                  <a:srgbClr val="FF0000"/>
                </a:solidFill>
              </a:rPr>
              <a:t>slower </a:t>
            </a:r>
            <a:r>
              <a:rPr lang="en-US" dirty="0"/>
              <a:t>and also requires many parameters.</a:t>
            </a:r>
          </a:p>
          <a:p>
            <a:pPr algn="just" fontAlgn="base">
              <a:lnSpc>
                <a:spcPct val="150000"/>
              </a:lnSpc>
            </a:pPr>
            <a:r>
              <a:rPr lang="en-US" b="0" i="0" dirty="0">
                <a:solidFill>
                  <a:srgbClr val="273239"/>
                </a:solidFill>
                <a:effectLst/>
              </a:rPr>
              <a:t>Lots of training data is required.</a:t>
            </a:r>
          </a:p>
          <a:p>
            <a:pPr algn="just" fontAlgn="base">
              <a:lnSpc>
                <a:spcPct val="150000"/>
              </a:lnSpc>
              <a:buFont typeface="Arial" panose="020B0604020202020204" pitchFamily="34" charset="0"/>
              <a:buChar char="•"/>
            </a:pPr>
            <a:r>
              <a:rPr lang="en-US" dirty="0">
                <a:solidFill>
                  <a:srgbClr val="273239"/>
                </a:solidFill>
              </a:rPr>
              <a:t>CNN </a:t>
            </a:r>
            <a:r>
              <a:rPr lang="en-US" dirty="0">
                <a:solidFill>
                  <a:srgbClr val="FF0000"/>
                </a:solidFill>
              </a:rPr>
              <a:t>cannot handle orientations </a:t>
            </a:r>
            <a:r>
              <a:rPr lang="en-US" dirty="0">
                <a:solidFill>
                  <a:srgbClr val="273239"/>
                </a:solidFill>
              </a:rPr>
              <a:t>i.e., if a image is trained at some angle and if the image is rotated by some angle then CNN has some issues with it.</a:t>
            </a:r>
            <a:endParaRPr lang="en-US" b="0" i="0" dirty="0">
              <a:solidFill>
                <a:srgbClr val="273239"/>
              </a:solidFill>
              <a:effectLst/>
            </a:endParaRPr>
          </a:p>
          <a:p>
            <a:pPr>
              <a:lnSpc>
                <a:spcPct val="150000"/>
              </a:lnSpc>
            </a:pPr>
            <a:endParaRPr lang="en-US" dirty="0"/>
          </a:p>
        </p:txBody>
      </p:sp>
    </p:spTree>
    <p:extLst>
      <p:ext uri="{BB962C8B-B14F-4D97-AF65-F5344CB8AC3E}">
        <p14:creationId xmlns:p14="http://schemas.microsoft.com/office/powerpoint/2010/main" val="2092926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85708-CFC3-4B2A-ADD2-0CA62C695127}"/>
              </a:ext>
            </a:extLst>
          </p:cNvPr>
          <p:cNvSpPr>
            <a:spLocks noGrp="1"/>
          </p:cNvSpPr>
          <p:nvPr>
            <p:ph type="title"/>
          </p:nvPr>
        </p:nvSpPr>
        <p:spPr>
          <a:xfrm>
            <a:off x="838200" y="838898"/>
            <a:ext cx="10515600" cy="813733"/>
          </a:xfrm>
        </p:spPr>
        <p:txBody>
          <a:bodyPr>
            <a:normAutofit/>
          </a:bodyPr>
          <a:lstStyle/>
          <a:p>
            <a:r>
              <a:rPr lang="en-US" sz="3600" dirty="0">
                <a:solidFill>
                  <a:srgbClr val="FF0000"/>
                </a:solidFill>
              </a:rPr>
              <a:t>Proposed Model</a:t>
            </a:r>
          </a:p>
        </p:txBody>
      </p:sp>
      <p:sp>
        <p:nvSpPr>
          <p:cNvPr id="3" name="Content Placeholder 2">
            <a:extLst>
              <a:ext uri="{FF2B5EF4-FFF2-40B4-BE49-F238E27FC236}">
                <a16:creationId xmlns:a16="http://schemas.microsoft.com/office/drawing/2014/main" id="{889368CD-B77D-47D9-9BA2-CABEA0F31CA5}"/>
              </a:ext>
            </a:extLst>
          </p:cNvPr>
          <p:cNvSpPr>
            <a:spLocks noGrp="1"/>
          </p:cNvSpPr>
          <p:nvPr>
            <p:ph idx="1"/>
          </p:nvPr>
        </p:nvSpPr>
        <p:spPr>
          <a:xfrm>
            <a:off x="838200" y="2046914"/>
            <a:ext cx="10515600" cy="4130049"/>
          </a:xfrm>
        </p:spPr>
        <p:txBody>
          <a:bodyPr>
            <a:normAutofit/>
          </a:bodyPr>
          <a:lstStyle/>
          <a:p>
            <a:pPr algn="just"/>
            <a:r>
              <a:rPr lang="en-IN" sz="2400" dirty="0">
                <a:effectLst/>
                <a:latin typeface="Arial" panose="020B0604020202020204" pitchFamily="34" charset="0"/>
                <a:ea typeface="Calibri" panose="020F0502020204030204" pitchFamily="34" charset="0"/>
                <a:cs typeface="Arial" panose="020B0604020202020204" pitchFamily="34" charset="0"/>
              </a:rPr>
              <a:t>To predict dam displacement many machine learning algorithm models was developed but their performance is not accurate as they not consider any time series or sliding window data (combination of old and new data based on data or times). </a:t>
            </a:r>
          </a:p>
          <a:p>
            <a:pPr algn="just"/>
            <a:r>
              <a:rPr lang="en-IN" sz="2400" dirty="0">
                <a:effectLst/>
                <a:latin typeface="Arial" panose="020B0604020202020204" pitchFamily="34" charset="0"/>
                <a:ea typeface="Calibri" panose="020F0502020204030204" pitchFamily="34" charset="0"/>
                <a:cs typeface="Arial" panose="020B0604020202020204" pitchFamily="34" charset="0"/>
              </a:rPr>
              <a:t>To overcome from this problem author of this paper has introduced </a:t>
            </a:r>
            <a:r>
              <a:rPr lang="en-IN" sz="2400" dirty="0">
                <a:solidFill>
                  <a:srgbClr val="FF0000"/>
                </a:solidFill>
                <a:effectLst/>
                <a:latin typeface="Arial" panose="020B0604020202020204" pitchFamily="34" charset="0"/>
                <a:ea typeface="Calibri" panose="020F0502020204030204" pitchFamily="34" charset="0"/>
                <a:cs typeface="Arial" panose="020B0604020202020204" pitchFamily="34" charset="0"/>
              </a:rPr>
              <a:t>Improved Random Forest algorithm </a:t>
            </a:r>
            <a:r>
              <a:rPr lang="en-IN" sz="2400" dirty="0">
                <a:effectLst/>
                <a:latin typeface="Arial" panose="020B0604020202020204" pitchFamily="34" charset="0"/>
                <a:ea typeface="Calibri" panose="020F0502020204030204" pitchFamily="34" charset="0"/>
                <a:cs typeface="Arial" panose="020B0604020202020204" pitchFamily="34" charset="0"/>
              </a:rPr>
              <a:t>which consists of two modules</a:t>
            </a:r>
            <a:r>
              <a:rPr lang="en-US" sz="2400" dirty="0">
                <a:latin typeface="Arial" panose="020B0604020202020204" pitchFamily="34" charset="0"/>
                <a:cs typeface="Arial" panose="020B0604020202020204" pitchFamily="34" charset="0"/>
              </a:rPr>
              <a:t>:</a:t>
            </a:r>
          </a:p>
          <a:p>
            <a:pPr marL="0" indent="0" algn="just">
              <a:buNone/>
            </a:pPr>
            <a:endParaRPr lang="en-US" sz="2400" dirty="0">
              <a:latin typeface="Arial" panose="020B0604020202020204" pitchFamily="34" charset="0"/>
              <a:cs typeface="Arial" panose="020B0604020202020204" pitchFamily="34" charset="0"/>
            </a:endParaRPr>
          </a:p>
          <a:p>
            <a:pPr marL="457200" indent="-457200" algn="just">
              <a:buFont typeface="+mj-lt"/>
              <a:buAutoNum type="arabicPeriod"/>
            </a:pPr>
            <a:r>
              <a:rPr lang="en-US" sz="2400" dirty="0">
                <a:latin typeface="Arial" panose="020B0604020202020204" pitchFamily="34" charset="0"/>
                <a:cs typeface="Arial" panose="020B0604020202020204" pitchFamily="34" charset="0"/>
              </a:rPr>
              <a:t>Sliding Window Technique</a:t>
            </a:r>
          </a:p>
          <a:p>
            <a:pPr marL="457200" indent="-457200" algn="just">
              <a:buFont typeface="+mj-lt"/>
              <a:buAutoNum type="arabicPeriod"/>
            </a:pPr>
            <a:r>
              <a:rPr lang="en-US" sz="2400" dirty="0">
                <a:latin typeface="Arial" panose="020B0604020202020204" pitchFamily="34" charset="0"/>
                <a:cs typeface="Arial" panose="020B0604020202020204" pitchFamily="34" charset="0"/>
              </a:rPr>
              <a:t>Grid Search</a:t>
            </a:r>
          </a:p>
        </p:txBody>
      </p:sp>
    </p:spTree>
    <p:extLst>
      <p:ext uri="{BB962C8B-B14F-4D97-AF65-F5344CB8AC3E}">
        <p14:creationId xmlns:p14="http://schemas.microsoft.com/office/powerpoint/2010/main" val="2327467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9A56C-1019-4B7A-85EC-9FFC4B6B31FD}"/>
              </a:ext>
            </a:extLst>
          </p:cNvPr>
          <p:cNvSpPr>
            <a:spLocks noGrp="1"/>
          </p:cNvSpPr>
          <p:nvPr>
            <p:ph type="title"/>
          </p:nvPr>
        </p:nvSpPr>
        <p:spPr>
          <a:xfrm>
            <a:off x="838200" y="365125"/>
            <a:ext cx="10515600" cy="616387"/>
          </a:xfrm>
        </p:spPr>
        <p:txBody>
          <a:bodyPr>
            <a:normAutofit/>
          </a:bodyPr>
          <a:lstStyle/>
          <a:p>
            <a:r>
              <a:rPr lang="en-US" sz="3600" dirty="0">
                <a:solidFill>
                  <a:srgbClr val="FF0000"/>
                </a:solidFill>
              </a:rPr>
              <a:t>Improved Random Forest </a:t>
            </a:r>
          </a:p>
        </p:txBody>
      </p:sp>
      <p:pic>
        <p:nvPicPr>
          <p:cNvPr id="5" name="Content Placeholder 4">
            <a:extLst>
              <a:ext uri="{FF2B5EF4-FFF2-40B4-BE49-F238E27FC236}">
                <a16:creationId xmlns:a16="http://schemas.microsoft.com/office/drawing/2014/main" id="{BD4AF209-5F84-44B3-843B-3F86BD8007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8642" y="1585519"/>
            <a:ext cx="6887362" cy="4311942"/>
          </a:xfrm>
        </p:spPr>
      </p:pic>
    </p:spTree>
    <p:extLst>
      <p:ext uri="{BB962C8B-B14F-4D97-AF65-F5344CB8AC3E}">
        <p14:creationId xmlns:p14="http://schemas.microsoft.com/office/powerpoint/2010/main" val="727738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E615-456C-46B9-845E-F03D9446C487}"/>
              </a:ext>
            </a:extLst>
          </p:cNvPr>
          <p:cNvSpPr>
            <a:spLocks noGrp="1"/>
          </p:cNvSpPr>
          <p:nvPr>
            <p:ph type="title"/>
          </p:nvPr>
        </p:nvSpPr>
        <p:spPr>
          <a:xfrm>
            <a:off x="838200" y="365126"/>
            <a:ext cx="10515600" cy="893224"/>
          </a:xfrm>
        </p:spPr>
        <p:txBody>
          <a:bodyPr>
            <a:normAutofit/>
          </a:bodyPr>
          <a:lstStyle/>
          <a:p>
            <a:r>
              <a:rPr lang="en-US" sz="3600" dirty="0">
                <a:solidFill>
                  <a:srgbClr val="FF0000"/>
                </a:solidFill>
              </a:rPr>
              <a:t>Steps in our proposed model</a:t>
            </a:r>
          </a:p>
        </p:txBody>
      </p:sp>
      <p:sp>
        <p:nvSpPr>
          <p:cNvPr id="3" name="Content Placeholder 2">
            <a:extLst>
              <a:ext uri="{FF2B5EF4-FFF2-40B4-BE49-F238E27FC236}">
                <a16:creationId xmlns:a16="http://schemas.microsoft.com/office/drawing/2014/main" id="{77F73C1A-3D98-48F0-AC20-1DE65EC9138A}"/>
              </a:ext>
            </a:extLst>
          </p:cNvPr>
          <p:cNvSpPr>
            <a:spLocks noGrp="1"/>
          </p:cNvSpPr>
          <p:nvPr>
            <p:ph idx="1"/>
          </p:nvPr>
        </p:nvSpPr>
        <p:spPr>
          <a:xfrm>
            <a:off x="838200" y="1501629"/>
            <a:ext cx="10515600" cy="4675334"/>
          </a:xfrm>
        </p:spPr>
        <p:txBody>
          <a:bodyPr>
            <a:normAutofit/>
          </a:bodyPr>
          <a:lstStyle/>
          <a:p>
            <a:pPr algn="just"/>
            <a:r>
              <a:rPr lang="en-US" sz="2400" dirty="0"/>
              <a:t>According to the length of the sliding time window, this study obtains the time sub-sequence basic block data set of the arch dam displacement monitoring data.</a:t>
            </a:r>
          </a:p>
          <a:p>
            <a:pPr algn="just"/>
            <a:r>
              <a:rPr lang="en-US" sz="2400" dirty="0"/>
              <a:t> </a:t>
            </a:r>
            <a:r>
              <a:rPr lang="en-US" sz="2400" dirty="0">
                <a:solidFill>
                  <a:srgbClr val="FF0000"/>
                </a:solidFill>
              </a:rPr>
              <a:t>Divide the data set </a:t>
            </a:r>
            <a:r>
              <a:rPr lang="en-US" sz="2400" dirty="0"/>
              <a:t>into a training set and a testing set, and the data are standardized to facilitate model training and speed up model testing</a:t>
            </a:r>
          </a:p>
          <a:p>
            <a:pPr algn="just"/>
            <a:r>
              <a:rPr lang="en-US" sz="2400" dirty="0"/>
              <a:t>Define the initial </a:t>
            </a:r>
            <a:r>
              <a:rPr lang="en-US" sz="2400" dirty="0">
                <a:solidFill>
                  <a:srgbClr val="FF0000"/>
                </a:solidFill>
              </a:rPr>
              <a:t>Random Forest </a:t>
            </a:r>
            <a:r>
              <a:rPr lang="en-US" sz="2400" dirty="0"/>
              <a:t>model</a:t>
            </a:r>
          </a:p>
          <a:p>
            <a:pPr algn="just"/>
            <a:r>
              <a:rPr lang="en-US" sz="2400" dirty="0"/>
              <a:t>Input the testing set into the optimized model and the predicted value of the arch dam displacement is obtained, which is </a:t>
            </a:r>
            <a:r>
              <a:rPr lang="en-US" sz="2400" dirty="0">
                <a:solidFill>
                  <a:srgbClr val="FF0000"/>
                </a:solidFill>
              </a:rPr>
              <a:t>the average value </a:t>
            </a:r>
            <a:r>
              <a:rPr lang="en-US" sz="2400" dirty="0"/>
              <a:t>of each regression tree</a:t>
            </a:r>
          </a:p>
          <a:p>
            <a:pPr algn="just"/>
            <a:r>
              <a:rPr lang="en-US" sz="2400" dirty="0"/>
              <a:t>Use the </a:t>
            </a:r>
            <a:r>
              <a:rPr lang="en-US" sz="2400" dirty="0">
                <a:solidFill>
                  <a:srgbClr val="FF0000"/>
                </a:solidFill>
              </a:rPr>
              <a:t>Grid Search </a:t>
            </a:r>
            <a:r>
              <a:rPr lang="en-US" sz="2400" dirty="0"/>
              <a:t>method to calculate the score of the model on the testing set.</a:t>
            </a:r>
          </a:p>
          <a:p>
            <a:pPr algn="just"/>
            <a:r>
              <a:rPr lang="en-US" sz="2400" dirty="0"/>
              <a:t>Compare the model performance of the  RF, MLP, CNN, LSTM and the optimized RF.</a:t>
            </a:r>
          </a:p>
          <a:p>
            <a:pPr algn="just"/>
            <a:endParaRPr lang="en-US" sz="2400" dirty="0"/>
          </a:p>
        </p:txBody>
      </p:sp>
    </p:spTree>
    <p:extLst>
      <p:ext uri="{BB962C8B-B14F-4D97-AF65-F5344CB8AC3E}">
        <p14:creationId xmlns:p14="http://schemas.microsoft.com/office/powerpoint/2010/main" val="1207530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34DEB-29BD-430E-8435-1F17B37AD26E}"/>
              </a:ext>
            </a:extLst>
          </p:cNvPr>
          <p:cNvSpPr>
            <a:spLocks noGrp="1"/>
          </p:cNvSpPr>
          <p:nvPr>
            <p:ph type="title"/>
          </p:nvPr>
        </p:nvSpPr>
        <p:spPr>
          <a:xfrm>
            <a:off x="838200" y="365126"/>
            <a:ext cx="10515600" cy="540885"/>
          </a:xfrm>
        </p:spPr>
        <p:txBody>
          <a:bodyPr>
            <a:normAutofit fontScale="90000"/>
          </a:bodyPr>
          <a:lstStyle/>
          <a:p>
            <a:r>
              <a:rPr lang="en-US" sz="3600" dirty="0">
                <a:solidFill>
                  <a:srgbClr val="FF0000"/>
                </a:solidFill>
              </a:rPr>
              <a:t>Sliding Window Strategy</a:t>
            </a:r>
          </a:p>
        </p:txBody>
      </p:sp>
      <p:sp>
        <p:nvSpPr>
          <p:cNvPr id="3" name="Content Placeholder 2">
            <a:extLst>
              <a:ext uri="{FF2B5EF4-FFF2-40B4-BE49-F238E27FC236}">
                <a16:creationId xmlns:a16="http://schemas.microsoft.com/office/drawing/2014/main" id="{10C895D1-EB91-4045-8EE0-CDCC1BE1AF90}"/>
              </a:ext>
            </a:extLst>
          </p:cNvPr>
          <p:cNvSpPr>
            <a:spLocks noGrp="1"/>
          </p:cNvSpPr>
          <p:nvPr>
            <p:ph idx="1"/>
          </p:nvPr>
        </p:nvSpPr>
        <p:spPr>
          <a:xfrm>
            <a:off x="659487" y="1114887"/>
            <a:ext cx="10526533" cy="5554138"/>
          </a:xfrm>
        </p:spPr>
        <p:txBody>
          <a:bodyPr>
            <a:normAutofit/>
          </a:bodyPr>
          <a:lstStyle/>
          <a:p>
            <a:r>
              <a:rPr lang="en-US" sz="2400" i="0" dirty="0">
                <a:solidFill>
                  <a:srgbClr val="202124"/>
                </a:solidFill>
                <a:effectLst/>
                <a:latin typeface="Arial" panose="020B0604020202020204" pitchFamily="34" charset="0"/>
                <a:cs typeface="Arial" panose="020B0604020202020204" pitchFamily="34" charset="0"/>
              </a:rPr>
              <a:t>As its name suggests, this technique involves </a:t>
            </a:r>
            <a:r>
              <a:rPr lang="en-US" sz="2400" i="0" dirty="0">
                <a:solidFill>
                  <a:srgbClr val="FF0000"/>
                </a:solidFill>
                <a:effectLst/>
                <a:latin typeface="Arial" panose="020B0604020202020204" pitchFamily="34" charset="0"/>
                <a:cs typeface="Arial" panose="020B0604020202020204" pitchFamily="34" charset="0"/>
              </a:rPr>
              <a:t>taking a subset </a:t>
            </a:r>
            <a:r>
              <a:rPr lang="en-US" sz="2400" i="0" dirty="0">
                <a:solidFill>
                  <a:srgbClr val="202124"/>
                </a:solidFill>
                <a:effectLst/>
                <a:latin typeface="Arial" panose="020B0604020202020204" pitchFamily="34" charset="0"/>
                <a:cs typeface="Arial" panose="020B0604020202020204" pitchFamily="34" charset="0"/>
              </a:rPr>
              <a:t>of data from a given array or string, expanding or shrinking that subset to satisfy certain conditions, hence the sliding effect.</a:t>
            </a:r>
          </a:p>
          <a:p>
            <a:r>
              <a:rPr lang="en-US" sz="2400" i="0" dirty="0">
                <a:solidFill>
                  <a:srgbClr val="202124"/>
                </a:solidFill>
                <a:effectLst/>
                <a:latin typeface="Arial" panose="020B0604020202020204" pitchFamily="34" charset="0"/>
                <a:cs typeface="Arial" panose="020B0604020202020204" pitchFamily="34" charset="0"/>
              </a:rPr>
              <a:t>Sliding window technique is useful for solving problems in array or string, especially it is considered as a technique that could reduce the time complexity from </a:t>
            </a:r>
            <a:r>
              <a:rPr lang="en-US" sz="2400" i="0" dirty="0">
                <a:solidFill>
                  <a:srgbClr val="FF0000"/>
                </a:solidFill>
                <a:effectLst/>
                <a:latin typeface="Arial" panose="020B0604020202020204" pitchFamily="34" charset="0"/>
                <a:cs typeface="Arial" panose="020B0604020202020204" pitchFamily="34" charset="0"/>
              </a:rPr>
              <a:t>O(n²) to O(n)</a:t>
            </a:r>
            <a:r>
              <a:rPr lang="en-US" sz="2400" i="0" dirty="0">
                <a:effectLst/>
                <a:latin typeface="Arial" panose="020B0604020202020204" pitchFamily="34" charset="0"/>
                <a:cs typeface="Arial" panose="020B0604020202020204" pitchFamily="34" charset="0"/>
              </a:rPr>
              <a:t>.</a:t>
            </a:r>
          </a:p>
          <a:p>
            <a:pPr algn="just"/>
            <a:r>
              <a:rPr lang="en-IN" sz="2400" dirty="0">
                <a:effectLst/>
                <a:latin typeface="Arial" panose="020B0604020202020204" pitchFamily="34" charset="0"/>
                <a:ea typeface="Calibri" panose="020F0502020204030204" pitchFamily="34" charset="0"/>
                <a:cs typeface="Arial" panose="020B0604020202020204" pitchFamily="34" charset="0"/>
              </a:rPr>
              <a:t>This module will </a:t>
            </a:r>
            <a:r>
              <a:rPr lang="en-IN" sz="2400" dirty="0">
                <a:solidFill>
                  <a:srgbClr val="FF0000"/>
                </a:solidFill>
                <a:effectLst/>
                <a:latin typeface="Arial" panose="020B0604020202020204" pitchFamily="34" charset="0"/>
                <a:ea typeface="Calibri" panose="020F0502020204030204" pitchFamily="34" charset="0"/>
                <a:cs typeface="Arial" panose="020B0604020202020204" pitchFamily="34" charset="0"/>
              </a:rPr>
              <a:t>add old and new data to training model </a:t>
            </a:r>
            <a:r>
              <a:rPr lang="en-IN" sz="2400" dirty="0">
                <a:effectLst/>
                <a:latin typeface="Arial" panose="020B0604020202020204" pitchFamily="34" charset="0"/>
                <a:ea typeface="Calibri" panose="020F0502020204030204" pitchFamily="34" charset="0"/>
                <a:cs typeface="Arial" panose="020B0604020202020204" pitchFamily="34" charset="0"/>
              </a:rPr>
              <a:t>and the main purpose of alleviating the time-lag effect of impact factor phenomenon, a sliding time window strategy was introduced into the RF model to improve the time sensitivity</a:t>
            </a:r>
            <a:endParaRPr lang="en-US" sz="2400" dirty="0">
              <a:solidFill>
                <a:srgbClr val="202124"/>
              </a:solidFill>
              <a:latin typeface="Arial" panose="020B0604020202020204" pitchFamily="34" charset="0"/>
              <a:cs typeface="Arial" panose="020B0604020202020204" pitchFamily="34" charset="0"/>
            </a:endParaRPr>
          </a:p>
          <a:p>
            <a:pPr lvl="2"/>
            <a:endParaRPr lang="en-US" sz="2400" i="0" dirty="0">
              <a:solidFill>
                <a:srgbClr val="202124"/>
              </a:solidFill>
              <a:effectLst/>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pic>
        <p:nvPicPr>
          <p:cNvPr id="1030" name="Picture 6" descr="Sliding Window Technique in Ruby - DEV Community">
            <a:extLst>
              <a:ext uri="{FF2B5EF4-FFF2-40B4-BE49-F238E27FC236}">
                <a16:creationId xmlns:a16="http://schemas.microsoft.com/office/drawing/2014/main" id="{A9A1B074-0FC0-4793-9872-C716C12AD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9996" y="4663093"/>
            <a:ext cx="3498209" cy="1829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64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C387-807B-4DB9-9628-D0059BDDA4B0}"/>
              </a:ext>
            </a:extLst>
          </p:cNvPr>
          <p:cNvSpPr>
            <a:spLocks noGrp="1"/>
          </p:cNvSpPr>
          <p:nvPr>
            <p:ph type="title"/>
          </p:nvPr>
        </p:nvSpPr>
        <p:spPr>
          <a:xfrm>
            <a:off x="838200" y="365126"/>
            <a:ext cx="10515600" cy="1000378"/>
          </a:xfrm>
        </p:spPr>
        <p:txBody>
          <a:bodyPr>
            <a:normAutofit/>
          </a:bodyPr>
          <a:lstStyle/>
          <a:p>
            <a:r>
              <a:rPr lang="en-US" sz="3600" dirty="0">
                <a:solidFill>
                  <a:srgbClr val="FF0000"/>
                </a:solidFill>
              </a:rPr>
              <a:t>Grid Search</a:t>
            </a:r>
          </a:p>
        </p:txBody>
      </p:sp>
      <p:sp>
        <p:nvSpPr>
          <p:cNvPr id="3" name="Content Placeholder 2">
            <a:extLst>
              <a:ext uri="{FF2B5EF4-FFF2-40B4-BE49-F238E27FC236}">
                <a16:creationId xmlns:a16="http://schemas.microsoft.com/office/drawing/2014/main" id="{E9B3922B-DA21-4215-92C1-B4151154EAF2}"/>
              </a:ext>
            </a:extLst>
          </p:cNvPr>
          <p:cNvSpPr>
            <a:spLocks noGrp="1"/>
          </p:cNvSpPr>
          <p:nvPr>
            <p:ph idx="1"/>
          </p:nvPr>
        </p:nvSpPr>
        <p:spPr>
          <a:xfrm>
            <a:off x="838200" y="1828799"/>
            <a:ext cx="10515600" cy="4348163"/>
          </a:xfrm>
        </p:spPr>
        <p:txBody>
          <a:bodyPr>
            <a:normAutofit/>
          </a:bodyPr>
          <a:lstStyle/>
          <a:p>
            <a:pPr algn="just">
              <a:lnSpc>
                <a:spcPct val="100000"/>
              </a:lnSpc>
            </a:pPr>
            <a:r>
              <a:rPr lang="en-IN" sz="2400" dirty="0">
                <a:effectLst/>
                <a:latin typeface="Arial" panose="020B0604020202020204" pitchFamily="34" charset="0"/>
                <a:ea typeface="Calibri" panose="020F0502020204030204" pitchFamily="34" charset="0"/>
                <a:cs typeface="Arial" panose="020B0604020202020204" pitchFamily="34" charset="0"/>
              </a:rPr>
              <a:t>This algorithm will take optimized parameters such as feature selection, Estimator and cross validation values with Random Forest algorithm to </a:t>
            </a:r>
            <a:r>
              <a:rPr lang="en-IN" sz="2400" dirty="0">
                <a:solidFill>
                  <a:srgbClr val="FF0000"/>
                </a:solidFill>
                <a:effectLst/>
                <a:latin typeface="Arial" panose="020B0604020202020204" pitchFamily="34" charset="0"/>
                <a:ea typeface="Calibri" panose="020F0502020204030204" pitchFamily="34" charset="0"/>
                <a:cs typeface="Arial" panose="020B0604020202020204" pitchFamily="34" charset="0"/>
              </a:rPr>
              <a:t>train model multiple times </a:t>
            </a:r>
            <a:r>
              <a:rPr lang="en-IN" sz="2400" dirty="0">
                <a:effectLst/>
                <a:latin typeface="Arial" panose="020B0604020202020204" pitchFamily="34" charset="0"/>
                <a:ea typeface="Calibri" panose="020F0502020204030204" pitchFamily="34" charset="0"/>
                <a:cs typeface="Arial" panose="020B0604020202020204" pitchFamily="34" charset="0"/>
              </a:rPr>
              <a:t>and then select model with best score and due to this optimization technique we will get accurate model. </a:t>
            </a:r>
          </a:p>
          <a:p>
            <a:pPr algn="just">
              <a:lnSpc>
                <a:spcPct val="100000"/>
              </a:lnSpc>
            </a:pPr>
            <a:r>
              <a:rPr lang="en-IN" sz="2400" dirty="0">
                <a:effectLst/>
                <a:latin typeface="Arial" panose="020B0604020202020204" pitchFamily="34" charset="0"/>
                <a:ea typeface="Calibri" panose="020F0502020204030204" pitchFamily="34" charset="0"/>
                <a:cs typeface="Arial" panose="020B0604020202020204" pitchFamily="34" charset="0"/>
              </a:rPr>
              <a:t>The main advantage of introducing Grid Search into RF model to improve the global </a:t>
            </a:r>
            <a:r>
              <a:rPr lang="en-IN" sz="2400" dirty="0">
                <a:solidFill>
                  <a:srgbClr val="FF0000"/>
                </a:solidFill>
                <a:effectLst/>
                <a:latin typeface="Arial" panose="020B0604020202020204" pitchFamily="34" charset="0"/>
                <a:ea typeface="Calibri" panose="020F0502020204030204" pitchFamily="34" charset="0"/>
                <a:cs typeface="Arial" panose="020B0604020202020204" pitchFamily="34" charset="0"/>
              </a:rPr>
              <a:t>optimization</a:t>
            </a:r>
            <a:r>
              <a:rPr lang="en-IN" sz="2400" dirty="0">
                <a:effectLst/>
                <a:latin typeface="Arial" panose="020B0604020202020204" pitchFamily="34" charset="0"/>
                <a:ea typeface="Calibri" panose="020F0502020204030204" pitchFamily="34" charset="0"/>
                <a:cs typeface="Arial" panose="020B0604020202020204" pitchFamily="34" charset="0"/>
              </a:rPr>
              <a:t> ability by searching hyperparameter space.</a:t>
            </a:r>
          </a:p>
          <a:p>
            <a:pPr algn="just">
              <a:lnSpc>
                <a:spcPct val="100000"/>
              </a:lnSpc>
            </a:pPr>
            <a:r>
              <a:rPr lang="en-US" sz="2400" i="0" dirty="0">
                <a:solidFill>
                  <a:srgbClr val="202124"/>
                </a:solidFill>
                <a:effectLst/>
                <a:latin typeface="Arial" panose="020B0604020202020204" pitchFamily="34" charset="0"/>
                <a:cs typeface="Arial" panose="020B0604020202020204" pitchFamily="34" charset="0"/>
              </a:rPr>
              <a:t>Hyperparameters are parameters whose values control the </a:t>
            </a:r>
            <a:r>
              <a:rPr lang="en-US" sz="2400" i="0" dirty="0">
                <a:solidFill>
                  <a:srgbClr val="FF0000"/>
                </a:solidFill>
                <a:effectLst/>
                <a:latin typeface="Arial" panose="020B0604020202020204" pitchFamily="34" charset="0"/>
                <a:cs typeface="Arial" panose="020B0604020202020204" pitchFamily="34" charset="0"/>
              </a:rPr>
              <a:t>learning process</a:t>
            </a:r>
            <a:r>
              <a:rPr lang="en-US" sz="2400" i="0" dirty="0">
                <a:solidFill>
                  <a:srgbClr val="202124"/>
                </a:solidFill>
                <a:effectLst/>
                <a:latin typeface="Arial" panose="020B0604020202020204" pitchFamily="34" charset="0"/>
                <a:cs typeface="Arial" panose="020B0604020202020204" pitchFamily="34" charset="0"/>
              </a:rPr>
              <a:t> and determine the values of model parameters that a learning algorithm ends up learning</a:t>
            </a:r>
            <a:r>
              <a:rPr lang="en-US" sz="2400" dirty="0">
                <a:solidFill>
                  <a:srgbClr val="202124"/>
                </a:solidFill>
                <a:latin typeface="Arial" panose="020B0604020202020204" pitchFamily="34" charset="0"/>
                <a:cs typeface="Arial" panose="020B0604020202020204" pitchFamily="34" charset="0"/>
              </a:rPr>
              <a:t>.</a:t>
            </a:r>
            <a:endParaRPr lang="en-US" sz="2400" i="0" dirty="0">
              <a:solidFill>
                <a:srgbClr val="20212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5329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54DA7-25BA-405B-B6DC-AF3875E22DA3}"/>
              </a:ext>
            </a:extLst>
          </p:cNvPr>
          <p:cNvSpPr>
            <a:spLocks noGrp="1"/>
          </p:cNvSpPr>
          <p:nvPr>
            <p:ph type="title"/>
          </p:nvPr>
        </p:nvSpPr>
        <p:spPr>
          <a:xfrm>
            <a:off x="838200" y="620785"/>
            <a:ext cx="10515600" cy="587230"/>
          </a:xfrm>
        </p:spPr>
        <p:txBody>
          <a:bodyPr>
            <a:normAutofit/>
          </a:bodyPr>
          <a:lstStyle/>
          <a:p>
            <a:r>
              <a:rPr lang="en-US" sz="3600" dirty="0">
                <a:solidFill>
                  <a:srgbClr val="FF0000"/>
                </a:solidFill>
              </a:rPr>
              <a:t>Advantages</a:t>
            </a:r>
          </a:p>
        </p:txBody>
      </p:sp>
      <p:sp>
        <p:nvSpPr>
          <p:cNvPr id="3" name="Content Placeholder 2">
            <a:extLst>
              <a:ext uri="{FF2B5EF4-FFF2-40B4-BE49-F238E27FC236}">
                <a16:creationId xmlns:a16="http://schemas.microsoft.com/office/drawing/2014/main" id="{AB72B2F1-D991-45A7-87F7-4204393063C6}"/>
              </a:ext>
            </a:extLst>
          </p:cNvPr>
          <p:cNvSpPr>
            <a:spLocks noGrp="1"/>
          </p:cNvSpPr>
          <p:nvPr>
            <p:ph idx="1"/>
          </p:nvPr>
        </p:nvSpPr>
        <p:spPr>
          <a:xfrm>
            <a:off x="838200" y="1879133"/>
            <a:ext cx="10515600" cy="4297829"/>
          </a:xfrm>
        </p:spPr>
        <p:txBody>
          <a:bodyPr>
            <a:normAutofit/>
          </a:bodyPr>
          <a:lstStyle/>
          <a:p>
            <a:pPr algn="just">
              <a:lnSpc>
                <a:spcPct val="150000"/>
              </a:lnSpc>
            </a:pPr>
            <a:r>
              <a:rPr lang="en-US" sz="2400" dirty="0"/>
              <a:t>Proposed Model has delivered a better accuracy than the existing models.</a:t>
            </a:r>
          </a:p>
          <a:p>
            <a:pPr algn="just">
              <a:lnSpc>
                <a:spcPct val="150000"/>
              </a:lnSpc>
            </a:pPr>
            <a:r>
              <a:rPr lang="en-US" sz="2400" dirty="0"/>
              <a:t>Our model works well with data with some abnormalities.</a:t>
            </a:r>
          </a:p>
          <a:p>
            <a:pPr algn="just">
              <a:lnSpc>
                <a:spcPct val="150000"/>
              </a:lnSpc>
            </a:pPr>
            <a:r>
              <a:rPr lang="en-US" sz="2400" dirty="0"/>
              <a:t>This model observed to have better performance in long term predictions.</a:t>
            </a:r>
          </a:p>
        </p:txBody>
      </p:sp>
    </p:spTree>
    <p:extLst>
      <p:ext uri="{BB962C8B-B14F-4D97-AF65-F5344CB8AC3E}">
        <p14:creationId xmlns:p14="http://schemas.microsoft.com/office/powerpoint/2010/main" val="4049544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06FA-B6CF-4655-BB2B-E5E251209F7B}"/>
              </a:ext>
            </a:extLst>
          </p:cNvPr>
          <p:cNvSpPr>
            <a:spLocks noGrp="1"/>
          </p:cNvSpPr>
          <p:nvPr>
            <p:ph type="title"/>
          </p:nvPr>
        </p:nvSpPr>
        <p:spPr>
          <a:xfrm>
            <a:off x="838200" y="365126"/>
            <a:ext cx="10515600" cy="440218"/>
          </a:xfrm>
        </p:spPr>
        <p:txBody>
          <a:bodyPr>
            <a:noAutofit/>
          </a:bodyPr>
          <a:lstStyle/>
          <a:p>
            <a:r>
              <a:rPr lang="en-US" sz="3600" dirty="0">
                <a:solidFill>
                  <a:srgbClr val="FF0000"/>
                </a:solidFill>
              </a:rPr>
              <a:t>Results</a:t>
            </a:r>
          </a:p>
        </p:txBody>
      </p:sp>
      <p:sp>
        <p:nvSpPr>
          <p:cNvPr id="7" name="Content Placeholder 6">
            <a:extLst>
              <a:ext uri="{FF2B5EF4-FFF2-40B4-BE49-F238E27FC236}">
                <a16:creationId xmlns:a16="http://schemas.microsoft.com/office/drawing/2014/main" id="{50949437-28FE-45D5-B912-7BAD6FF9A606}"/>
              </a:ext>
            </a:extLst>
          </p:cNvPr>
          <p:cNvSpPr>
            <a:spLocks noGrp="1"/>
          </p:cNvSpPr>
          <p:nvPr>
            <p:ph idx="1"/>
          </p:nvPr>
        </p:nvSpPr>
        <p:spPr>
          <a:xfrm>
            <a:off x="838200" y="998290"/>
            <a:ext cx="10515600" cy="5178673"/>
          </a:xfrm>
        </p:spPr>
        <p:txBody>
          <a:bodyPr/>
          <a:lstStyle/>
          <a:p>
            <a:pPr marL="0" indent="0">
              <a:buNone/>
            </a:pPr>
            <a:r>
              <a:rPr lang="en-US" dirty="0">
                <a:solidFill>
                  <a:srgbClr val="FF0000"/>
                </a:solidFill>
              </a:rPr>
              <a:t> MLP</a:t>
            </a:r>
          </a:p>
          <a:p>
            <a:pPr marL="0" indent="0">
              <a:buNone/>
            </a:pPr>
            <a:endParaRPr lang="en-US" dirty="0"/>
          </a:p>
        </p:txBody>
      </p:sp>
      <p:pic>
        <p:nvPicPr>
          <p:cNvPr id="9" name="Picture 8">
            <a:extLst>
              <a:ext uri="{FF2B5EF4-FFF2-40B4-BE49-F238E27FC236}">
                <a16:creationId xmlns:a16="http://schemas.microsoft.com/office/drawing/2014/main" id="{7A1F0251-A044-46EB-B43F-BF48E1617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749" y="1652631"/>
            <a:ext cx="7514677" cy="4529478"/>
          </a:xfrm>
          <a:prstGeom prst="rect">
            <a:avLst/>
          </a:prstGeom>
        </p:spPr>
      </p:pic>
    </p:spTree>
    <p:extLst>
      <p:ext uri="{BB962C8B-B14F-4D97-AF65-F5344CB8AC3E}">
        <p14:creationId xmlns:p14="http://schemas.microsoft.com/office/powerpoint/2010/main" val="66308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421B43-8F45-4F0E-A361-20BABD50A60D}"/>
              </a:ext>
            </a:extLst>
          </p:cNvPr>
          <p:cNvSpPr>
            <a:spLocks noGrp="1"/>
          </p:cNvSpPr>
          <p:nvPr>
            <p:ph idx="1"/>
          </p:nvPr>
        </p:nvSpPr>
        <p:spPr>
          <a:xfrm>
            <a:off x="838200" y="1015068"/>
            <a:ext cx="10515600" cy="5161895"/>
          </a:xfrm>
        </p:spPr>
        <p:txBody>
          <a:bodyPr/>
          <a:lstStyle/>
          <a:p>
            <a:pPr marL="0" indent="0">
              <a:buNone/>
            </a:pPr>
            <a:r>
              <a:rPr lang="en-US" dirty="0">
                <a:solidFill>
                  <a:srgbClr val="FF0000"/>
                </a:solidFill>
              </a:rPr>
              <a:t> LSTM</a:t>
            </a:r>
          </a:p>
          <a:p>
            <a:pPr marL="0" indent="0">
              <a:buNone/>
            </a:pPr>
            <a:endParaRPr lang="en-US" dirty="0"/>
          </a:p>
        </p:txBody>
      </p:sp>
      <p:pic>
        <p:nvPicPr>
          <p:cNvPr id="5" name="Picture 4">
            <a:extLst>
              <a:ext uri="{FF2B5EF4-FFF2-40B4-BE49-F238E27FC236}">
                <a16:creationId xmlns:a16="http://schemas.microsoft.com/office/drawing/2014/main" id="{262EC7B4-21C9-4C41-8043-162CE07D2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8917" y="1543574"/>
            <a:ext cx="7290877" cy="4714613"/>
          </a:xfrm>
          <a:prstGeom prst="rect">
            <a:avLst/>
          </a:prstGeom>
        </p:spPr>
      </p:pic>
    </p:spTree>
    <p:extLst>
      <p:ext uri="{BB962C8B-B14F-4D97-AF65-F5344CB8AC3E}">
        <p14:creationId xmlns:p14="http://schemas.microsoft.com/office/powerpoint/2010/main" val="1964034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C478F-3355-44AC-B2F6-0D1D808C5854}"/>
              </a:ext>
            </a:extLst>
          </p:cNvPr>
          <p:cNvSpPr>
            <a:spLocks noGrp="1"/>
          </p:cNvSpPr>
          <p:nvPr>
            <p:ph idx="1"/>
          </p:nvPr>
        </p:nvSpPr>
        <p:spPr>
          <a:xfrm>
            <a:off x="838200" y="989901"/>
            <a:ext cx="10515600" cy="5187062"/>
          </a:xfrm>
        </p:spPr>
        <p:txBody>
          <a:bodyPr/>
          <a:lstStyle/>
          <a:p>
            <a:pPr marL="0" indent="0">
              <a:buNone/>
            </a:pPr>
            <a:r>
              <a:rPr lang="en-US" dirty="0">
                <a:solidFill>
                  <a:srgbClr val="FF0000"/>
                </a:solidFill>
              </a:rPr>
              <a:t> CNN</a:t>
            </a:r>
          </a:p>
          <a:p>
            <a:pPr marL="0" indent="0">
              <a:buNone/>
            </a:pPr>
            <a:endParaRPr lang="en-US" dirty="0"/>
          </a:p>
        </p:txBody>
      </p:sp>
      <p:pic>
        <p:nvPicPr>
          <p:cNvPr id="5" name="Picture 4">
            <a:extLst>
              <a:ext uri="{FF2B5EF4-FFF2-40B4-BE49-F238E27FC236}">
                <a16:creationId xmlns:a16="http://schemas.microsoft.com/office/drawing/2014/main" id="{7BCC97D6-1ED9-4741-BEB3-EF51972F0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705" y="1468072"/>
            <a:ext cx="6906589" cy="4685457"/>
          </a:xfrm>
          <a:prstGeom prst="rect">
            <a:avLst/>
          </a:prstGeom>
        </p:spPr>
      </p:pic>
    </p:spTree>
    <p:extLst>
      <p:ext uri="{BB962C8B-B14F-4D97-AF65-F5344CB8AC3E}">
        <p14:creationId xmlns:p14="http://schemas.microsoft.com/office/powerpoint/2010/main" val="804928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03F6D9-D495-4D36-8E44-D68A10832D1F}"/>
              </a:ext>
            </a:extLst>
          </p:cNvPr>
          <p:cNvSpPr>
            <a:spLocks noGrp="1"/>
          </p:cNvSpPr>
          <p:nvPr>
            <p:ph idx="1"/>
          </p:nvPr>
        </p:nvSpPr>
        <p:spPr>
          <a:xfrm>
            <a:off x="838200" y="996043"/>
            <a:ext cx="10515600" cy="4996543"/>
          </a:xfrm>
        </p:spPr>
        <p:txBody>
          <a:bodyPr>
            <a:normAutofit/>
          </a:bodyPr>
          <a:lstStyle/>
          <a:p>
            <a:pPr>
              <a:lnSpc>
                <a:spcPct val="100000"/>
              </a:lnSpc>
            </a:pPr>
            <a:r>
              <a:rPr lang="en-US" sz="2400" dirty="0">
                <a:ea typeface="+mn-lt"/>
                <a:cs typeface="+mn-lt"/>
              </a:rPr>
              <a:t>Second, aiming to determine the hyperparameters, Grid Search (GS) was introduced into</a:t>
            </a:r>
            <a:r>
              <a:rPr lang="en-US" sz="2400" dirty="0">
                <a:ea typeface="+mn-lt"/>
                <a:cs typeface="Calibri" panose="020F0502020204030204"/>
              </a:rPr>
              <a:t> </a:t>
            </a:r>
            <a:r>
              <a:rPr lang="en-US" sz="2400" dirty="0">
                <a:ea typeface="+mn-lt"/>
                <a:cs typeface="+mn-lt"/>
              </a:rPr>
              <a:t>RF model to improve the global optimization ability.</a:t>
            </a:r>
          </a:p>
          <a:p>
            <a:pPr>
              <a:lnSpc>
                <a:spcPct val="100000"/>
              </a:lnSpc>
            </a:pPr>
            <a:r>
              <a:rPr lang="en-US" sz="2400" dirty="0">
                <a:ea typeface="+mn-lt"/>
                <a:cs typeface="+mn-lt"/>
              </a:rPr>
              <a:t> This development takes masonry arch dam126.</a:t>
            </a:r>
            <a:r>
              <a:rPr lang="en-US" sz="2400" dirty="0">
                <a:cs typeface="Calibri" panose="020F0502020204030204"/>
              </a:rPr>
              <a:t> as </a:t>
            </a:r>
            <a:r>
              <a:rPr lang="en-US" sz="2400" dirty="0">
                <a:ea typeface="+mn-lt"/>
                <a:cs typeface="+mn-lt"/>
              </a:rPr>
              <a:t>example, and adopts the horizontal displacement recorded by Global Navigation Satellite Systems (GNSS) as the research object.  </a:t>
            </a:r>
          </a:p>
          <a:p>
            <a:pPr>
              <a:lnSpc>
                <a:spcPct val="100000"/>
              </a:lnSpc>
            </a:pPr>
            <a:r>
              <a:rPr lang="en-US" sz="2400" dirty="0">
                <a:ea typeface="+mn-lt"/>
                <a:cs typeface="+mn-lt"/>
              </a:rPr>
              <a:t>The accuracy and validity of the proposed model are verified and evaluated based on the evaluation criteria. This technique provide better prediction based on short-term monitoring data.</a:t>
            </a:r>
          </a:p>
          <a:p>
            <a:pPr>
              <a:lnSpc>
                <a:spcPct val="100000"/>
              </a:lnSpc>
            </a:pPr>
            <a:r>
              <a:rPr lang="en-US" sz="2400" dirty="0">
                <a:ea typeface="+mn-lt"/>
                <a:cs typeface="+mn-lt"/>
              </a:rPr>
              <a:t> It also has strong robustness on the abnormal data series, has simpler structures and less parameters, and requires less time for</a:t>
            </a:r>
            <a:r>
              <a:rPr lang="en-US" sz="2400" dirty="0">
                <a:cs typeface="Calibri" panose="020F0502020204030204"/>
              </a:rPr>
              <a:t> </a:t>
            </a:r>
            <a:r>
              <a:rPr lang="en-US" sz="2400" dirty="0">
                <a:ea typeface="+mn-lt"/>
                <a:cs typeface="+mn-lt"/>
              </a:rPr>
              <a:t>model training, so it can be a potential tool for actual monitoring tasks.</a:t>
            </a:r>
            <a:endParaRPr lang="en-US" sz="2400" dirty="0"/>
          </a:p>
        </p:txBody>
      </p:sp>
    </p:spTree>
    <p:extLst>
      <p:ext uri="{BB962C8B-B14F-4D97-AF65-F5344CB8AC3E}">
        <p14:creationId xmlns:p14="http://schemas.microsoft.com/office/powerpoint/2010/main" val="3714972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9A7AE-80F8-4F84-BB25-E003EBA90236}"/>
              </a:ext>
            </a:extLst>
          </p:cNvPr>
          <p:cNvSpPr>
            <a:spLocks noGrp="1"/>
          </p:cNvSpPr>
          <p:nvPr>
            <p:ph type="title"/>
          </p:nvPr>
        </p:nvSpPr>
        <p:spPr>
          <a:xfrm>
            <a:off x="838200" y="681037"/>
            <a:ext cx="10515600" cy="611315"/>
          </a:xfrm>
        </p:spPr>
        <p:txBody>
          <a:bodyPr>
            <a:normAutofit/>
          </a:bodyPr>
          <a:lstStyle/>
          <a:p>
            <a:r>
              <a:rPr lang="en-US" sz="2800" dirty="0">
                <a:solidFill>
                  <a:srgbClr val="FF0000"/>
                </a:solidFill>
              </a:rPr>
              <a:t>Improved Random Forest</a:t>
            </a:r>
          </a:p>
        </p:txBody>
      </p:sp>
      <p:pic>
        <p:nvPicPr>
          <p:cNvPr id="5" name="Content Placeholder 4">
            <a:extLst>
              <a:ext uri="{FF2B5EF4-FFF2-40B4-BE49-F238E27FC236}">
                <a16:creationId xmlns:a16="http://schemas.microsoft.com/office/drawing/2014/main" id="{92C95389-0923-4965-B141-F7BE1FBEA0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8944" y="1825625"/>
            <a:ext cx="7534655" cy="4351338"/>
          </a:xfrm>
        </p:spPr>
      </p:pic>
    </p:spTree>
    <p:extLst>
      <p:ext uri="{BB962C8B-B14F-4D97-AF65-F5344CB8AC3E}">
        <p14:creationId xmlns:p14="http://schemas.microsoft.com/office/powerpoint/2010/main" val="1940946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8F888-82D6-4186-8337-2A2C16FB3BAC}"/>
              </a:ext>
            </a:extLst>
          </p:cNvPr>
          <p:cNvSpPr>
            <a:spLocks noGrp="1"/>
          </p:cNvSpPr>
          <p:nvPr>
            <p:ph idx="1"/>
          </p:nvPr>
        </p:nvSpPr>
        <p:spPr>
          <a:xfrm>
            <a:off x="838200" y="704675"/>
            <a:ext cx="10515600" cy="5472288"/>
          </a:xfrm>
        </p:spPr>
        <p:txBody>
          <a:bodyPr/>
          <a:lstStyle/>
          <a:p>
            <a:pPr marL="0" indent="0">
              <a:buNone/>
            </a:pPr>
            <a:r>
              <a:rPr lang="en-US" dirty="0"/>
              <a:t> </a:t>
            </a:r>
            <a:r>
              <a:rPr lang="en-US" dirty="0">
                <a:solidFill>
                  <a:srgbClr val="FF0000"/>
                </a:solidFill>
              </a:rPr>
              <a:t>Random Forest</a:t>
            </a:r>
          </a:p>
          <a:p>
            <a:pPr marL="0" indent="0">
              <a:buNone/>
            </a:pPr>
            <a:endParaRPr lang="en-US" dirty="0"/>
          </a:p>
        </p:txBody>
      </p:sp>
      <p:pic>
        <p:nvPicPr>
          <p:cNvPr id="5" name="Picture 4">
            <a:extLst>
              <a:ext uri="{FF2B5EF4-FFF2-40B4-BE49-F238E27FC236}">
                <a16:creationId xmlns:a16="http://schemas.microsoft.com/office/drawing/2014/main" id="{563A8E65-B821-491E-8AE1-F8EC2F08E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258" y="1535185"/>
            <a:ext cx="7411484" cy="4613582"/>
          </a:xfrm>
          <a:prstGeom prst="rect">
            <a:avLst/>
          </a:prstGeom>
        </p:spPr>
      </p:pic>
    </p:spTree>
    <p:extLst>
      <p:ext uri="{BB962C8B-B14F-4D97-AF65-F5344CB8AC3E}">
        <p14:creationId xmlns:p14="http://schemas.microsoft.com/office/powerpoint/2010/main" val="2051582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E77C6-F6FC-4DBC-A2D3-45DACA30360C}"/>
              </a:ext>
            </a:extLst>
          </p:cNvPr>
          <p:cNvSpPr>
            <a:spLocks noGrp="1"/>
          </p:cNvSpPr>
          <p:nvPr>
            <p:ph idx="1"/>
          </p:nvPr>
        </p:nvSpPr>
        <p:spPr>
          <a:xfrm>
            <a:off x="838200" y="1073791"/>
            <a:ext cx="10515600" cy="5103172"/>
          </a:xfrm>
        </p:spPr>
        <p:txBody>
          <a:bodyPr/>
          <a:lstStyle/>
          <a:p>
            <a:pPr marL="0" indent="0">
              <a:buNone/>
            </a:pPr>
            <a:r>
              <a:rPr lang="en-US" dirty="0"/>
              <a:t> </a:t>
            </a:r>
            <a:r>
              <a:rPr lang="en-US" dirty="0">
                <a:solidFill>
                  <a:srgbClr val="FF0000"/>
                </a:solidFill>
              </a:rPr>
              <a:t>MAE and MSE</a:t>
            </a:r>
          </a:p>
          <a:p>
            <a:pPr marL="0" indent="0">
              <a:buNone/>
            </a:pPr>
            <a:endParaRPr lang="en-US" dirty="0"/>
          </a:p>
        </p:txBody>
      </p:sp>
      <p:pic>
        <p:nvPicPr>
          <p:cNvPr id="5" name="Picture 4">
            <a:extLst>
              <a:ext uri="{FF2B5EF4-FFF2-40B4-BE49-F238E27FC236}">
                <a16:creationId xmlns:a16="http://schemas.microsoft.com/office/drawing/2014/main" id="{5E5DA6AB-AB43-4D47-952F-E47841A61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600" y="1644242"/>
            <a:ext cx="7344800" cy="4552156"/>
          </a:xfrm>
          <a:prstGeom prst="rect">
            <a:avLst/>
          </a:prstGeom>
        </p:spPr>
      </p:pic>
    </p:spTree>
    <p:extLst>
      <p:ext uri="{BB962C8B-B14F-4D97-AF65-F5344CB8AC3E}">
        <p14:creationId xmlns:p14="http://schemas.microsoft.com/office/powerpoint/2010/main" val="229171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Google Slides Thank You Slide &amp; PowerPoint Templates">
            <a:extLst>
              <a:ext uri="{FF2B5EF4-FFF2-40B4-BE49-F238E27FC236}">
                <a16:creationId xmlns:a16="http://schemas.microsoft.com/office/drawing/2014/main" id="{926DE00C-CEBF-49D8-A7F1-A581674C1F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68AE-E5BB-4463-AA9A-ABFDAD56D407}"/>
              </a:ext>
            </a:extLst>
          </p:cNvPr>
          <p:cNvSpPr>
            <a:spLocks noGrp="1"/>
          </p:cNvSpPr>
          <p:nvPr>
            <p:ph type="title"/>
          </p:nvPr>
        </p:nvSpPr>
        <p:spPr/>
        <p:txBody>
          <a:bodyPr/>
          <a:lstStyle/>
          <a:p>
            <a:r>
              <a:rPr lang="en-US" dirty="0">
                <a:solidFill>
                  <a:srgbClr val="FF0000"/>
                </a:solidFill>
                <a:ea typeface="+mj-lt"/>
                <a:cs typeface="+mj-lt"/>
              </a:rPr>
              <a:t>INTRODUCTION</a:t>
            </a:r>
            <a:endParaRPr lang="en-US" dirty="0">
              <a:solidFill>
                <a:srgbClr val="FF0000"/>
              </a:solidFill>
            </a:endParaRPr>
          </a:p>
        </p:txBody>
      </p:sp>
      <p:sp>
        <p:nvSpPr>
          <p:cNvPr id="3" name="Content Placeholder 2">
            <a:extLst>
              <a:ext uri="{FF2B5EF4-FFF2-40B4-BE49-F238E27FC236}">
                <a16:creationId xmlns:a16="http://schemas.microsoft.com/office/drawing/2014/main" id="{64CE4B47-6449-483C-9B29-B54C1BB878FF}"/>
              </a:ext>
            </a:extLst>
          </p:cNvPr>
          <p:cNvSpPr>
            <a:spLocks noGrp="1"/>
          </p:cNvSpPr>
          <p:nvPr>
            <p:ph idx="1"/>
          </p:nvPr>
        </p:nvSpPr>
        <p:spPr/>
        <p:txBody>
          <a:bodyPr vert="horz" lIns="91440" tIns="45720" rIns="91440" bIns="45720" rtlCol="0" anchor="t">
            <a:normAutofit fontScale="92500"/>
          </a:bodyPr>
          <a:lstStyle/>
          <a:p>
            <a:pPr algn="just"/>
            <a:r>
              <a:rPr lang="en-US" dirty="0">
                <a:cs typeface="Calibri"/>
              </a:rPr>
              <a:t>As of now </a:t>
            </a:r>
            <a:r>
              <a:rPr lang="en-US" dirty="0">
                <a:ea typeface="+mn-lt"/>
                <a:cs typeface="+mn-lt"/>
              </a:rPr>
              <a:t>there are more than </a:t>
            </a:r>
            <a:r>
              <a:rPr lang="en-US" dirty="0">
                <a:solidFill>
                  <a:srgbClr val="FF0000"/>
                </a:solidFill>
                <a:ea typeface="+mn-lt"/>
                <a:cs typeface="+mn-lt"/>
              </a:rPr>
              <a:t>58,000</a:t>
            </a:r>
            <a:r>
              <a:rPr lang="en-US" dirty="0">
                <a:ea typeface="+mn-lt"/>
                <a:cs typeface="+mn-lt"/>
              </a:rPr>
              <a:t> dams distributed in 96 countries</a:t>
            </a:r>
            <a:endParaRPr lang="en-US" dirty="0"/>
          </a:p>
          <a:p>
            <a:pPr algn="just"/>
            <a:r>
              <a:rPr lang="en-US" dirty="0">
                <a:ea typeface="+mn-lt"/>
                <a:cs typeface="+mn-lt"/>
              </a:rPr>
              <a:t>The </a:t>
            </a:r>
            <a:r>
              <a:rPr lang="en-US" dirty="0">
                <a:solidFill>
                  <a:srgbClr val="FF0000"/>
                </a:solidFill>
                <a:ea typeface="+mn-lt"/>
                <a:cs typeface="+mn-lt"/>
              </a:rPr>
              <a:t>Hydropower </a:t>
            </a:r>
            <a:r>
              <a:rPr lang="en-US" dirty="0">
                <a:ea typeface="+mn-lt"/>
                <a:cs typeface="+mn-lt"/>
              </a:rPr>
              <a:t>is  considered to be the best choice for green energy</a:t>
            </a:r>
          </a:p>
          <a:p>
            <a:pPr algn="just"/>
            <a:r>
              <a:rPr lang="en-US" dirty="0">
                <a:ea typeface="+mn-lt"/>
                <a:cs typeface="+mn-lt"/>
              </a:rPr>
              <a:t>However, with the development of hydropower, </a:t>
            </a:r>
            <a:r>
              <a:rPr lang="en-US" dirty="0">
                <a:solidFill>
                  <a:srgbClr val="FF0000"/>
                </a:solidFill>
                <a:ea typeface="+mn-lt"/>
                <a:cs typeface="+mn-lt"/>
              </a:rPr>
              <a:t>long-term maintenance </a:t>
            </a:r>
            <a:r>
              <a:rPr lang="en-US" dirty="0">
                <a:ea typeface="+mn-lt"/>
                <a:cs typeface="+mn-lt"/>
              </a:rPr>
              <a:t>of dams should be considered. Today, dam damage, or failures are caused by various reasons, increase in external load because of abnormal weather, and poor durability because of the aging of existing dams.</a:t>
            </a:r>
          </a:p>
          <a:p>
            <a:pPr algn="just"/>
            <a:r>
              <a:rPr lang="en-US" dirty="0">
                <a:ea typeface="+mn-lt"/>
                <a:cs typeface="+mn-lt"/>
              </a:rPr>
              <a:t>Structural failure is </a:t>
            </a:r>
            <a:r>
              <a:rPr lang="en-US" dirty="0">
                <a:solidFill>
                  <a:srgbClr val="FF0000"/>
                </a:solidFill>
                <a:ea typeface="+mn-lt"/>
                <a:cs typeface="+mn-lt"/>
              </a:rPr>
              <a:t>not a sudden process </a:t>
            </a:r>
            <a:r>
              <a:rPr lang="en-US" dirty="0">
                <a:ea typeface="+mn-lt"/>
                <a:cs typeface="+mn-lt"/>
              </a:rPr>
              <a:t>hence monitoring and early warning model based on the observed data, and to identify abnormal behaviors as early as possible so as to eliminate or minimize adverse impact.</a:t>
            </a:r>
            <a:endParaRPr lang="en-US" dirty="0">
              <a:cs typeface="Calibri" panose="020F0502020204030204"/>
            </a:endParaRPr>
          </a:p>
          <a:p>
            <a:pPr algn="just"/>
            <a:endParaRPr lang="en-US" dirty="0">
              <a:cs typeface="Calibri" panose="020F0502020204030204"/>
            </a:endParaRPr>
          </a:p>
        </p:txBody>
      </p:sp>
    </p:spTree>
    <p:extLst>
      <p:ext uri="{BB962C8B-B14F-4D97-AF65-F5344CB8AC3E}">
        <p14:creationId xmlns:p14="http://schemas.microsoft.com/office/powerpoint/2010/main" val="168598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FC22-EDBA-4623-931A-8DCFFE8A0A49}"/>
              </a:ext>
            </a:extLst>
          </p:cNvPr>
          <p:cNvSpPr>
            <a:spLocks noGrp="1"/>
          </p:cNvSpPr>
          <p:nvPr>
            <p:ph type="title"/>
          </p:nvPr>
        </p:nvSpPr>
        <p:spPr>
          <a:xfrm>
            <a:off x="838200" y="365125"/>
            <a:ext cx="10515600" cy="719963"/>
          </a:xfrm>
        </p:spPr>
        <p:txBody>
          <a:bodyPr>
            <a:normAutofit/>
          </a:bodyPr>
          <a:lstStyle/>
          <a:p>
            <a:r>
              <a:rPr lang="en-US" sz="3600" dirty="0">
                <a:solidFill>
                  <a:srgbClr val="FF0000"/>
                </a:solidFill>
              </a:rPr>
              <a:t>Dataset</a:t>
            </a:r>
          </a:p>
        </p:txBody>
      </p:sp>
      <p:graphicFrame>
        <p:nvGraphicFramePr>
          <p:cNvPr id="5" name="Content Placeholder 4">
            <a:extLst>
              <a:ext uri="{FF2B5EF4-FFF2-40B4-BE49-F238E27FC236}">
                <a16:creationId xmlns:a16="http://schemas.microsoft.com/office/drawing/2014/main" id="{F36CAE66-E119-C249-103E-996366FA0C61}"/>
              </a:ext>
            </a:extLst>
          </p:cNvPr>
          <p:cNvGraphicFramePr>
            <a:graphicFrameLocks noGrp="1"/>
          </p:cNvGraphicFramePr>
          <p:nvPr>
            <p:ph idx="1"/>
            <p:extLst>
              <p:ext uri="{D42A27DB-BD31-4B8C-83A1-F6EECF244321}">
                <p14:modId xmlns:p14="http://schemas.microsoft.com/office/powerpoint/2010/main" val="3381302743"/>
              </p:ext>
            </p:extLst>
          </p:nvPr>
        </p:nvGraphicFramePr>
        <p:xfrm>
          <a:off x="838200" y="1450849"/>
          <a:ext cx="10515599" cy="4825172"/>
        </p:xfrm>
        <a:graphic>
          <a:graphicData uri="http://schemas.openxmlformats.org/drawingml/2006/table">
            <a:tbl>
              <a:tblPr firstRow="1" bandRow="1">
                <a:tableStyleId>{8EC20E35-A176-4012-BC5E-935CFFF8708E}</a:tableStyleId>
              </a:tblPr>
              <a:tblGrid>
                <a:gridCol w="1994513">
                  <a:extLst>
                    <a:ext uri="{9D8B030D-6E8A-4147-A177-3AD203B41FA5}">
                      <a16:colId xmlns:a16="http://schemas.microsoft.com/office/drawing/2014/main" val="3134610005"/>
                    </a:ext>
                  </a:extLst>
                </a:gridCol>
                <a:gridCol w="2086634">
                  <a:extLst>
                    <a:ext uri="{9D8B030D-6E8A-4147-A177-3AD203B41FA5}">
                      <a16:colId xmlns:a16="http://schemas.microsoft.com/office/drawing/2014/main" val="2686212811"/>
                    </a:ext>
                  </a:extLst>
                </a:gridCol>
                <a:gridCol w="2086634">
                  <a:extLst>
                    <a:ext uri="{9D8B030D-6E8A-4147-A177-3AD203B41FA5}">
                      <a16:colId xmlns:a16="http://schemas.microsoft.com/office/drawing/2014/main" val="1298347326"/>
                    </a:ext>
                  </a:extLst>
                </a:gridCol>
                <a:gridCol w="1012854">
                  <a:extLst>
                    <a:ext uri="{9D8B030D-6E8A-4147-A177-3AD203B41FA5}">
                      <a16:colId xmlns:a16="http://schemas.microsoft.com/office/drawing/2014/main" val="3792497484"/>
                    </a:ext>
                  </a:extLst>
                </a:gridCol>
                <a:gridCol w="2086634">
                  <a:extLst>
                    <a:ext uri="{9D8B030D-6E8A-4147-A177-3AD203B41FA5}">
                      <a16:colId xmlns:a16="http://schemas.microsoft.com/office/drawing/2014/main" val="3501467825"/>
                    </a:ext>
                  </a:extLst>
                </a:gridCol>
                <a:gridCol w="1248330">
                  <a:extLst>
                    <a:ext uri="{9D8B030D-6E8A-4147-A177-3AD203B41FA5}">
                      <a16:colId xmlns:a16="http://schemas.microsoft.com/office/drawing/2014/main" val="3223676917"/>
                    </a:ext>
                  </a:extLst>
                </a:gridCol>
              </a:tblGrid>
              <a:tr h="253172">
                <a:tc>
                  <a:txBody>
                    <a:bodyPr/>
                    <a:lstStyle/>
                    <a:p>
                      <a:r>
                        <a:rPr lang="en-US" sz="1200" dirty="0">
                          <a:effectLst/>
                        </a:rPr>
                        <a:t>                                    Date</a:t>
                      </a:r>
                    </a:p>
                  </a:txBody>
                  <a:tcPr marL="0" marR="0" marT="0" marB="0" anchor="ctr"/>
                </a:tc>
                <a:tc>
                  <a:txBody>
                    <a:bodyPr/>
                    <a:lstStyle/>
                    <a:p>
                      <a:r>
                        <a:rPr lang="en-US" sz="1200" dirty="0">
                          <a:effectLst/>
                        </a:rPr>
                        <a:t>                         Water level</a:t>
                      </a:r>
                    </a:p>
                  </a:txBody>
                  <a:tcPr marL="0" marR="0" marT="0" marB="0" anchor="ctr"/>
                </a:tc>
                <a:tc>
                  <a:txBody>
                    <a:bodyPr/>
                    <a:lstStyle/>
                    <a:p>
                      <a:r>
                        <a:rPr lang="en-US" sz="1200" dirty="0">
                          <a:effectLst/>
                        </a:rPr>
                        <a:t>                        Temperature</a:t>
                      </a:r>
                    </a:p>
                  </a:txBody>
                  <a:tcPr marL="0" marR="0" marT="0" marB="0" anchor="ctr"/>
                </a:tc>
                <a:tc>
                  <a:txBody>
                    <a:bodyPr/>
                    <a:lstStyle/>
                    <a:p>
                      <a:r>
                        <a:rPr lang="en-US" sz="1200" dirty="0">
                          <a:effectLst/>
                        </a:rPr>
                        <a:t>                 Air  </a:t>
                      </a:r>
                    </a:p>
                  </a:txBody>
                  <a:tcPr marL="0" marR="0" marT="0" marB="0" anchor="ctr"/>
                </a:tc>
                <a:tc>
                  <a:txBody>
                    <a:bodyPr/>
                    <a:lstStyle/>
                    <a:p>
                      <a:r>
                        <a:rPr lang="en-US" sz="1200" dirty="0">
                          <a:effectLst/>
                        </a:rPr>
                        <a:t>                      Pore pressure</a:t>
                      </a:r>
                    </a:p>
                  </a:txBody>
                  <a:tcPr marL="0" marR="0" marT="0" marB="0" anchor="ctr"/>
                </a:tc>
                <a:tc>
                  <a:txBody>
                    <a:bodyPr/>
                    <a:lstStyle/>
                    <a:p>
                      <a:r>
                        <a:rPr lang="en-US" sz="1200" dirty="0">
                          <a:effectLst/>
                        </a:rPr>
                        <a:t>                Flood</a:t>
                      </a:r>
                    </a:p>
                  </a:txBody>
                  <a:tcPr marL="0" marR="0" marT="0" marB="0" anchor="ctr"/>
                </a:tc>
                <a:extLst>
                  <a:ext uri="{0D108BD9-81ED-4DB2-BD59-A6C34878D82A}">
                    <a16:rowId xmlns:a16="http://schemas.microsoft.com/office/drawing/2014/main" val="1466512077"/>
                  </a:ext>
                </a:extLst>
              </a:tr>
              <a:tr h="175191">
                <a:tc>
                  <a:txBody>
                    <a:bodyPr/>
                    <a:lstStyle/>
                    <a:p>
                      <a:pPr algn="r"/>
                      <a:r>
                        <a:rPr lang="en-US" sz="1200" dirty="0">
                          <a:effectLst/>
                        </a:rPr>
                        <a:t>9-Aug-98</a:t>
                      </a:r>
                    </a:p>
                  </a:txBody>
                  <a:tcPr marL="0" marR="0" marT="0" marB="0" anchor="ctr"/>
                </a:tc>
                <a:tc>
                  <a:txBody>
                    <a:bodyPr/>
                    <a:lstStyle/>
                    <a:p>
                      <a:pPr algn="r"/>
                      <a:r>
                        <a:rPr lang="en-US" sz="1200" dirty="0"/>
                        <a:t>16504</a:t>
                      </a:r>
                    </a:p>
                  </a:txBody>
                  <a:tcPr marL="0" marR="0" marT="0" marB="0" anchor="ctr"/>
                </a:tc>
                <a:tc>
                  <a:txBody>
                    <a:bodyPr/>
                    <a:lstStyle/>
                    <a:p>
                      <a:pPr algn="r"/>
                      <a:r>
                        <a:rPr lang="en-US" sz="1200" dirty="0"/>
                        <a:t>0.41</a:t>
                      </a:r>
                    </a:p>
                  </a:txBody>
                  <a:tcPr marL="0" marR="0" marT="0" marB="0" anchor="ctr"/>
                </a:tc>
                <a:tc>
                  <a:txBody>
                    <a:bodyPr/>
                    <a:lstStyle/>
                    <a:p>
                      <a:pPr algn="r"/>
                      <a:r>
                        <a:rPr lang="en-US" sz="1200" dirty="0"/>
                        <a:t>4.62</a:t>
                      </a:r>
                    </a:p>
                  </a:txBody>
                  <a:tcPr marL="0" marR="0" marT="0" marB="0" anchor="ctr"/>
                </a:tc>
                <a:tc>
                  <a:txBody>
                    <a:bodyPr/>
                    <a:lstStyle/>
                    <a:p>
                      <a:pPr algn="r"/>
                      <a:r>
                        <a:rPr lang="en-US" sz="1200" dirty="0"/>
                        <a:t>18.59</a:t>
                      </a:r>
                    </a:p>
                  </a:txBody>
                  <a:tcPr marL="0" marR="0" marT="0" marB="0" anchor="ctr"/>
                </a:tc>
                <a:tc>
                  <a:txBody>
                    <a:bodyPr/>
                    <a:lstStyle/>
                    <a:p>
                      <a:pPr algn="r"/>
                      <a:r>
                        <a:rPr lang="en-US" sz="1200" dirty="0"/>
                        <a:t>0.1</a:t>
                      </a:r>
                    </a:p>
                  </a:txBody>
                  <a:tcPr marL="0" marR="0" marT="0" marB="0" anchor="ctr"/>
                </a:tc>
                <a:extLst>
                  <a:ext uri="{0D108BD9-81ED-4DB2-BD59-A6C34878D82A}">
                    <a16:rowId xmlns:a16="http://schemas.microsoft.com/office/drawing/2014/main" val="1346527728"/>
                  </a:ext>
                </a:extLst>
              </a:tr>
              <a:tr h="175191">
                <a:tc>
                  <a:txBody>
                    <a:bodyPr/>
                    <a:lstStyle/>
                    <a:p>
                      <a:pPr algn="ctr"/>
                      <a:r>
                        <a:rPr lang="en-US" sz="1200" dirty="0">
                          <a:effectLst/>
                        </a:rPr>
                        <a:t>########</a:t>
                      </a:r>
                    </a:p>
                  </a:txBody>
                  <a:tcPr marL="0" marR="0" marT="0" marB="0" anchor="ctr"/>
                </a:tc>
                <a:tc>
                  <a:txBody>
                    <a:bodyPr/>
                    <a:lstStyle/>
                    <a:p>
                      <a:pPr algn="r"/>
                      <a:r>
                        <a:rPr lang="en-US" sz="1200" dirty="0"/>
                        <a:t>18532</a:t>
                      </a:r>
                    </a:p>
                  </a:txBody>
                  <a:tcPr marL="0" marR="0" marT="0" marB="0" anchor="ctr"/>
                </a:tc>
                <a:tc>
                  <a:txBody>
                    <a:bodyPr/>
                    <a:lstStyle/>
                    <a:p>
                      <a:pPr algn="r"/>
                      <a:r>
                        <a:rPr lang="en-US" sz="1200" dirty="0"/>
                        <a:t>1.38</a:t>
                      </a:r>
                    </a:p>
                  </a:txBody>
                  <a:tcPr marL="0" marR="0" marT="0" marB="0" anchor="ctr"/>
                </a:tc>
                <a:tc>
                  <a:txBody>
                    <a:bodyPr/>
                    <a:lstStyle/>
                    <a:p>
                      <a:pPr algn="r"/>
                      <a:r>
                        <a:rPr lang="en-US" sz="1200" dirty="0"/>
                        <a:t>5.19</a:t>
                      </a:r>
                    </a:p>
                  </a:txBody>
                  <a:tcPr marL="0" marR="0" marT="0" marB="0" anchor="ctr"/>
                </a:tc>
                <a:tc>
                  <a:txBody>
                    <a:bodyPr/>
                    <a:lstStyle/>
                    <a:p>
                      <a:pPr algn="r"/>
                      <a:r>
                        <a:rPr lang="en-US" sz="1200" dirty="0"/>
                        <a:t>22.05</a:t>
                      </a:r>
                    </a:p>
                  </a:txBody>
                  <a:tcPr marL="0" marR="0" marT="0" marB="0" anchor="ctr"/>
                </a:tc>
                <a:tc>
                  <a:txBody>
                    <a:bodyPr/>
                    <a:lstStyle/>
                    <a:p>
                      <a:pPr algn="r"/>
                      <a:r>
                        <a:rPr lang="en-US" sz="1200" dirty="0"/>
                        <a:t>0.4</a:t>
                      </a:r>
                    </a:p>
                  </a:txBody>
                  <a:tcPr marL="0" marR="0" marT="0" marB="0" anchor="ctr"/>
                </a:tc>
                <a:extLst>
                  <a:ext uri="{0D108BD9-81ED-4DB2-BD59-A6C34878D82A}">
                    <a16:rowId xmlns:a16="http://schemas.microsoft.com/office/drawing/2014/main" val="1358747899"/>
                  </a:ext>
                </a:extLst>
              </a:tr>
              <a:tr h="175191">
                <a:tc>
                  <a:txBody>
                    <a:bodyPr/>
                    <a:lstStyle/>
                    <a:p>
                      <a:pPr algn="ctr"/>
                      <a:r>
                        <a:rPr lang="en-US" sz="1200" dirty="0">
                          <a:effectLst/>
                        </a:rPr>
                        <a:t>########</a:t>
                      </a:r>
                    </a:p>
                  </a:txBody>
                  <a:tcPr marL="0" marR="0" marT="0" marB="0" anchor="ctr"/>
                </a:tc>
                <a:tc>
                  <a:txBody>
                    <a:bodyPr/>
                    <a:lstStyle/>
                    <a:p>
                      <a:pPr algn="r"/>
                      <a:r>
                        <a:rPr lang="en-US" sz="1200" dirty="0"/>
                        <a:t>17194</a:t>
                      </a:r>
                    </a:p>
                  </a:txBody>
                  <a:tcPr marL="0" marR="0" marT="0" marB="0" anchor="ctr"/>
                </a:tc>
                <a:tc>
                  <a:txBody>
                    <a:bodyPr/>
                    <a:lstStyle/>
                    <a:p>
                      <a:pPr algn="r"/>
                      <a:r>
                        <a:rPr lang="en-US" sz="1200" dirty="0"/>
                        <a:t>1.98</a:t>
                      </a:r>
                    </a:p>
                  </a:txBody>
                  <a:tcPr marL="0" marR="0" marT="0" marB="0" anchor="ctr"/>
                </a:tc>
                <a:tc>
                  <a:txBody>
                    <a:bodyPr/>
                    <a:lstStyle/>
                    <a:p>
                      <a:pPr algn="r"/>
                      <a:r>
                        <a:rPr lang="en-US" sz="1200" dirty="0"/>
                        <a:t>4.81</a:t>
                      </a:r>
                    </a:p>
                  </a:txBody>
                  <a:tcPr marL="0" marR="0" marT="0" marB="0" anchor="ctr"/>
                </a:tc>
                <a:tc>
                  <a:txBody>
                    <a:bodyPr/>
                    <a:lstStyle/>
                    <a:p>
                      <a:pPr algn="r"/>
                      <a:r>
                        <a:rPr lang="en-US" sz="1200" dirty="0"/>
                        <a:t>25.18</a:t>
                      </a:r>
                    </a:p>
                  </a:txBody>
                  <a:tcPr marL="0" marR="0" marT="0" marB="0" anchor="ctr"/>
                </a:tc>
                <a:tc>
                  <a:txBody>
                    <a:bodyPr/>
                    <a:lstStyle/>
                    <a:p>
                      <a:pPr algn="r"/>
                      <a:r>
                        <a:rPr lang="en-US" sz="1200" dirty="0"/>
                        <a:t>0.6</a:t>
                      </a:r>
                    </a:p>
                  </a:txBody>
                  <a:tcPr marL="0" marR="0" marT="0" marB="0" anchor="ctr"/>
                </a:tc>
                <a:extLst>
                  <a:ext uri="{0D108BD9-81ED-4DB2-BD59-A6C34878D82A}">
                    <a16:rowId xmlns:a16="http://schemas.microsoft.com/office/drawing/2014/main" val="2067582955"/>
                  </a:ext>
                </a:extLst>
              </a:tr>
              <a:tr h="175191">
                <a:tc>
                  <a:txBody>
                    <a:bodyPr/>
                    <a:lstStyle/>
                    <a:p>
                      <a:pPr algn="ctr"/>
                      <a:r>
                        <a:rPr lang="en-US" sz="1200" dirty="0">
                          <a:effectLst/>
                        </a:rPr>
                        <a:t>########</a:t>
                      </a:r>
                    </a:p>
                  </a:txBody>
                  <a:tcPr marL="0" marR="0" marT="0" marB="0" anchor="ctr"/>
                </a:tc>
                <a:tc>
                  <a:txBody>
                    <a:bodyPr/>
                    <a:lstStyle/>
                    <a:p>
                      <a:pPr algn="r"/>
                      <a:r>
                        <a:rPr lang="en-US" sz="1200" dirty="0"/>
                        <a:t>17194</a:t>
                      </a:r>
                    </a:p>
                  </a:txBody>
                  <a:tcPr marL="0" marR="0" marT="0" marB="0" anchor="ctr"/>
                </a:tc>
                <a:tc>
                  <a:txBody>
                    <a:bodyPr/>
                    <a:lstStyle/>
                    <a:p>
                      <a:pPr algn="r"/>
                      <a:r>
                        <a:rPr lang="en-US" sz="1200" dirty="0"/>
                        <a:t>2.58</a:t>
                      </a:r>
                    </a:p>
                  </a:txBody>
                  <a:tcPr marL="0" marR="0" marT="0" marB="0" anchor="ctr"/>
                </a:tc>
                <a:tc>
                  <a:txBody>
                    <a:bodyPr/>
                    <a:lstStyle/>
                    <a:p>
                      <a:pPr algn="r"/>
                      <a:r>
                        <a:rPr lang="en-US" sz="1200" dirty="0"/>
                        <a:t>4.81</a:t>
                      </a:r>
                    </a:p>
                  </a:txBody>
                  <a:tcPr marL="0" marR="0" marT="0" marB="0" anchor="ctr"/>
                </a:tc>
                <a:tc>
                  <a:txBody>
                    <a:bodyPr/>
                    <a:lstStyle/>
                    <a:p>
                      <a:pPr algn="r"/>
                      <a:r>
                        <a:rPr lang="en-US" sz="1200" dirty="0"/>
                        <a:t>28.08</a:t>
                      </a:r>
                    </a:p>
                  </a:txBody>
                  <a:tcPr marL="0" marR="0" marT="0" marB="0" anchor="ctr"/>
                </a:tc>
                <a:tc>
                  <a:txBody>
                    <a:bodyPr/>
                    <a:lstStyle/>
                    <a:p>
                      <a:pPr algn="r"/>
                      <a:r>
                        <a:rPr lang="en-US" sz="1200" dirty="0"/>
                        <a:t>0.7</a:t>
                      </a:r>
                    </a:p>
                  </a:txBody>
                  <a:tcPr marL="0" marR="0" marT="0" marB="0" anchor="ctr"/>
                </a:tc>
                <a:extLst>
                  <a:ext uri="{0D108BD9-81ED-4DB2-BD59-A6C34878D82A}">
                    <a16:rowId xmlns:a16="http://schemas.microsoft.com/office/drawing/2014/main" val="2191652914"/>
                  </a:ext>
                </a:extLst>
              </a:tr>
              <a:tr h="175191">
                <a:tc>
                  <a:txBody>
                    <a:bodyPr/>
                    <a:lstStyle/>
                    <a:p>
                      <a:pPr algn="ctr"/>
                      <a:r>
                        <a:rPr lang="en-US" sz="1200" dirty="0">
                          <a:effectLst/>
                        </a:rPr>
                        <a:t>########</a:t>
                      </a:r>
                    </a:p>
                  </a:txBody>
                  <a:tcPr marL="0" marR="0" marT="0" marB="0" anchor="ctr"/>
                </a:tc>
                <a:tc>
                  <a:txBody>
                    <a:bodyPr/>
                    <a:lstStyle/>
                    <a:p>
                      <a:pPr algn="r"/>
                      <a:r>
                        <a:rPr lang="en-US" sz="1200" dirty="0"/>
                        <a:t>16351</a:t>
                      </a:r>
                    </a:p>
                  </a:txBody>
                  <a:tcPr marL="0" marR="0" marT="0" marB="0" anchor="ctr"/>
                </a:tc>
                <a:tc>
                  <a:txBody>
                    <a:bodyPr/>
                    <a:lstStyle/>
                    <a:p>
                      <a:pPr algn="r"/>
                      <a:r>
                        <a:rPr lang="en-US" sz="1200" dirty="0"/>
                        <a:t>2.94</a:t>
                      </a:r>
                    </a:p>
                  </a:txBody>
                  <a:tcPr marL="0" marR="0" marT="0" marB="0" anchor="ctr"/>
                </a:tc>
                <a:tc>
                  <a:txBody>
                    <a:bodyPr/>
                    <a:lstStyle/>
                    <a:p>
                      <a:pPr algn="r"/>
                      <a:r>
                        <a:rPr lang="en-US" sz="1200" dirty="0"/>
                        <a:t>4.57</a:t>
                      </a:r>
                    </a:p>
                  </a:txBody>
                  <a:tcPr marL="0" marR="0" marT="0" marB="0" anchor="ctr"/>
                </a:tc>
                <a:tc>
                  <a:txBody>
                    <a:bodyPr/>
                    <a:lstStyle/>
                    <a:p>
                      <a:pPr algn="r"/>
                      <a:r>
                        <a:rPr lang="en-US" sz="1200" dirty="0"/>
                        <a:t>29.41</a:t>
                      </a:r>
                    </a:p>
                  </a:txBody>
                  <a:tcPr marL="0" marR="0" marT="0" marB="0" anchor="ctr"/>
                </a:tc>
                <a:tc>
                  <a:txBody>
                    <a:bodyPr/>
                    <a:lstStyle/>
                    <a:p>
                      <a:pPr algn="r"/>
                      <a:r>
                        <a:rPr lang="en-US" sz="1200" dirty="0"/>
                        <a:t>0.8</a:t>
                      </a:r>
                    </a:p>
                  </a:txBody>
                  <a:tcPr marL="0" marR="0" marT="0" marB="0" anchor="ctr"/>
                </a:tc>
                <a:extLst>
                  <a:ext uri="{0D108BD9-81ED-4DB2-BD59-A6C34878D82A}">
                    <a16:rowId xmlns:a16="http://schemas.microsoft.com/office/drawing/2014/main" val="2266481468"/>
                  </a:ext>
                </a:extLst>
              </a:tr>
              <a:tr h="175191">
                <a:tc>
                  <a:txBody>
                    <a:bodyPr/>
                    <a:lstStyle/>
                    <a:p>
                      <a:pPr algn="ctr"/>
                      <a:r>
                        <a:rPr lang="en-US" sz="1200" dirty="0">
                          <a:effectLst/>
                        </a:rPr>
                        <a:t>########</a:t>
                      </a:r>
                    </a:p>
                  </a:txBody>
                  <a:tcPr marL="0" marR="0" marT="0" marB="0" anchor="ctr"/>
                </a:tc>
                <a:tc>
                  <a:txBody>
                    <a:bodyPr/>
                    <a:lstStyle/>
                    <a:p>
                      <a:pPr algn="r"/>
                      <a:r>
                        <a:rPr lang="en-US" sz="1200" dirty="0"/>
                        <a:t>15712</a:t>
                      </a:r>
                    </a:p>
                  </a:txBody>
                  <a:tcPr marL="0" marR="0" marT="0" marB="0" anchor="ctr"/>
                </a:tc>
                <a:tc>
                  <a:txBody>
                    <a:bodyPr/>
                    <a:lstStyle/>
                    <a:p>
                      <a:pPr algn="r"/>
                      <a:r>
                        <a:rPr lang="en-US" sz="1200" dirty="0"/>
                        <a:t>0.18</a:t>
                      </a:r>
                    </a:p>
                  </a:txBody>
                  <a:tcPr marL="0" marR="0" marT="0" marB="0" anchor="ctr"/>
                </a:tc>
                <a:tc>
                  <a:txBody>
                    <a:bodyPr/>
                    <a:lstStyle/>
                    <a:p>
                      <a:pPr algn="r"/>
                      <a:r>
                        <a:rPr lang="en-US" sz="1200" dirty="0"/>
                        <a:t>4.4</a:t>
                      </a:r>
                    </a:p>
                  </a:txBody>
                  <a:tcPr marL="0" marR="0" marT="0" marB="0" anchor="ctr"/>
                </a:tc>
                <a:tc>
                  <a:txBody>
                    <a:bodyPr/>
                    <a:lstStyle/>
                    <a:p>
                      <a:pPr algn="r"/>
                      <a:r>
                        <a:rPr lang="en-US" sz="1200" dirty="0"/>
                        <a:t>24.2</a:t>
                      </a:r>
                    </a:p>
                  </a:txBody>
                  <a:tcPr marL="0" marR="0" marT="0" marB="0" anchor="ctr"/>
                </a:tc>
                <a:tc>
                  <a:txBody>
                    <a:bodyPr/>
                    <a:lstStyle/>
                    <a:p>
                      <a:pPr algn="r"/>
                      <a:r>
                        <a:rPr lang="en-US" sz="1200" dirty="0"/>
                        <a:t>0.1</a:t>
                      </a:r>
                    </a:p>
                  </a:txBody>
                  <a:tcPr marL="0" marR="0" marT="0" marB="0" anchor="ctr"/>
                </a:tc>
                <a:extLst>
                  <a:ext uri="{0D108BD9-81ED-4DB2-BD59-A6C34878D82A}">
                    <a16:rowId xmlns:a16="http://schemas.microsoft.com/office/drawing/2014/main" val="1471498783"/>
                  </a:ext>
                </a:extLst>
              </a:tr>
              <a:tr h="175191">
                <a:tc>
                  <a:txBody>
                    <a:bodyPr/>
                    <a:lstStyle/>
                    <a:p>
                      <a:pPr algn="ctr"/>
                      <a:r>
                        <a:rPr lang="en-US" sz="1200" dirty="0">
                          <a:effectLst/>
                        </a:rPr>
                        <a:t>########</a:t>
                      </a:r>
                    </a:p>
                  </a:txBody>
                  <a:tcPr marL="0" marR="0" marT="0" marB="0" anchor="ctr"/>
                </a:tc>
                <a:tc>
                  <a:txBody>
                    <a:bodyPr/>
                    <a:lstStyle/>
                    <a:p>
                      <a:pPr algn="r"/>
                      <a:r>
                        <a:rPr lang="en-US" sz="1200" dirty="0"/>
                        <a:t>16425</a:t>
                      </a:r>
                    </a:p>
                  </a:txBody>
                  <a:tcPr marL="0" marR="0" marT="0" marB="0" anchor="ctr"/>
                </a:tc>
                <a:tc>
                  <a:txBody>
                    <a:bodyPr/>
                    <a:lstStyle/>
                    <a:p>
                      <a:pPr algn="r"/>
                      <a:r>
                        <a:rPr lang="en-US" sz="1200" dirty="0"/>
                        <a:t>0.57</a:t>
                      </a:r>
                    </a:p>
                  </a:txBody>
                  <a:tcPr marL="0" marR="0" marT="0" marB="0" anchor="ctr"/>
                </a:tc>
                <a:tc>
                  <a:txBody>
                    <a:bodyPr/>
                    <a:lstStyle/>
                    <a:p>
                      <a:pPr algn="r"/>
                      <a:r>
                        <a:rPr lang="en-US" sz="1200" dirty="0"/>
                        <a:t>4.6</a:t>
                      </a:r>
                    </a:p>
                  </a:txBody>
                  <a:tcPr marL="0" marR="0" marT="0" marB="0" anchor="ctr"/>
                </a:tc>
                <a:tc>
                  <a:txBody>
                    <a:bodyPr/>
                    <a:lstStyle/>
                    <a:p>
                      <a:pPr algn="r"/>
                      <a:r>
                        <a:rPr lang="en-US" sz="1200" dirty="0"/>
                        <a:t>26.07</a:t>
                      </a:r>
                    </a:p>
                  </a:txBody>
                  <a:tcPr marL="0" marR="0" marT="0" marB="0" anchor="ctr"/>
                </a:tc>
                <a:tc>
                  <a:txBody>
                    <a:bodyPr/>
                    <a:lstStyle/>
                    <a:p>
                      <a:pPr algn="r"/>
                      <a:r>
                        <a:rPr lang="en-US" sz="1200" dirty="0"/>
                        <a:t>0.2</a:t>
                      </a:r>
                    </a:p>
                  </a:txBody>
                  <a:tcPr marL="0" marR="0" marT="0" marB="0" anchor="ctr"/>
                </a:tc>
                <a:extLst>
                  <a:ext uri="{0D108BD9-81ED-4DB2-BD59-A6C34878D82A}">
                    <a16:rowId xmlns:a16="http://schemas.microsoft.com/office/drawing/2014/main" val="2936487575"/>
                  </a:ext>
                </a:extLst>
              </a:tr>
              <a:tr h="175191">
                <a:tc>
                  <a:txBody>
                    <a:bodyPr/>
                    <a:lstStyle/>
                    <a:p>
                      <a:pPr algn="r"/>
                      <a:r>
                        <a:rPr lang="en-US" sz="1200" dirty="0">
                          <a:effectLst/>
                        </a:rPr>
                        <a:t>9-Aug-99</a:t>
                      </a:r>
                    </a:p>
                  </a:txBody>
                  <a:tcPr marL="0" marR="0" marT="0" marB="0" anchor="ctr"/>
                </a:tc>
                <a:tc>
                  <a:txBody>
                    <a:bodyPr/>
                    <a:lstStyle/>
                    <a:p>
                      <a:pPr algn="r"/>
                      <a:r>
                        <a:rPr lang="en-US" sz="1200" dirty="0"/>
                        <a:t>16259</a:t>
                      </a:r>
                    </a:p>
                  </a:txBody>
                  <a:tcPr marL="0" marR="0" marT="0" marB="0" anchor="ctr"/>
                </a:tc>
                <a:tc>
                  <a:txBody>
                    <a:bodyPr/>
                    <a:lstStyle/>
                    <a:p>
                      <a:pPr algn="r"/>
                      <a:r>
                        <a:rPr lang="en-US" sz="1200" dirty="0"/>
                        <a:t>0.44</a:t>
                      </a:r>
                    </a:p>
                  </a:txBody>
                  <a:tcPr marL="0" marR="0" marT="0" marB="0" anchor="ctr"/>
                </a:tc>
                <a:tc>
                  <a:txBody>
                    <a:bodyPr/>
                    <a:lstStyle/>
                    <a:p>
                      <a:pPr algn="r"/>
                      <a:r>
                        <a:rPr lang="en-US" sz="1200" dirty="0"/>
                        <a:t>4.55</a:t>
                      </a:r>
                    </a:p>
                  </a:txBody>
                  <a:tcPr marL="0" marR="0" marT="0" marB="0" anchor="ctr"/>
                </a:tc>
                <a:tc>
                  <a:txBody>
                    <a:bodyPr/>
                    <a:lstStyle/>
                    <a:p>
                      <a:pPr algn="r"/>
                      <a:r>
                        <a:rPr lang="en-US" sz="1200" dirty="0"/>
                        <a:t>20.24</a:t>
                      </a:r>
                    </a:p>
                  </a:txBody>
                  <a:tcPr marL="0" marR="0" marT="0" marB="0" anchor="ctr"/>
                </a:tc>
                <a:tc>
                  <a:txBody>
                    <a:bodyPr/>
                    <a:lstStyle/>
                    <a:p>
                      <a:pPr algn="r"/>
                      <a:r>
                        <a:rPr lang="en-US" sz="1200" dirty="0"/>
                        <a:t>0.1</a:t>
                      </a:r>
                    </a:p>
                  </a:txBody>
                  <a:tcPr marL="0" marR="0" marT="0" marB="0" anchor="ctr"/>
                </a:tc>
                <a:extLst>
                  <a:ext uri="{0D108BD9-81ED-4DB2-BD59-A6C34878D82A}">
                    <a16:rowId xmlns:a16="http://schemas.microsoft.com/office/drawing/2014/main" val="1838002230"/>
                  </a:ext>
                </a:extLst>
              </a:tr>
              <a:tr h="175191">
                <a:tc>
                  <a:txBody>
                    <a:bodyPr/>
                    <a:lstStyle/>
                    <a:p>
                      <a:pPr algn="ctr"/>
                      <a:r>
                        <a:rPr lang="en-US" sz="1200" dirty="0">
                          <a:effectLst/>
                        </a:rPr>
                        <a:t>########</a:t>
                      </a:r>
                    </a:p>
                  </a:txBody>
                  <a:tcPr marL="0" marR="0" marT="0" marB="0" anchor="ctr"/>
                </a:tc>
                <a:tc>
                  <a:txBody>
                    <a:bodyPr/>
                    <a:lstStyle/>
                    <a:p>
                      <a:pPr algn="r"/>
                      <a:r>
                        <a:rPr lang="en-US" sz="1200" dirty="0"/>
                        <a:t>16973</a:t>
                      </a:r>
                    </a:p>
                  </a:txBody>
                  <a:tcPr marL="0" marR="0" marT="0" marB="0" anchor="ctr"/>
                </a:tc>
                <a:tc>
                  <a:txBody>
                    <a:bodyPr/>
                    <a:lstStyle/>
                    <a:p>
                      <a:pPr algn="r"/>
                      <a:r>
                        <a:rPr lang="en-US" sz="1200" dirty="0"/>
                        <a:t>0.97</a:t>
                      </a:r>
                    </a:p>
                  </a:txBody>
                  <a:tcPr marL="0" marR="0" marT="0" marB="0" anchor="ctr"/>
                </a:tc>
                <a:tc>
                  <a:txBody>
                    <a:bodyPr/>
                    <a:lstStyle/>
                    <a:p>
                      <a:pPr algn="r"/>
                      <a:r>
                        <a:rPr lang="en-US" sz="1200" dirty="0"/>
                        <a:t>4.75</a:t>
                      </a:r>
                    </a:p>
                  </a:txBody>
                  <a:tcPr marL="0" marR="0" marT="0" marB="0" anchor="ctr"/>
                </a:tc>
                <a:tc>
                  <a:txBody>
                    <a:bodyPr/>
                    <a:lstStyle/>
                    <a:p>
                      <a:pPr algn="r"/>
                      <a:r>
                        <a:rPr lang="en-US" sz="1200" dirty="0"/>
                        <a:t>22.03</a:t>
                      </a:r>
                    </a:p>
                  </a:txBody>
                  <a:tcPr marL="0" marR="0" marT="0" marB="0" anchor="ctr"/>
                </a:tc>
                <a:tc>
                  <a:txBody>
                    <a:bodyPr/>
                    <a:lstStyle/>
                    <a:p>
                      <a:pPr algn="r"/>
                      <a:r>
                        <a:rPr lang="en-US" sz="1200" dirty="0"/>
                        <a:t>0.3</a:t>
                      </a:r>
                    </a:p>
                  </a:txBody>
                  <a:tcPr marL="0" marR="0" marT="0" marB="0" anchor="ctr"/>
                </a:tc>
                <a:extLst>
                  <a:ext uri="{0D108BD9-81ED-4DB2-BD59-A6C34878D82A}">
                    <a16:rowId xmlns:a16="http://schemas.microsoft.com/office/drawing/2014/main" val="3627364227"/>
                  </a:ext>
                </a:extLst>
              </a:tr>
              <a:tr h="175191">
                <a:tc>
                  <a:txBody>
                    <a:bodyPr/>
                    <a:lstStyle/>
                    <a:p>
                      <a:pPr algn="ctr"/>
                      <a:r>
                        <a:rPr lang="en-US" sz="1200" dirty="0">
                          <a:effectLst/>
                        </a:rPr>
                        <a:t>########</a:t>
                      </a:r>
                    </a:p>
                  </a:txBody>
                  <a:tcPr marL="0" marR="0" marT="0" marB="0" anchor="ctr"/>
                </a:tc>
                <a:tc>
                  <a:txBody>
                    <a:bodyPr/>
                    <a:lstStyle/>
                    <a:p>
                      <a:pPr algn="r"/>
                      <a:r>
                        <a:rPr lang="en-US" sz="1200" dirty="0"/>
                        <a:t>16973</a:t>
                      </a:r>
                    </a:p>
                  </a:txBody>
                  <a:tcPr marL="0" marR="0" marT="0" marB="0" anchor="ctr"/>
                </a:tc>
                <a:tc>
                  <a:txBody>
                    <a:bodyPr/>
                    <a:lstStyle/>
                    <a:p>
                      <a:pPr algn="r"/>
                      <a:r>
                        <a:rPr lang="en-US" sz="1200" dirty="0"/>
                        <a:t>1.51</a:t>
                      </a:r>
                    </a:p>
                  </a:txBody>
                  <a:tcPr marL="0" marR="0" marT="0" marB="0" anchor="ctr"/>
                </a:tc>
                <a:tc>
                  <a:txBody>
                    <a:bodyPr/>
                    <a:lstStyle/>
                    <a:p>
                      <a:pPr algn="r"/>
                      <a:r>
                        <a:rPr lang="en-US" sz="1200" dirty="0"/>
                        <a:t>4.75</a:t>
                      </a:r>
                    </a:p>
                  </a:txBody>
                  <a:tcPr marL="0" marR="0" marT="0" marB="0" anchor="ctr"/>
                </a:tc>
                <a:tc>
                  <a:txBody>
                    <a:bodyPr/>
                    <a:lstStyle/>
                    <a:p>
                      <a:pPr algn="r"/>
                      <a:r>
                        <a:rPr lang="en-US" sz="1200" dirty="0"/>
                        <a:t>24.52</a:t>
                      </a:r>
                    </a:p>
                  </a:txBody>
                  <a:tcPr marL="0" marR="0" marT="0" marB="0" anchor="ctr"/>
                </a:tc>
                <a:tc>
                  <a:txBody>
                    <a:bodyPr/>
                    <a:lstStyle/>
                    <a:p>
                      <a:pPr algn="r"/>
                      <a:r>
                        <a:rPr lang="en-US" sz="1200" dirty="0"/>
                        <a:t>0.4</a:t>
                      </a:r>
                    </a:p>
                  </a:txBody>
                  <a:tcPr marL="0" marR="0" marT="0" marB="0" anchor="ctr"/>
                </a:tc>
                <a:extLst>
                  <a:ext uri="{0D108BD9-81ED-4DB2-BD59-A6C34878D82A}">
                    <a16:rowId xmlns:a16="http://schemas.microsoft.com/office/drawing/2014/main" val="1210942677"/>
                  </a:ext>
                </a:extLst>
              </a:tr>
              <a:tr h="175191">
                <a:tc>
                  <a:txBody>
                    <a:bodyPr/>
                    <a:lstStyle/>
                    <a:p>
                      <a:pPr algn="ctr"/>
                      <a:r>
                        <a:rPr lang="en-US" sz="1200" dirty="0">
                          <a:effectLst/>
                        </a:rPr>
                        <a:t>########</a:t>
                      </a:r>
                    </a:p>
                  </a:txBody>
                  <a:tcPr marL="0" marR="0" marT="0" marB="0" anchor="ctr"/>
                </a:tc>
                <a:tc>
                  <a:txBody>
                    <a:bodyPr/>
                    <a:lstStyle/>
                    <a:p>
                      <a:pPr algn="r"/>
                      <a:r>
                        <a:rPr lang="en-US" sz="1200" dirty="0"/>
                        <a:t>19650</a:t>
                      </a:r>
                    </a:p>
                  </a:txBody>
                  <a:tcPr marL="0" marR="0" marT="0" marB="0" anchor="ctr"/>
                </a:tc>
                <a:tc>
                  <a:txBody>
                    <a:bodyPr/>
                    <a:lstStyle/>
                    <a:p>
                      <a:pPr algn="r"/>
                      <a:r>
                        <a:rPr lang="en-US" sz="1200" dirty="0"/>
                        <a:t>2.8</a:t>
                      </a:r>
                    </a:p>
                  </a:txBody>
                  <a:tcPr marL="0" marR="0" marT="0" marB="0" anchor="ctr"/>
                </a:tc>
                <a:tc>
                  <a:txBody>
                    <a:bodyPr/>
                    <a:lstStyle/>
                    <a:p>
                      <a:pPr algn="r"/>
                      <a:r>
                        <a:rPr lang="en-US" sz="1200" dirty="0"/>
                        <a:t>5.5</a:t>
                      </a:r>
                    </a:p>
                  </a:txBody>
                  <a:tcPr marL="0" marR="0" marT="0" marB="0" anchor="ctr"/>
                </a:tc>
                <a:tc>
                  <a:txBody>
                    <a:bodyPr/>
                    <a:lstStyle/>
                    <a:p>
                      <a:pPr algn="r"/>
                      <a:r>
                        <a:rPr lang="en-US" sz="1200" dirty="0"/>
                        <a:t>28.13</a:t>
                      </a:r>
                    </a:p>
                  </a:txBody>
                  <a:tcPr marL="0" marR="0" marT="0" marB="0" anchor="ctr"/>
                </a:tc>
                <a:tc>
                  <a:txBody>
                    <a:bodyPr/>
                    <a:lstStyle/>
                    <a:p>
                      <a:pPr algn="r"/>
                      <a:r>
                        <a:rPr lang="en-US" sz="1200" dirty="0"/>
                        <a:t>0.8</a:t>
                      </a:r>
                    </a:p>
                  </a:txBody>
                  <a:tcPr marL="0" marR="0" marT="0" marB="0" anchor="ctr"/>
                </a:tc>
                <a:extLst>
                  <a:ext uri="{0D108BD9-81ED-4DB2-BD59-A6C34878D82A}">
                    <a16:rowId xmlns:a16="http://schemas.microsoft.com/office/drawing/2014/main" val="3392913099"/>
                  </a:ext>
                </a:extLst>
              </a:tr>
              <a:tr h="175191">
                <a:tc>
                  <a:txBody>
                    <a:bodyPr/>
                    <a:lstStyle/>
                    <a:p>
                      <a:pPr algn="ctr"/>
                      <a:r>
                        <a:rPr lang="en-US" sz="1200" dirty="0">
                          <a:effectLst/>
                        </a:rPr>
                        <a:t>########</a:t>
                      </a:r>
                    </a:p>
                  </a:txBody>
                  <a:tcPr marL="0" marR="0" marT="0" marB="0" anchor="ctr"/>
                </a:tc>
                <a:tc>
                  <a:txBody>
                    <a:bodyPr/>
                    <a:lstStyle/>
                    <a:p>
                      <a:pPr algn="r"/>
                      <a:r>
                        <a:rPr lang="en-US" sz="1200" dirty="0"/>
                        <a:t>17187</a:t>
                      </a:r>
                    </a:p>
                  </a:txBody>
                  <a:tcPr marL="0" marR="0" marT="0" marB="0" anchor="ctr"/>
                </a:tc>
                <a:tc>
                  <a:txBody>
                    <a:bodyPr/>
                    <a:lstStyle/>
                    <a:p>
                      <a:pPr algn="r"/>
                      <a:r>
                        <a:rPr lang="en-US" sz="1200" dirty="0"/>
                        <a:t>3.39</a:t>
                      </a:r>
                    </a:p>
                  </a:txBody>
                  <a:tcPr marL="0" marR="0" marT="0" marB="0" anchor="ctr"/>
                </a:tc>
                <a:tc>
                  <a:txBody>
                    <a:bodyPr/>
                    <a:lstStyle/>
                    <a:p>
                      <a:pPr algn="r"/>
                      <a:r>
                        <a:rPr lang="en-US" sz="1200" dirty="0"/>
                        <a:t>4.81</a:t>
                      </a:r>
                    </a:p>
                  </a:txBody>
                  <a:tcPr marL="0" marR="0" marT="0" marB="0" anchor="ctr"/>
                </a:tc>
                <a:tc>
                  <a:txBody>
                    <a:bodyPr/>
                    <a:lstStyle/>
                    <a:p>
                      <a:pPr algn="r"/>
                      <a:r>
                        <a:rPr lang="en-US" sz="1200" dirty="0"/>
                        <a:t>30.59</a:t>
                      </a:r>
                    </a:p>
                  </a:txBody>
                  <a:tcPr marL="0" marR="0" marT="0" marB="0" anchor="ctr"/>
                </a:tc>
                <a:tc>
                  <a:txBody>
                    <a:bodyPr/>
                    <a:lstStyle/>
                    <a:p>
                      <a:pPr algn="r"/>
                      <a:r>
                        <a:rPr lang="en-US" sz="1200" dirty="0"/>
                        <a:t>1</a:t>
                      </a:r>
                    </a:p>
                  </a:txBody>
                  <a:tcPr marL="0" marR="0" marT="0" marB="0" anchor="ctr"/>
                </a:tc>
                <a:extLst>
                  <a:ext uri="{0D108BD9-81ED-4DB2-BD59-A6C34878D82A}">
                    <a16:rowId xmlns:a16="http://schemas.microsoft.com/office/drawing/2014/main" val="540218121"/>
                  </a:ext>
                </a:extLst>
              </a:tr>
              <a:tr h="175191">
                <a:tc>
                  <a:txBody>
                    <a:bodyPr/>
                    <a:lstStyle/>
                    <a:p>
                      <a:pPr algn="ctr"/>
                      <a:r>
                        <a:rPr lang="en-US" sz="1200" dirty="0">
                          <a:effectLst/>
                        </a:rPr>
                        <a:t>########</a:t>
                      </a:r>
                    </a:p>
                  </a:txBody>
                  <a:tcPr marL="0" marR="0" marT="0" marB="0" anchor="ctr"/>
                </a:tc>
                <a:tc>
                  <a:txBody>
                    <a:bodyPr/>
                    <a:lstStyle/>
                    <a:p>
                      <a:pPr algn="r"/>
                      <a:r>
                        <a:rPr lang="en-US" sz="1200" dirty="0"/>
                        <a:t>15228</a:t>
                      </a:r>
                    </a:p>
                  </a:txBody>
                  <a:tcPr marL="0" marR="0" marT="0" marB="0" anchor="ctr"/>
                </a:tc>
                <a:tc>
                  <a:txBody>
                    <a:bodyPr/>
                    <a:lstStyle/>
                    <a:p>
                      <a:pPr algn="r"/>
                      <a:r>
                        <a:rPr lang="en-US" sz="1200" dirty="0"/>
                        <a:t>3.44</a:t>
                      </a:r>
                    </a:p>
                  </a:txBody>
                  <a:tcPr marL="0" marR="0" marT="0" marB="0" anchor="ctr"/>
                </a:tc>
                <a:tc>
                  <a:txBody>
                    <a:bodyPr/>
                    <a:lstStyle/>
                    <a:p>
                      <a:pPr algn="r"/>
                      <a:r>
                        <a:rPr lang="en-US" sz="1200" dirty="0"/>
                        <a:t>4.26</a:t>
                      </a:r>
                    </a:p>
                  </a:txBody>
                  <a:tcPr marL="0" marR="0" marT="0" marB="0" anchor="ctr"/>
                </a:tc>
                <a:tc>
                  <a:txBody>
                    <a:bodyPr/>
                    <a:lstStyle/>
                    <a:p>
                      <a:pPr algn="r"/>
                      <a:r>
                        <a:rPr lang="en-US" sz="1200" dirty="0"/>
                        <a:t>32.56</a:t>
                      </a:r>
                    </a:p>
                  </a:txBody>
                  <a:tcPr marL="0" marR="0" marT="0" marB="0" anchor="ctr"/>
                </a:tc>
                <a:tc>
                  <a:txBody>
                    <a:bodyPr/>
                    <a:lstStyle/>
                    <a:p>
                      <a:pPr algn="r"/>
                      <a:r>
                        <a:rPr lang="en-US" sz="1200" dirty="0"/>
                        <a:t>1</a:t>
                      </a:r>
                    </a:p>
                  </a:txBody>
                  <a:tcPr marL="0" marR="0" marT="0" marB="0" anchor="ctr"/>
                </a:tc>
                <a:extLst>
                  <a:ext uri="{0D108BD9-81ED-4DB2-BD59-A6C34878D82A}">
                    <a16:rowId xmlns:a16="http://schemas.microsoft.com/office/drawing/2014/main" val="1207693585"/>
                  </a:ext>
                </a:extLst>
              </a:tr>
              <a:tr h="175191">
                <a:tc>
                  <a:txBody>
                    <a:bodyPr/>
                    <a:lstStyle/>
                    <a:p>
                      <a:pPr algn="ctr"/>
                      <a:r>
                        <a:rPr lang="en-US" sz="1200" dirty="0">
                          <a:effectLst/>
                        </a:rPr>
                        <a:t>########</a:t>
                      </a:r>
                    </a:p>
                  </a:txBody>
                  <a:tcPr marL="0" marR="0" marT="0" marB="0" anchor="ctr"/>
                </a:tc>
                <a:tc>
                  <a:txBody>
                    <a:bodyPr/>
                    <a:lstStyle/>
                    <a:p>
                      <a:pPr algn="r"/>
                      <a:r>
                        <a:rPr lang="en-US" sz="1200" dirty="0"/>
                        <a:t>16544</a:t>
                      </a:r>
                    </a:p>
                  </a:txBody>
                  <a:tcPr marL="0" marR="0" marT="0" marB="0" anchor="ctr"/>
                </a:tc>
                <a:tc>
                  <a:txBody>
                    <a:bodyPr/>
                    <a:lstStyle/>
                    <a:p>
                      <a:pPr algn="r"/>
                      <a:r>
                        <a:rPr lang="en-US" sz="1200" dirty="0"/>
                        <a:t>0.42</a:t>
                      </a:r>
                    </a:p>
                  </a:txBody>
                  <a:tcPr marL="0" marR="0" marT="0" marB="0" anchor="ctr"/>
                </a:tc>
                <a:tc>
                  <a:txBody>
                    <a:bodyPr/>
                    <a:lstStyle/>
                    <a:p>
                      <a:pPr algn="r"/>
                      <a:r>
                        <a:rPr lang="en-US" sz="1200" dirty="0"/>
                        <a:t>4.63</a:t>
                      </a:r>
                    </a:p>
                  </a:txBody>
                  <a:tcPr marL="0" marR="0" marT="0" marB="0" anchor="ctr"/>
                </a:tc>
                <a:tc>
                  <a:txBody>
                    <a:bodyPr/>
                    <a:lstStyle/>
                    <a:p>
                      <a:pPr algn="r"/>
                      <a:r>
                        <a:rPr lang="en-US" sz="1200" dirty="0"/>
                        <a:t>10.22</a:t>
                      </a:r>
                    </a:p>
                  </a:txBody>
                  <a:tcPr marL="0" marR="0" marT="0" marB="0" anchor="ctr"/>
                </a:tc>
                <a:tc>
                  <a:txBody>
                    <a:bodyPr/>
                    <a:lstStyle/>
                    <a:p>
                      <a:pPr algn="r"/>
                      <a:r>
                        <a:rPr lang="en-US" sz="1200" dirty="0"/>
                        <a:t>0.1</a:t>
                      </a:r>
                    </a:p>
                  </a:txBody>
                  <a:tcPr marL="0" marR="0" marT="0" marB="0" anchor="ctr"/>
                </a:tc>
                <a:extLst>
                  <a:ext uri="{0D108BD9-81ED-4DB2-BD59-A6C34878D82A}">
                    <a16:rowId xmlns:a16="http://schemas.microsoft.com/office/drawing/2014/main" val="146445491"/>
                  </a:ext>
                </a:extLst>
              </a:tr>
              <a:tr h="175191">
                <a:tc>
                  <a:txBody>
                    <a:bodyPr/>
                    <a:lstStyle/>
                    <a:p>
                      <a:pPr algn="ctr"/>
                      <a:r>
                        <a:rPr lang="en-US" sz="1200" dirty="0">
                          <a:effectLst/>
                        </a:rPr>
                        <a:t>########</a:t>
                      </a:r>
                    </a:p>
                  </a:txBody>
                  <a:tcPr marL="0" marR="0" marT="0" marB="0" anchor="ctr"/>
                </a:tc>
                <a:tc>
                  <a:txBody>
                    <a:bodyPr/>
                    <a:lstStyle/>
                    <a:p>
                      <a:pPr algn="r"/>
                      <a:r>
                        <a:rPr lang="en-US" sz="1200" dirty="0"/>
                        <a:t>16544</a:t>
                      </a:r>
                    </a:p>
                  </a:txBody>
                  <a:tcPr marL="0" marR="0" marT="0" marB="0" anchor="ctr"/>
                </a:tc>
                <a:tc>
                  <a:txBody>
                    <a:bodyPr/>
                    <a:lstStyle/>
                    <a:p>
                      <a:pPr algn="r"/>
                      <a:r>
                        <a:rPr lang="en-US" sz="1200" dirty="0"/>
                        <a:t>0.83</a:t>
                      </a:r>
                    </a:p>
                  </a:txBody>
                  <a:tcPr marL="0" marR="0" marT="0" marB="0" anchor="ctr"/>
                </a:tc>
                <a:tc>
                  <a:txBody>
                    <a:bodyPr/>
                    <a:lstStyle/>
                    <a:p>
                      <a:pPr algn="r"/>
                      <a:r>
                        <a:rPr lang="en-US" sz="1200" dirty="0"/>
                        <a:t>4.63</a:t>
                      </a:r>
                    </a:p>
                  </a:txBody>
                  <a:tcPr marL="0" marR="0" marT="0" marB="0" anchor="ctr"/>
                </a:tc>
                <a:tc>
                  <a:txBody>
                    <a:bodyPr/>
                    <a:lstStyle/>
                    <a:p>
                      <a:pPr algn="r"/>
                      <a:r>
                        <a:rPr lang="en-US" sz="1200" dirty="0"/>
                        <a:t>14.21</a:t>
                      </a:r>
                    </a:p>
                  </a:txBody>
                  <a:tcPr marL="0" marR="0" marT="0" marB="0" anchor="ctr"/>
                </a:tc>
                <a:tc>
                  <a:txBody>
                    <a:bodyPr/>
                    <a:lstStyle/>
                    <a:p>
                      <a:pPr algn="r"/>
                      <a:r>
                        <a:rPr lang="en-US" sz="1200" dirty="0"/>
                        <a:t>0.2</a:t>
                      </a:r>
                    </a:p>
                  </a:txBody>
                  <a:tcPr marL="0" marR="0" marT="0" marB="0" anchor="ctr"/>
                </a:tc>
                <a:extLst>
                  <a:ext uri="{0D108BD9-81ED-4DB2-BD59-A6C34878D82A}">
                    <a16:rowId xmlns:a16="http://schemas.microsoft.com/office/drawing/2014/main" val="315891017"/>
                  </a:ext>
                </a:extLst>
              </a:tr>
              <a:tr h="175191">
                <a:tc>
                  <a:txBody>
                    <a:bodyPr/>
                    <a:lstStyle/>
                    <a:p>
                      <a:pPr algn="ctr"/>
                      <a:r>
                        <a:rPr lang="en-US" sz="1200" dirty="0">
                          <a:effectLst/>
                        </a:rPr>
                        <a:t>########</a:t>
                      </a:r>
                    </a:p>
                  </a:txBody>
                  <a:tcPr marL="0" marR="0" marT="0" marB="0" anchor="ctr"/>
                </a:tc>
                <a:tc>
                  <a:txBody>
                    <a:bodyPr/>
                    <a:lstStyle/>
                    <a:p>
                      <a:pPr algn="r"/>
                      <a:r>
                        <a:rPr lang="en-US" sz="1200" dirty="0"/>
                        <a:t>17496</a:t>
                      </a:r>
                    </a:p>
                  </a:txBody>
                  <a:tcPr marL="0" marR="0" marT="0" marB="0" anchor="ctr"/>
                </a:tc>
                <a:tc>
                  <a:txBody>
                    <a:bodyPr/>
                    <a:lstStyle/>
                    <a:p>
                      <a:pPr algn="r"/>
                      <a:r>
                        <a:rPr lang="en-US" sz="1200" dirty="0"/>
                        <a:t>1.52</a:t>
                      </a:r>
                    </a:p>
                  </a:txBody>
                  <a:tcPr marL="0" marR="0" marT="0" marB="0" anchor="ctr"/>
                </a:tc>
                <a:tc>
                  <a:txBody>
                    <a:bodyPr/>
                    <a:lstStyle/>
                    <a:p>
                      <a:pPr algn="r"/>
                      <a:r>
                        <a:rPr lang="en-US" sz="1200" dirty="0"/>
                        <a:t>4.9</a:t>
                      </a:r>
                    </a:p>
                  </a:txBody>
                  <a:tcPr marL="0" marR="0" marT="0" marB="0" anchor="ctr"/>
                </a:tc>
                <a:tc>
                  <a:txBody>
                    <a:bodyPr/>
                    <a:lstStyle/>
                    <a:p>
                      <a:pPr algn="r"/>
                      <a:r>
                        <a:rPr lang="en-US" sz="1200" dirty="0"/>
                        <a:t>18.21</a:t>
                      </a:r>
                    </a:p>
                  </a:txBody>
                  <a:tcPr marL="0" marR="0" marT="0" marB="0" anchor="ctr"/>
                </a:tc>
                <a:tc>
                  <a:txBody>
                    <a:bodyPr/>
                    <a:lstStyle/>
                    <a:p>
                      <a:pPr algn="r"/>
                      <a:r>
                        <a:rPr lang="en-US" sz="1200" dirty="0"/>
                        <a:t>0.4</a:t>
                      </a:r>
                    </a:p>
                  </a:txBody>
                  <a:tcPr marL="0" marR="0" marT="0" marB="0" anchor="ctr"/>
                </a:tc>
                <a:extLst>
                  <a:ext uri="{0D108BD9-81ED-4DB2-BD59-A6C34878D82A}">
                    <a16:rowId xmlns:a16="http://schemas.microsoft.com/office/drawing/2014/main" val="3697862183"/>
                  </a:ext>
                </a:extLst>
              </a:tr>
              <a:tr h="175191">
                <a:tc>
                  <a:txBody>
                    <a:bodyPr/>
                    <a:lstStyle/>
                    <a:p>
                      <a:pPr algn="ctr"/>
                      <a:r>
                        <a:rPr lang="en-US" sz="1200" dirty="0">
                          <a:effectLst/>
                        </a:rPr>
                        <a:t>########</a:t>
                      </a:r>
                    </a:p>
                  </a:txBody>
                  <a:tcPr marL="0" marR="0" marT="0" marB="0" anchor="ctr"/>
                </a:tc>
                <a:tc>
                  <a:txBody>
                    <a:bodyPr/>
                    <a:lstStyle/>
                    <a:p>
                      <a:pPr algn="r"/>
                      <a:r>
                        <a:rPr lang="en-US" sz="1200" dirty="0"/>
                        <a:t>25535</a:t>
                      </a:r>
                    </a:p>
                  </a:txBody>
                  <a:tcPr marL="0" marR="0" marT="0" marB="0" anchor="ctr"/>
                </a:tc>
                <a:tc>
                  <a:txBody>
                    <a:bodyPr/>
                    <a:lstStyle/>
                    <a:p>
                      <a:pPr algn="r"/>
                      <a:r>
                        <a:rPr lang="en-US" sz="1200" dirty="0"/>
                        <a:t>4.45</a:t>
                      </a:r>
                    </a:p>
                  </a:txBody>
                  <a:tcPr marL="0" marR="0" marT="0" marB="0" anchor="ctr"/>
                </a:tc>
                <a:tc>
                  <a:txBody>
                    <a:bodyPr/>
                    <a:lstStyle/>
                    <a:p>
                      <a:pPr algn="r"/>
                      <a:r>
                        <a:rPr lang="en-US" sz="1200" dirty="0"/>
                        <a:t>7.14</a:t>
                      </a:r>
                    </a:p>
                  </a:txBody>
                  <a:tcPr marL="0" marR="0" marT="0" marB="0" anchor="ctr"/>
                </a:tc>
                <a:tc>
                  <a:txBody>
                    <a:bodyPr/>
                    <a:lstStyle/>
                    <a:p>
                      <a:pPr algn="r"/>
                      <a:r>
                        <a:rPr lang="en-US" sz="1200" dirty="0"/>
                        <a:t>24.51</a:t>
                      </a:r>
                    </a:p>
                  </a:txBody>
                  <a:tcPr marL="0" marR="0" marT="0" marB="0" anchor="ctr"/>
                </a:tc>
                <a:tc>
                  <a:txBody>
                    <a:bodyPr/>
                    <a:lstStyle/>
                    <a:p>
                      <a:pPr algn="r"/>
                      <a:r>
                        <a:rPr lang="en-US" sz="1200" dirty="0"/>
                        <a:t>1.3</a:t>
                      </a:r>
                    </a:p>
                  </a:txBody>
                  <a:tcPr marL="0" marR="0" marT="0" marB="0" anchor="ctr"/>
                </a:tc>
                <a:extLst>
                  <a:ext uri="{0D108BD9-81ED-4DB2-BD59-A6C34878D82A}">
                    <a16:rowId xmlns:a16="http://schemas.microsoft.com/office/drawing/2014/main" val="4017490781"/>
                  </a:ext>
                </a:extLst>
              </a:tr>
              <a:tr h="175191">
                <a:tc>
                  <a:txBody>
                    <a:bodyPr/>
                    <a:lstStyle/>
                    <a:p>
                      <a:pPr algn="ctr"/>
                      <a:r>
                        <a:rPr lang="en-US" sz="1200" dirty="0">
                          <a:effectLst/>
                        </a:rPr>
                        <a:t>########</a:t>
                      </a:r>
                    </a:p>
                  </a:txBody>
                  <a:tcPr marL="0" marR="0" marT="0" marB="0" anchor="ctr"/>
                </a:tc>
                <a:tc>
                  <a:txBody>
                    <a:bodyPr/>
                    <a:lstStyle/>
                    <a:p>
                      <a:pPr algn="r"/>
                      <a:r>
                        <a:rPr lang="en-US" sz="1200" dirty="0"/>
                        <a:t>25282</a:t>
                      </a:r>
                    </a:p>
                  </a:txBody>
                  <a:tcPr marL="0" marR="0" marT="0" marB="0" anchor="ctr"/>
                </a:tc>
                <a:tc>
                  <a:txBody>
                    <a:bodyPr/>
                    <a:lstStyle/>
                    <a:p>
                      <a:pPr algn="r"/>
                      <a:r>
                        <a:rPr lang="en-US" sz="1200" dirty="0"/>
                        <a:t>7.31</a:t>
                      </a:r>
                    </a:p>
                  </a:txBody>
                  <a:tcPr marL="0" marR="0" marT="0" marB="0" anchor="ctr"/>
                </a:tc>
                <a:tc>
                  <a:txBody>
                    <a:bodyPr/>
                    <a:lstStyle/>
                    <a:p>
                      <a:pPr algn="r"/>
                      <a:r>
                        <a:rPr lang="en-US" sz="1200" dirty="0"/>
                        <a:t>7.07</a:t>
                      </a:r>
                    </a:p>
                  </a:txBody>
                  <a:tcPr marL="0" marR="0" marT="0" marB="0" anchor="ctr"/>
                </a:tc>
                <a:tc>
                  <a:txBody>
                    <a:bodyPr/>
                    <a:lstStyle/>
                    <a:p>
                      <a:pPr algn="r"/>
                      <a:r>
                        <a:rPr lang="en-US" sz="1200" dirty="0"/>
                        <a:t>30.56</a:t>
                      </a:r>
                    </a:p>
                  </a:txBody>
                  <a:tcPr marL="0" marR="0" marT="0" marB="0" anchor="ctr"/>
                </a:tc>
                <a:tc>
                  <a:txBody>
                    <a:bodyPr/>
                    <a:lstStyle/>
                    <a:p>
                      <a:pPr algn="r"/>
                      <a:r>
                        <a:rPr lang="en-US" sz="1200" dirty="0"/>
                        <a:t>2.1</a:t>
                      </a:r>
                    </a:p>
                  </a:txBody>
                  <a:tcPr marL="0" marR="0" marT="0" marB="0" anchor="ctr"/>
                </a:tc>
                <a:extLst>
                  <a:ext uri="{0D108BD9-81ED-4DB2-BD59-A6C34878D82A}">
                    <a16:rowId xmlns:a16="http://schemas.microsoft.com/office/drawing/2014/main" val="1168873656"/>
                  </a:ext>
                </a:extLst>
              </a:tr>
              <a:tr h="175191">
                <a:tc>
                  <a:txBody>
                    <a:bodyPr/>
                    <a:lstStyle/>
                    <a:p>
                      <a:pPr algn="r"/>
                      <a:r>
                        <a:rPr lang="en-US" sz="1200" dirty="0">
                          <a:effectLst/>
                        </a:rPr>
                        <a:t>19-Jul-03</a:t>
                      </a:r>
                    </a:p>
                  </a:txBody>
                  <a:tcPr marL="0" marR="0" marT="0" marB="0" anchor="ctr"/>
                </a:tc>
                <a:tc>
                  <a:txBody>
                    <a:bodyPr/>
                    <a:lstStyle/>
                    <a:p>
                      <a:pPr algn="r"/>
                      <a:r>
                        <a:rPr lang="en-US" sz="1200" dirty="0"/>
                        <a:t>16625</a:t>
                      </a:r>
                    </a:p>
                  </a:txBody>
                  <a:tcPr marL="0" marR="0" marT="0" marB="0" anchor="ctr"/>
                </a:tc>
                <a:tc>
                  <a:txBody>
                    <a:bodyPr/>
                    <a:lstStyle/>
                    <a:p>
                      <a:pPr algn="r"/>
                      <a:r>
                        <a:rPr lang="en-US" sz="1200" dirty="0"/>
                        <a:t>0.44</a:t>
                      </a:r>
                    </a:p>
                  </a:txBody>
                  <a:tcPr marL="0" marR="0" marT="0" marB="0" anchor="ctr"/>
                </a:tc>
                <a:tc>
                  <a:txBody>
                    <a:bodyPr/>
                    <a:lstStyle/>
                    <a:p>
                      <a:pPr algn="r"/>
                      <a:r>
                        <a:rPr lang="en-US" sz="1200" dirty="0"/>
                        <a:t>4.65</a:t>
                      </a:r>
                    </a:p>
                  </a:txBody>
                  <a:tcPr marL="0" marR="0" marT="0" marB="0" anchor="ctr"/>
                </a:tc>
                <a:tc>
                  <a:txBody>
                    <a:bodyPr/>
                    <a:lstStyle/>
                    <a:p>
                      <a:pPr algn="r"/>
                      <a:r>
                        <a:rPr lang="en-US" sz="1200" dirty="0"/>
                        <a:t>21.22</a:t>
                      </a:r>
                    </a:p>
                  </a:txBody>
                  <a:tcPr marL="0" marR="0" marT="0" marB="0" anchor="ctr"/>
                </a:tc>
                <a:tc>
                  <a:txBody>
                    <a:bodyPr/>
                    <a:lstStyle/>
                    <a:p>
                      <a:pPr algn="r"/>
                      <a:r>
                        <a:rPr lang="en-US" sz="1200" dirty="0"/>
                        <a:t>0.1</a:t>
                      </a:r>
                    </a:p>
                  </a:txBody>
                  <a:tcPr marL="0" marR="0" marT="0" marB="0" anchor="ctr"/>
                </a:tc>
                <a:extLst>
                  <a:ext uri="{0D108BD9-81ED-4DB2-BD59-A6C34878D82A}">
                    <a16:rowId xmlns:a16="http://schemas.microsoft.com/office/drawing/2014/main" val="1531215387"/>
                  </a:ext>
                </a:extLst>
              </a:tr>
              <a:tr h="175191">
                <a:tc>
                  <a:txBody>
                    <a:bodyPr/>
                    <a:lstStyle/>
                    <a:p>
                      <a:pPr algn="r"/>
                      <a:r>
                        <a:rPr lang="en-US" sz="1200" dirty="0">
                          <a:effectLst/>
                        </a:rPr>
                        <a:t>20-Jul-03</a:t>
                      </a:r>
                    </a:p>
                  </a:txBody>
                  <a:tcPr marL="0" marR="0" marT="0" marB="0" anchor="ctr"/>
                </a:tc>
                <a:tc>
                  <a:txBody>
                    <a:bodyPr/>
                    <a:lstStyle/>
                    <a:p>
                      <a:pPr algn="r"/>
                      <a:r>
                        <a:rPr lang="en-US" sz="1200" dirty="0"/>
                        <a:t>16449</a:t>
                      </a:r>
                    </a:p>
                  </a:txBody>
                  <a:tcPr marL="0" marR="0" marT="0" marB="0" anchor="ctr"/>
                </a:tc>
                <a:tc>
                  <a:txBody>
                    <a:bodyPr/>
                    <a:lstStyle/>
                    <a:p>
                      <a:pPr algn="r"/>
                      <a:r>
                        <a:rPr lang="en-US" sz="1200" dirty="0"/>
                        <a:t>0.83</a:t>
                      </a:r>
                    </a:p>
                  </a:txBody>
                  <a:tcPr marL="0" marR="0" marT="0" marB="0" anchor="ctr"/>
                </a:tc>
                <a:tc>
                  <a:txBody>
                    <a:bodyPr/>
                    <a:lstStyle/>
                    <a:p>
                      <a:pPr algn="r"/>
                      <a:r>
                        <a:rPr lang="en-US" sz="1200" dirty="0"/>
                        <a:t>4.6</a:t>
                      </a:r>
                    </a:p>
                  </a:txBody>
                  <a:tcPr marL="0" marR="0" marT="0" marB="0" anchor="ctr"/>
                </a:tc>
                <a:tc>
                  <a:txBody>
                    <a:bodyPr/>
                    <a:lstStyle/>
                    <a:p>
                      <a:pPr algn="r"/>
                      <a:r>
                        <a:rPr lang="en-US" sz="1200" dirty="0"/>
                        <a:t>24.39</a:t>
                      </a:r>
                    </a:p>
                  </a:txBody>
                  <a:tcPr marL="0" marR="0" marT="0" marB="0" anchor="ctr"/>
                </a:tc>
                <a:tc>
                  <a:txBody>
                    <a:bodyPr/>
                    <a:lstStyle/>
                    <a:p>
                      <a:pPr algn="r"/>
                      <a:r>
                        <a:rPr lang="en-US" sz="1200" dirty="0"/>
                        <a:t>0.2</a:t>
                      </a:r>
                    </a:p>
                  </a:txBody>
                  <a:tcPr marL="0" marR="0" marT="0" marB="0" anchor="ctr"/>
                </a:tc>
                <a:extLst>
                  <a:ext uri="{0D108BD9-81ED-4DB2-BD59-A6C34878D82A}">
                    <a16:rowId xmlns:a16="http://schemas.microsoft.com/office/drawing/2014/main" val="2790234480"/>
                  </a:ext>
                </a:extLst>
              </a:tr>
              <a:tr h="175191">
                <a:tc>
                  <a:txBody>
                    <a:bodyPr/>
                    <a:lstStyle/>
                    <a:p>
                      <a:pPr algn="r"/>
                      <a:r>
                        <a:rPr lang="en-US" sz="1200" dirty="0">
                          <a:effectLst/>
                        </a:rPr>
                        <a:t>21-Jul-03</a:t>
                      </a:r>
                    </a:p>
                  </a:txBody>
                  <a:tcPr marL="0" marR="0" marT="0" marB="0" anchor="ctr"/>
                </a:tc>
                <a:tc>
                  <a:txBody>
                    <a:bodyPr/>
                    <a:lstStyle/>
                    <a:p>
                      <a:pPr algn="r"/>
                      <a:r>
                        <a:rPr lang="en-US" sz="1200" dirty="0"/>
                        <a:t>21100</a:t>
                      </a:r>
                    </a:p>
                  </a:txBody>
                  <a:tcPr marL="0" marR="0" marT="0" marB="0" anchor="ctr"/>
                </a:tc>
                <a:tc>
                  <a:txBody>
                    <a:bodyPr/>
                    <a:lstStyle/>
                    <a:p>
                      <a:pPr algn="r"/>
                      <a:r>
                        <a:rPr lang="en-US" sz="1200" dirty="0"/>
                        <a:t>2.52</a:t>
                      </a:r>
                    </a:p>
                  </a:txBody>
                  <a:tcPr marL="0" marR="0" marT="0" marB="0" anchor="ctr"/>
                </a:tc>
                <a:tc>
                  <a:txBody>
                    <a:bodyPr/>
                    <a:lstStyle/>
                    <a:p>
                      <a:pPr algn="r"/>
                      <a:r>
                        <a:rPr lang="en-US" sz="1200" dirty="0"/>
                        <a:t>5.9</a:t>
                      </a:r>
                    </a:p>
                  </a:txBody>
                  <a:tcPr marL="0" marR="0" marT="0" marB="0" anchor="ctr"/>
                </a:tc>
                <a:tc>
                  <a:txBody>
                    <a:bodyPr/>
                    <a:lstStyle/>
                    <a:p>
                      <a:pPr algn="r"/>
                      <a:r>
                        <a:rPr lang="en-US" sz="1200" dirty="0"/>
                        <a:t>28.41</a:t>
                      </a:r>
                    </a:p>
                  </a:txBody>
                  <a:tcPr marL="0" marR="0" marT="0" marB="0" anchor="ctr"/>
                </a:tc>
                <a:tc>
                  <a:txBody>
                    <a:bodyPr/>
                    <a:lstStyle/>
                    <a:p>
                      <a:pPr algn="r"/>
                      <a:r>
                        <a:rPr lang="en-US" sz="1200" dirty="0"/>
                        <a:t>0.7</a:t>
                      </a:r>
                    </a:p>
                  </a:txBody>
                  <a:tcPr marL="0" marR="0" marT="0" marB="0" anchor="ctr"/>
                </a:tc>
                <a:extLst>
                  <a:ext uri="{0D108BD9-81ED-4DB2-BD59-A6C34878D82A}">
                    <a16:rowId xmlns:a16="http://schemas.microsoft.com/office/drawing/2014/main" val="3206116866"/>
                  </a:ext>
                </a:extLst>
              </a:tr>
              <a:tr h="175191">
                <a:tc>
                  <a:txBody>
                    <a:bodyPr/>
                    <a:lstStyle/>
                    <a:p>
                      <a:pPr algn="r"/>
                      <a:r>
                        <a:rPr lang="en-US" sz="1200" dirty="0">
                          <a:effectLst/>
                        </a:rPr>
                        <a:t>22-Jul-03</a:t>
                      </a:r>
                    </a:p>
                  </a:txBody>
                  <a:tcPr marL="0" marR="0" marT="0" marB="0" anchor="ctr"/>
                </a:tc>
                <a:tc>
                  <a:txBody>
                    <a:bodyPr/>
                    <a:lstStyle/>
                    <a:p>
                      <a:pPr algn="r"/>
                      <a:r>
                        <a:rPr lang="en-US" sz="1200" dirty="0"/>
                        <a:t>17955</a:t>
                      </a:r>
                    </a:p>
                  </a:txBody>
                  <a:tcPr marL="0" marR="0" marT="0" marB="0" anchor="ctr"/>
                </a:tc>
                <a:tc>
                  <a:txBody>
                    <a:bodyPr/>
                    <a:lstStyle/>
                    <a:p>
                      <a:pPr algn="r"/>
                      <a:r>
                        <a:rPr lang="en-US" sz="1200" dirty="0"/>
                        <a:t>3.33</a:t>
                      </a:r>
                    </a:p>
                  </a:txBody>
                  <a:tcPr marL="0" marR="0" marT="0" marB="0" anchor="ctr"/>
                </a:tc>
                <a:tc>
                  <a:txBody>
                    <a:bodyPr/>
                    <a:lstStyle/>
                    <a:p>
                      <a:pPr algn="r"/>
                      <a:r>
                        <a:rPr lang="en-US" sz="1200" dirty="0"/>
                        <a:t>5.02</a:t>
                      </a:r>
                    </a:p>
                  </a:txBody>
                  <a:tcPr marL="0" marR="0" marT="0" marB="0" anchor="ctr"/>
                </a:tc>
                <a:tc>
                  <a:txBody>
                    <a:bodyPr/>
                    <a:lstStyle/>
                    <a:p>
                      <a:pPr algn="r"/>
                      <a:r>
                        <a:rPr lang="en-US" sz="1200" dirty="0"/>
                        <a:t>30.96</a:t>
                      </a:r>
                    </a:p>
                  </a:txBody>
                  <a:tcPr marL="0" marR="0" marT="0" marB="0" anchor="ctr"/>
                </a:tc>
                <a:tc>
                  <a:txBody>
                    <a:bodyPr/>
                    <a:lstStyle/>
                    <a:p>
                      <a:pPr algn="r"/>
                      <a:r>
                        <a:rPr lang="en-US" sz="1200" dirty="0"/>
                        <a:t>1</a:t>
                      </a:r>
                    </a:p>
                  </a:txBody>
                  <a:tcPr marL="0" marR="0" marT="0" marB="0" anchor="ctr"/>
                </a:tc>
                <a:extLst>
                  <a:ext uri="{0D108BD9-81ED-4DB2-BD59-A6C34878D82A}">
                    <a16:rowId xmlns:a16="http://schemas.microsoft.com/office/drawing/2014/main" val="821217915"/>
                  </a:ext>
                </a:extLst>
              </a:tr>
              <a:tr h="175191">
                <a:tc>
                  <a:txBody>
                    <a:bodyPr/>
                    <a:lstStyle/>
                    <a:p>
                      <a:pPr algn="r"/>
                      <a:r>
                        <a:rPr lang="en-US" sz="1200" dirty="0">
                          <a:effectLst/>
                        </a:rPr>
                        <a:t>23-Jul-03</a:t>
                      </a:r>
                    </a:p>
                  </a:txBody>
                  <a:tcPr marL="0" marR="0" marT="0" marB="0" anchor="ctr"/>
                </a:tc>
                <a:tc>
                  <a:txBody>
                    <a:bodyPr/>
                    <a:lstStyle/>
                    <a:p>
                      <a:pPr algn="r"/>
                      <a:r>
                        <a:rPr lang="en-US" sz="1200" dirty="0"/>
                        <a:t>15950</a:t>
                      </a:r>
                    </a:p>
                  </a:txBody>
                  <a:tcPr marL="0" marR="0" marT="0" marB="0" anchor="ctr"/>
                </a:tc>
                <a:tc>
                  <a:txBody>
                    <a:bodyPr/>
                    <a:lstStyle/>
                    <a:p>
                      <a:pPr algn="r"/>
                      <a:r>
                        <a:rPr lang="en-US" sz="1200" dirty="0"/>
                        <a:t>3.58</a:t>
                      </a:r>
                    </a:p>
                  </a:txBody>
                  <a:tcPr marL="0" marR="0" marT="0" marB="0" anchor="ctr"/>
                </a:tc>
                <a:tc>
                  <a:txBody>
                    <a:bodyPr/>
                    <a:lstStyle/>
                    <a:p>
                      <a:pPr algn="r"/>
                      <a:r>
                        <a:rPr lang="en-US" sz="1200" dirty="0"/>
                        <a:t>4.46</a:t>
                      </a:r>
                    </a:p>
                  </a:txBody>
                  <a:tcPr marL="0" marR="0" marT="0" marB="0" anchor="ctr"/>
                </a:tc>
                <a:tc>
                  <a:txBody>
                    <a:bodyPr/>
                    <a:lstStyle/>
                    <a:p>
                      <a:pPr algn="r"/>
                      <a:r>
                        <a:rPr lang="en-US" sz="1200" dirty="0"/>
                        <a:t>32.35</a:t>
                      </a:r>
                    </a:p>
                  </a:txBody>
                  <a:tcPr marL="0" marR="0" marT="0" marB="0" anchor="ctr"/>
                </a:tc>
                <a:tc>
                  <a:txBody>
                    <a:bodyPr/>
                    <a:lstStyle/>
                    <a:p>
                      <a:pPr algn="r"/>
                      <a:r>
                        <a:rPr lang="en-US" sz="1200" dirty="0"/>
                        <a:t>1</a:t>
                      </a:r>
                    </a:p>
                  </a:txBody>
                  <a:tcPr marL="0" marR="0" marT="0" marB="0" anchor="ctr"/>
                </a:tc>
                <a:extLst>
                  <a:ext uri="{0D108BD9-81ED-4DB2-BD59-A6C34878D82A}">
                    <a16:rowId xmlns:a16="http://schemas.microsoft.com/office/drawing/2014/main" val="4274557370"/>
                  </a:ext>
                </a:extLst>
              </a:tr>
              <a:tr h="175191">
                <a:tc>
                  <a:txBody>
                    <a:bodyPr/>
                    <a:lstStyle/>
                    <a:p>
                      <a:pPr algn="r"/>
                      <a:r>
                        <a:rPr lang="en-US" sz="1200" dirty="0">
                          <a:effectLst/>
                        </a:rPr>
                        <a:t>30-Jul-03</a:t>
                      </a:r>
                    </a:p>
                  </a:txBody>
                  <a:tcPr marL="0" marR="0" marT="0" marB="0" anchor="ctr"/>
                </a:tc>
                <a:tc>
                  <a:txBody>
                    <a:bodyPr/>
                    <a:lstStyle/>
                    <a:p>
                      <a:pPr algn="r"/>
                      <a:r>
                        <a:rPr lang="en-US" sz="1200" dirty="0"/>
                        <a:t>16962</a:t>
                      </a:r>
                    </a:p>
                  </a:txBody>
                  <a:tcPr marL="0" marR="0" marT="0" marB="0" anchor="ctr"/>
                </a:tc>
                <a:tc>
                  <a:txBody>
                    <a:bodyPr/>
                    <a:lstStyle/>
                    <a:p>
                      <a:pPr algn="r"/>
                      <a:r>
                        <a:rPr lang="en-US" sz="1200" dirty="0"/>
                        <a:t>4.12</a:t>
                      </a:r>
                    </a:p>
                  </a:txBody>
                  <a:tcPr marL="0" marR="0" marT="0" marB="0" anchor="ctr"/>
                </a:tc>
                <a:tc>
                  <a:txBody>
                    <a:bodyPr/>
                    <a:lstStyle/>
                    <a:p>
                      <a:pPr algn="r"/>
                      <a:r>
                        <a:rPr lang="en-US" sz="1200" dirty="0"/>
                        <a:t>4.75</a:t>
                      </a:r>
                    </a:p>
                  </a:txBody>
                  <a:tcPr marL="0" marR="0" marT="0" marB="0" anchor="ctr"/>
                </a:tc>
                <a:tc>
                  <a:txBody>
                    <a:bodyPr/>
                    <a:lstStyle/>
                    <a:p>
                      <a:pPr algn="r"/>
                      <a:r>
                        <a:rPr lang="en-US" sz="1200" dirty="0"/>
                        <a:t>24.1</a:t>
                      </a:r>
                    </a:p>
                  </a:txBody>
                  <a:tcPr marL="0" marR="0" marT="0" marB="0" anchor="ctr"/>
                </a:tc>
                <a:tc>
                  <a:txBody>
                    <a:bodyPr/>
                    <a:lstStyle/>
                    <a:p>
                      <a:pPr algn="r"/>
                      <a:r>
                        <a:rPr lang="en-US" sz="1200" dirty="0"/>
                        <a:t>1.2</a:t>
                      </a:r>
                    </a:p>
                  </a:txBody>
                  <a:tcPr marL="0" marR="0" marT="0" marB="0" anchor="ctr"/>
                </a:tc>
                <a:extLst>
                  <a:ext uri="{0D108BD9-81ED-4DB2-BD59-A6C34878D82A}">
                    <a16:rowId xmlns:a16="http://schemas.microsoft.com/office/drawing/2014/main" val="1221487989"/>
                  </a:ext>
                </a:extLst>
              </a:tr>
              <a:tr h="175191">
                <a:tc>
                  <a:txBody>
                    <a:bodyPr/>
                    <a:lstStyle/>
                    <a:p>
                      <a:pPr algn="r"/>
                      <a:r>
                        <a:rPr lang="en-US" sz="1200" dirty="0">
                          <a:effectLst/>
                        </a:rPr>
                        <a:t>31-Jul-03</a:t>
                      </a:r>
                    </a:p>
                  </a:txBody>
                  <a:tcPr marL="0" marR="0" marT="0" marB="0" anchor="ctr"/>
                </a:tc>
                <a:tc>
                  <a:txBody>
                    <a:bodyPr/>
                    <a:lstStyle/>
                    <a:p>
                      <a:pPr algn="r"/>
                      <a:r>
                        <a:rPr lang="en-US" sz="1200" dirty="0"/>
                        <a:t>24146</a:t>
                      </a:r>
                    </a:p>
                  </a:txBody>
                  <a:tcPr marL="0" marR="0" marT="0" marB="0" anchor="ctr"/>
                </a:tc>
                <a:tc>
                  <a:txBody>
                    <a:bodyPr/>
                    <a:lstStyle/>
                    <a:p>
                      <a:pPr algn="r"/>
                      <a:r>
                        <a:rPr lang="en-US" sz="1200" dirty="0"/>
                        <a:t>6.66</a:t>
                      </a:r>
                    </a:p>
                  </a:txBody>
                  <a:tcPr marL="0" marR="0" marT="0" marB="0" anchor="ctr"/>
                </a:tc>
                <a:tc>
                  <a:txBody>
                    <a:bodyPr/>
                    <a:lstStyle/>
                    <a:p>
                      <a:pPr algn="r"/>
                      <a:r>
                        <a:rPr lang="en-US" sz="1200" dirty="0"/>
                        <a:t>6.76</a:t>
                      </a:r>
                    </a:p>
                  </a:txBody>
                  <a:tcPr marL="0" marR="0" marT="0" marB="0" anchor="ctr"/>
                </a:tc>
                <a:tc>
                  <a:txBody>
                    <a:bodyPr/>
                    <a:lstStyle/>
                    <a:p>
                      <a:pPr algn="r"/>
                      <a:r>
                        <a:rPr lang="en-US" sz="1200" dirty="0"/>
                        <a:t>27.09</a:t>
                      </a:r>
                    </a:p>
                  </a:txBody>
                  <a:tcPr marL="0" marR="0" marT="0" marB="0" anchor="ctr"/>
                </a:tc>
                <a:tc>
                  <a:txBody>
                    <a:bodyPr/>
                    <a:lstStyle/>
                    <a:p>
                      <a:pPr algn="r"/>
                      <a:r>
                        <a:rPr lang="en-US" sz="1200" dirty="0"/>
                        <a:t>1.9</a:t>
                      </a:r>
                    </a:p>
                  </a:txBody>
                  <a:tcPr marL="0" marR="0" marT="0" marB="0" anchor="ctr"/>
                </a:tc>
                <a:extLst>
                  <a:ext uri="{0D108BD9-81ED-4DB2-BD59-A6C34878D82A}">
                    <a16:rowId xmlns:a16="http://schemas.microsoft.com/office/drawing/2014/main" val="3539786738"/>
                  </a:ext>
                </a:extLst>
              </a:tr>
            </a:tbl>
          </a:graphicData>
        </a:graphic>
      </p:graphicFrame>
    </p:spTree>
    <p:extLst>
      <p:ext uri="{BB962C8B-B14F-4D97-AF65-F5344CB8AC3E}">
        <p14:creationId xmlns:p14="http://schemas.microsoft.com/office/powerpoint/2010/main" val="2344517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4BA0-0FD5-4CC8-9372-8D21C8891078}"/>
              </a:ext>
            </a:extLst>
          </p:cNvPr>
          <p:cNvSpPr>
            <a:spLocks noGrp="1"/>
          </p:cNvSpPr>
          <p:nvPr>
            <p:ph type="title"/>
          </p:nvPr>
        </p:nvSpPr>
        <p:spPr/>
        <p:txBody>
          <a:bodyPr>
            <a:normAutofit/>
          </a:bodyPr>
          <a:lstStyle/>
          <a:p>
            <a:r>
              <a:rPr lang="en-US" sz="3600" dirty="0">
                <a:solidFill>
                  <a:srgbClr val="FF0000"/>
                </a:solidFill>
              </a:rPr>
              <a:t>Dam Architecture</a:t>
            </a:r>
          </a:p>
        </p:txBody>
      </p:sp>
      <p:pic>
        <p:nvPicPr>
          <p:cNvPr id="4" name="Picture 4">
            <a:extLst>
              <a:ext uri="{FF2B5EF4-FFF2-40B4-BE49-F238E27FC236}">
                <a16:creationId xmlns:a16="http://schemas.microsoft.com/office/drawing/2014/main" id="{425752A6-5911-EE9B-6B26-C9138E6FB622}"/>
              </a:ext>
            </a:extLst>
          </p:cNvPr>
          <p:cNvPicPr>
            <a:picLocks noGrp="1" noChangeAspect="1"/>
          </p:cNvPicPr>
          <p:nvPr>
            <p:ph idx="1"/>
          </p:nvPr>
        </p:nvPicPr>
        <p:blipFill>
          <a:blip r:embed="rId2"/>
          <a:stretch>
            <a:fillRect/>
          </a:stretch>
        </p:blipFill>
        <p:spPr>
          <a:xfrm>
            <a:off x="2571750" y="2405856"/>
            <a:ext cx="7048500" cy="3190875"/>
          </a:xfrm>
          <a:prstGeom prst="rect">
            <a:avLst/>
          </a:prstGeom>
        </p:spPr>
      </p:pic>
    </p:spTree>
    <p:extLst>
      <p:ext uri="{BB962C8B-B14F-4D97-AF65-F5344CB8AC3E}">
        <p14:creationId xmlns:p14="http://schemas.microsoft.com/office/powerpoint/2010/main" val="4009687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55B7-8DDF-274C-DAC6-9350C83B084E}"/>
              </a:ext>
            </a:extLst>
          </p:cNvPr>
          <p:cNvSpPr>
            <a:spLocks noGrp="1"/>
          </p:cNvSpPr>
          <p:nvPr>
            <p:ph type="title"/>
          </p:nvPr>
        </p:nvSpPr>
        <p:spPr>
          <a:xfrm>
            <a:off x="838200" y="365125"/>
            <a:ext cx="10515600" cy="988187"/>
          </a:xfrm>
        </p:spPr>
        <p:txBody>
          <a:bodyPr>
            <a:normAutofit/>
          </a:bodyPr>
          <a:lstStyle/>
          <a:p>
            <a:r>
              <a:rPr lang="en-US" sz="3600" dirty="0">
                <a:solidFill>
                  <a:srgbClr val="FF0000"/>
                </a:solidFill>
                <a:cs typeface="Calibri Light"/>
              </a:rPr>
              <a:t>Traditional model</a:t>
            </a:r>
            <a:endParaRPr lang="en-US" sz="3600" dirty="0">
              <a:solidFill>
                <a:srgbClr val="FF0000"/>
              </a:solidFill>
            </a:endParaRPr>
          </a:p>
        </p:txBody>
      </p:sp>
      <p:sp>
        <p:nvSpPr>
          <p:cNvPr id="3" name="Content Placeholder 2">
            <a:extLst>
              <a:ext uri="{FF2B5EF4-FFF2-40B4-BE49-F238E27FC236}">
                <a16:creationId xmlns:a16="http://schemas.microsoft.com/office/drawing/2014/main" id="{133E5436-3534-6486-8DB6-1409ADB9CF84}"/>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Traditional statistical models mainly use the hydrostatic-seasonal-time (HST) model, (h; s; t) [29], which can be divided into three parts:</a:t>
            </a:r>
            <a:endParaRPr lang="en-US" dirty="0"/>
          </a:p>
          <a:p>
            <a:pPr lvl="2" algn="just"/>
            <a:r>
              <a:rPr lang="en-US" dirty="0">
                <a:ea typeface="+mn-lt"/>
                <a:cs typeface="+mn-lt"/>
              </a:rPr>
              <a:t>the hydrostatic component (the influence of reservoir water), (h);</a:t>
            </a:r>
            <a:endParaRPr lang="en-US" dirty="0">
              <a:cs typeface="Calibri" panose="020F0502020204030204"/>
            </a:endParaRPr>
          </a:p>
          <a:p>
            <a:pPr lvl="3" algn="just"/>
            <a:r>
              <a:rPr lang="en-US" dirty="0">
                <a:ea typeface="+mn-lt"/>
                <a:cs typeface="+mn-lt"/>
              </a:rPr>
              <a:t>d(h) = Σαh(t)</a:t>
            </a:r>
          </a:p>
          <a:p>
            <a:pPr lvl="2" algn="just"/>
            <a:r>
              <a:rPr lang="en-US" dirty="0">
                <a:ea typeface="+mn-lt"/>
                <a:cs typeface="+mn-lt"/>
              </a:rPr>
              <a:t>the seasonal component (associated predominantly with temperature), (s);</a:t>
            </a:r>
          </a:p>
          <a:p>
            <a:pPr lvl="3" algn="just"/>
            <a:r>
              <a:rPr lang="en-US" dirty="0">
                <a:ea typeface="+mn-lt"/>
                <a:cs typeface="+mn-lt"/>
              </a:rPr>
              <a:t>d(s) = Σ(b1sin(2πit/365) + b2cos(2πit/365)) </a:t>
            </a:r>
          </a:p>
          <a:p>
            <a:pPr lvl="2" algn="just"/>
            <a:r>
              <a:rPr lang="en-US" dirty="0">
                <a:ea typeface="+mn-lt"/>
                <a:cs typeface="+mn-lt"/>
              </a:rPr>
              <a:t>the irreversible component (the dissipation of hear of hydration, creep, alkali-aggregate reaction, and so on), (t);</a:t>
            </a:r>
          </a:p>
          <a:p>
            <a:pPr lvl="3" algn="just"/>
            <a:r>
              <a:rPr lang="en-US" dirty="0">
                <a:ea typeface="+mn-lt"/>
                <a:cs typeface="+mn-lt"/>
              </a:rPr>
              <a:t>d(t) = c0 ln(t) + c1 t</a:t>
            </a:r>
          </a:p>
          <a:p>
            <a:pPr algn="just"/>
            <a:r>
              <a:rPr lang="en-US" dirty="0">
                <a:ea typeface="+mn-lt"/>
                <a:cs typeface="+mn-lt"/>
              </a:rPr>
              <a:t>The HST model can be written as follows:</a:t>
            </a:r>
          </a:p>
          <a:p>
            <a:pPr lvl="1" algn="just"/>
            <a:r>
              <a:rPr lang="en-US" dirty="0">
                <a:ea typeface="+mn-lt"/>
                <a:cs typeface="+mn-lt"/>
              </a:rPr>
              <a:t>d(h, s, t) = d(h) + d(s) + d(t) + e</a:t>
            </a:r>
          </a:p>
        </p:txBody>
      </p:sp>
    </p:spTree>
    <p:extLst>
      <p:ext uri="{BB962C8B-B14F-4D97-AF65-F5344CB8AC3E}">
        <p14:creationId xmlns:p14="http://schemas.microsoft.com/office/powerpoint/2010/main" val="2670246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2E37-D298-DAA5-D21D-B7A94816556E}"/>
              </a:ext>
            </a:extLst>
          </p:cNvPr>
          <p:cNvSpPr>
            <a:spLocks noGrp="1"/>
          </p:cNvSpPr>
          <p:nvPr>
            <p:ph type="title"/>
          </p:nvPr>
        </p:nvSpPr>
        <p:spPr/>
        <p:txBody>
          <a:bodyPr>
            <a:normAutofit/>
          </a:bodyPr>
          <a:lstStyle/>
          <a:p>
            <a:r>
              <a:rPr lang="en-US" sz="3600" dirty="0">
                <a:solidFill>
                  <a:srgbClr val="FF0000"/>
                </a:solidFill>
              </a:rPr>
              <a:t>Multi-Layer Perceptron</a:t>
            </a:r>
          </a:p>
        </p:txBody>
      </p:sp>
      <p:sp>
        <p:nvSpPr>
          <p:cNvPr id="3" name="Content Placeholder 2">
            <a:extLst>
              <a:ext uri="{FF2B5EF4-FFF2-40B4-BE49-F238E27FC236}">
                <a16:creationId xmlns:a16="http://schemas.microsoft.com/office/drawing/2014/main" id="{F2ACAC5C-E979-C0FC-BC5E-F60E17841841}"/>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Multi-layer perception is fully connected dense layers, which transform any input dimension to the desired dimension.</a:t>
            </a:r>
            <a:endParaRPr lang="en-US" dirty="0"/>
          </a:p>
          <a:p>
            <a:pPr algn="just"/>
            <a:r>
              <a:rPr lang="en-US" dirty="0">
                <a:ea typeface="+mn-lt"/>
                <a:cs typeface="+mn-lt"/>
              </a:rPr>
              <a:t> A multi-layer perception is a neural network that has multiple layers.</a:t>
            </a:r>
          </a:p>
          <a:p>
            <a:pPr algn="just"/>
            <a:r>
              <a:rPr lang="en-US" dirty="0">
                <a:ea typeface="+mn-lt"/>
                <a:cs typeface="+mn-lt"/>
              </a:rPr>
              <a:t>To create a neural network we combine neurons together so that the outputs of some neurons are inputs of other neurons.</a:t>
            </a:r>
          </a:p>
          <a:p>
            <a:pPr algn="just"/>
            <a:r>
              <a:rPr lang="en-US" dirty="0">
                <a:cs typeface="Calibri"/>
              </a:rPr>
              <a:t>It </a:t>
            </a:r>
            <a:r>
              <a:rPr lang="en-US" dirty="0">
                <a:ea typeface="+mn-lt"/>
                <a:cs typeface="+mn-lt"/>
              </a:rPr>
              <a:t>has one input layer and for each input, there is one neuron(or node), it has one output layer with a single node for each output and it can have any number of hidden layers and each hidden layer can have any number of nodes.</a:t>
            </a:r>
            <a:endParaRPr lang="en-US" dirty="0">
              <a:cs typeface="Calibri"/>
            </a:endParaRPr>
          </a:p>
        </p:txBody>
      </p:sp>
    </p:spTree>
    <p:extLst>
      <p:ext uri="{BB962C8B-B14F-4D97-AF65-F5344CB8AC3E}">
        <p14:creationId xmlns:p14="http://schemas.microsoft.com/office/powerpoint/2010/main" val="1219720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C343-8143-4202-B381-DAE4A0B6B607}"/>
              </a:ext>
            </a:extLst>
          </p:cNvPr>
          <p:cNvSpPr>
            <a:spLocks noGrp="1"/>
          </p:cNvSpPr>
          <p:nvPr>
            <p:ph type="title"/>
          </p:nvPr>
        </p:nvSpPr>
        <p:spPr>
          <a:xfrm>
            <a:off x="838200" y="365125"/>
            <a:ext cx="10515600" cy="854075"/>
          </a:xfrm>
        </p:spPr>
        <p:txBody>
          <a:bodyPr>
            <a:normAutofit/>
          </a:bodyPr>
          <a:lstStyle/>
          <a:p>
            <a:r>
              <a:rPr lang="en-US" sz="3600" dirty="0">
                <a:solidFill>
                  <a:srgbClr val="FF0000"/>
                </a:solidFill>
              </a:rPr>
              <a:t>MLP Architecture</a:t>
            </a:r>
          </a:p>
        </p:txBody>
      </p:sp>
      <p:pic>
        <p:nvPicPr>
          <p:cNvPr id="4" name="Picture 4" descr="A picture containing text, clock&#10;&#10;Description automatically generated">
            <a:extLst>
              <a:ext uri="{FF2B5EF4-FFF2-40B4-BE49-F238E27FC236}">
                <a16:creationId xmlns:a16="http://schemas.microsoft.com/office/drawing/2014/main" id="{9AE8A125-5F78-D434-1776-307AE09239A8}"/>
              </a:ext>
            </a:extLst>
          </p:cNvPr>
          <p:cNvPicPr>
            <a:picLocks noGrp="1" noChangeAspect="1"/>
          </p:cNvPicPr>
          <p:nvPr>
            <p:ph idx="1"/>
          </p:nvPr>
        </p:nvPicPr>
        <p:blipFill rotWithShape="1">
          <a:blip r:embed="rId3"/>
          <a:stretch/>
        </p:blipFill>
        <p:spPr>
          <a:xfrm>
            <a:off x="3995737" y="2863056"/>
            <a:ext cx="4200525" cy="2276475"/>
          </a:xfrm>
          <a:prstGeom prst="rect">
            <a:avLst/>
          </a:prstGeom>
        </p:spPr>
      </p:pic>
    </p:spTree>
    <p:extLst>
      <p:ext uri="{BB962C8B-B14F-4D97-AF65-F5344CB8AC3E}">
        <p14:creationId xmlns:p14="http://schemas.microsoft.com/office/powerpoint/2010/main" val="1902705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1889</Words>
  <Application>Microsoft Office PowerPoint</Application>
  <PresentationFormat>Widescreen</PresentationFormat>
  <Paragraphs>275</Paragraphs>
  <Slides>33</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33</vt:i4>
      </vt:variant>
    </vt:vector>
  </HeadingPairs>
  <TitlesOfParts>
    <vt:vector size="41" baseType="lpstr">
      <vt:lpstr>Arial</vt:lpstr>
      <vt:lpstr>Arial,Sans-Serif</vt:lpstr>
      <vt:lpstr>Calibri</vt:lpstr>
      <vt:lpstr>Calibri Light</vt:lpstr>
      <vt:lpstr>Office Theme</vt:lpstr>
      <vt:lpstr>office theme</vt:lpstr>
      <vt:lpstr>Office Theme</vt:lpstr>
      <vt:lpstr>Office Theme</vt:lpstr>
      <vt:lpstr>An Improved Random Forest Model for the Prediction of Dam Displacement</vt:lpstr>
      <vt:lpstr>Abstract</vt:lpstr>
      <vt:lpstr>PowerPoint Presentation</vt:lpstr>
      <vt:lpstr>INTRODUCTION</vt:lpstr>
      <vt:lpstr>Dataset</vt:lpstr>
      <vt:lpstr>Dam Architecture</vt:lpstr>
      <vt:lpstr>Traditional model</vt:lpstr>
      <vt:lpstr>Multi-Layer Perceptron</vt:lpstr>
      <vt:lpstr>MLP Architecture</vt:lpstr>
      <vt:lpstr>PowerPoint Presentation</vt:lpstr>
      <vt:lpstr>Disadvantages</vt:lpstr>
      <vt:lpstr>Random Forest</vt:lpstr>
      <vt:lpstr>Random Forest Architecture</vt:lpstr>
      <vt:lpstr>Disadvantages</vt:lpstr>
      <vt:lpstr>LSTM</vt:lpstr>
      <vt:lpstr>PowerPoint Presentation</vt:lpstr>
      <vt:lpstr>Disadvantages of LSTM: </vt:lpstr>
      <vt:lpstr>CNN:</vt:lpstr>
      <vt:lpstr>CNN Architecture:</vt:lpstr>
      <vt:lpstr>Disadvantages of CNN: </vt:lpstr>
      <vt:lpstr>Proposed Model</vt:lpstr>
      <vt:lpstr>Improved Random Forest </vt:lpstr>
      <vt:lpstr>Steps in our proposed model</vt:lpstr>
      <vt:lpstr>Sliding Window Strategy</vt:lpstr>
      <vt:lpstr>Grid Search</vt:lpstr>
      <vt:lpstr>Advantages</vt:lpstr>
      <vt:lpstr>Results</vt:lpstr>
      <vt:lpstr>PowerPoint Presentation</vt:lpstr>
      <vt:lpstr>PowerPoint Presentation</vt:lpstr>
      <vt:lpstr>Improved Random Forest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Improved Random Forest Model for the Prediction of Dam Displacement</dc:title>
  <dc:creator>KOLAGOTLA RAJA SEKHAR REDDY</dc:creator>
  <cp:lastModifiedBy>Sai Mukesh Timmasamudram</cp:lastModifiedBy>
  <cp:revision>11</cp:revision>
  <dcterms:created xsi:type="dcterms:W3CDTF">2022-03-24T13:20:09Z</dcterms:created>
  <dcterms:modified xsi:type="dcterms:W3CDTF">2022-04-29T11:54:14Z</dcterms:modified>
</cp:coreProperties>
</file>