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0CA"/>
          </a:solidFill>
        </a:fill>
      </a:tcStyle>
    </a:wholeTbl>
    <a:band2H>
      <a:tcTxStyle b="def" i="def"/>
      <a:tcStyle>
        <a:tcBdr/>
        <a:fill>
          <a:solidFill>
            <a:srgbClr val="FBE9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DF"/>
          </a:solidFill>
        </a:fill>
      </a:tcStyle>
    </a:wholeTbl>
    <a:band2H>
      <a:tcTxStyle b="def" i="def"/>
      <a:tcStyle>
        <a:tcBdr/>
        <a:fill>
          <a:solidFill>
            <a:srgbClr val="FFF3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1A9988"/>
        </a:fontRef>
        <a:srgbClr val="1A998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FED"/>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1A9988"/>
        </a:fontRef>
        <a:srgbClr val="1A9988"/>
      </a:tcTxStyle>
      <a:tcStyle>
        <a:tcBdr>
          <a:left>
            <a:ln w="12700" cap="flat">
              <a:noFill/>
              <a:miter lim="400000"/>
            </a:ln>
          </a:left>
          <a:right>
            <a:ln w="12700" cap="flat">
              <a:noFill/>
              <a:miter lim="400000"/>
            </a:ln>
          </a:right>
          <a:top>
            <a:ln w="508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9"/>
          </a:solidFill>
        </a:fill>
      </a:tcStyle>
    </a:wholeTbl>
    <a:band2H>
      <a:tcTxStyle b="def" i="def"/>
      <a:tcStyle>
        <a:tcBdr/>
        <a:fill>
          <a:solidFill>
            <a:srgbClr val="E7EF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Row>
  </a:tblStyle>
  <a:tblStyle styleId="{2708684C-4D16-4618-839F-0558EEFCDFE6}" styleName="">
    <a:tblBg/>
    <a:wholeTbl>
      <a:tcTxStyle b="off"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wholeTbl>
    <a:band2H>
      <a:tcTxStyle b="def" i="def"/>
      <a:tcStyle>
        <a:tcBdr/>
        <a:fill>
          <a:solidFill>
            <a:srgbClr val="FFFFFF"/>
          </a:solidFill>
        </a:fill>
      </a:tcStyle>
    </a:band2H>
    <a:firstCol>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firstCol>
    <a:lastRow>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508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lastRow>
    <a:firstRow>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254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defRPr sz="1100"/>
            </a:pPr>
            <a:r>
              <a:t>The internet has not only changed the way we shop for necessities but also how we schedule vacations.</a:t>
            </a:r>
          </a:p>
          <a:p>
            <a:pPr>
              <a:defRPr sz="1100"/>
            </a:pPr>
            <a:r>
              <a:t>The convenience of online travel firms and the availability of instantaneous reservations for lodging, transportation, and sightseeing has lowered barriers to travel.</a:t>
            </a:r>
          </a:p>
          <a:p>
            <a:pPr>
              <a:defRPr sz="1100"/>
            </a:pPr>
            <a:r>
              <a:t>The plethora of choices available, however, can make it difficult for customers to zero in on the best prices. </a:t>
            </a:r>
          </a:p>
          <a:p>
            <a:pPr>
              <a:defRPr sz="1100"/>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lvl1pPr marL="457200" indent="-298450">
              <a:buClr>
                <a:srgbClr val="000000"/>
              </a:buClr>
              <a:buSzPts val="1800"/>
              <a:buFont typeface="Arial"/>
              <a:buChar char="●"/>
              <a:defRPr sz="1800"/>
            </a:lvl1pPr>
          </a:lstStyle>
          <a:p>
            <a:pPr/>
            <a:r>
              <a:t>As shown here, Kotlin is SImple, Concurrent, Scalable and Performance oriented language. Kotlin is a programming language with a simple syntax that is easy to learn and write. Hence simple. It supports concurrent and parallel programming and converts to machine code for fast execution, making it great performant. Additionally, it is suitable for developing distributed applications and large-scale systems, making it scalable.</a:t>
            </a: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lvl1pPr>
              <a:defRPr sz="1100"/>
            </a:lvl1pPr>
          </a:lstStyle>
          <a:p>
            <a:pPr/>
            <a:r>
              <a:t>Kotlin like any other programming languages have basic element data types like numbers, booleans, strings, arrays and characters. And also the naming variables has certain rules, the difference between other languages and this is that, here the variables are of two types the one which we can’t change and the ones we can change, which are differentiated using the key words var and val. Kotlin also support the use of different types of operators. Conditional statements, looping statements,jump statements are all supported by the kotlin. Kotlin does have some functions reserved for certain operations like println() and all. And also Kotlin supports the import of packages, modules, inheritance through classes showing strong object oriented properties.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marL="457200" indent="-298450">
              <a:buClr>
                <a:srgbClr val="000000"/>
              </a:buClr>
              <a:buSzPts val="1100"/>
              <a:buFont typeface="Arial"/>
              <a:buChar char="●"/>
              <a:defRPr sz="1100">
                <a:solidFill>
                  <a:srgbClr val="D1D5DB"/>
                </a:solidFill>
                <a:latin typeface="Söhne"/>
                <a:ea typeface="Söhne"/>
                <a:cs typeface="Söhne"/>
                <a:sym typeface="Söhne"/>
              </a:defRPr>
            </a:pPr>
            <a:r>
              <a:t>Kotlin offers many modern features that make it a popular choice for application development.</a:t>
            </a:r>
          </a:p>
          <a:p>
            <a:pPr marL="457200" indent="-298450">
              <a:buClr>
                <a:srgbClr val="000000"/>
              </a:buClr>
              <a:buSzPts val="1100"/>
              <a:buFont typeface="Arial"/>
              <a:buChar char="●"/>
              <a:defRPr sz="1100">
                <a:solidFill>
                  <a:srgbClr val="D1D5DB"/>
                </a:solidFill>
                <a:latin typeface="Söhne"/>
                <a:ea typeface="Söhne"/>
                <a:cs typeface="Söhne"/>
                <a:sym typeface="Söhne"/>
              </a:defRPr>
            </a:pPr>
            <a:r>
              <a:t>One of the key features of Kotlin is its conciseness. Kotlin is a highly expressive language that allows developers to write more concise and readable code. This makes it easier to understand and maintain code, and reduces the likelihood of errors. Additionally, Kotlin offers null safety, which is a major improvement over Java. Kotlin's strong type system makes it impossible to assign null values to non-nullable variables. This eliminates a common source of errors in Java programs, where null pointer exceptions can cause crashes and other problems.</a:t>
            </a:r>
          </a:p>
          <a:p>
            <a:pPr marL="457200" indent="-298450">
              <a:buClr>
                <a:srgbClr val="000000"/>
              </a:buClr>
              <a:buSzPts val="1100"/>
              <a:buFont typeface="Arial"/>
              <a:buChar char="●"/>
              <a:defRPr sz="1100">
                <a:solidFill>
                  <a:srgbClr val="D1D5DB"/>
                </a:solidFill>
                <a:latin typeface="Söhne"/>
                <a:ea typeface="Söhne"/>
                <a:cs typeface="Söhne"/>
                <a:sym typeface="Söhne"/>
              </a:defRPr>
            </a:pPr>
            <a:r>
              <a:t>Another important feature of Kotlin is its interoperability with Java. Kotlin is fully interoperable with Java, meaning that developers can use existing Java libraries and frameworks in Kotlin projects, and vice versa. This makes it easy for developers to adopt Kotlin without having to rewrite their entire codebase.</a:t>
            </a:r>
          </a:p>
          <a:p>
            <a:pPr marL="457200" indent="-298450">
              <a:buClr>
                <a:srgbClr val="000000"/>
              </a:buClr>
              <a:buSzPts val="1100"/>
              <a:buFont typeface="Arial"/>
              <a:buChar char="●"/>
              <a:defRPr sz="1100">
                <a:solidFill>
                  <a:srgbClr val="D1D5DB"/>
                </a:solidFill>
                <a:latin typeface="Söhne"/>
                <a:ea typeface="Söhne"/>
                <a:cs typeface="Söhne"/>
                <a:sym typeface="Söhne"/>
              </a:defRPr>
            </a:pPr>
            <a:r>
              <a:t>Kotlin also includes support for coroutines, which are a lightweight concurrency mechanism that make it easier to write asynchronous code. Coroutines simplify the process of managing threads and asynchronous tasks, and can lead to more efficient and responsive applications. Additionally, Kotlin includes many features of functional programming, such as lambdas, higher-order functions, and immutability. These features make it easier to write code that is more concise, reusable, and testable.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lvl1pPr>
              <a:defRPr sz="1100"/>
            </a:lvl1pPr>
          </a:lstStyle>
          <a:p>
            <a:pPr/>
            <a:r>
              <a:t>The main points are:  Writability: Kotlin has a concise syntax and modern programming features like lambda expressions and extension functions, which makes it easy to write efficient and maintainable code. Readability: Kotlin values readability, and its syntax is designed to be expressive and compact, making code more understandable. Reliability: Kotlin has a strong type system and null-safety features, which makes it a reliable language. Its type system ensures that variables are assigned only values of their designated type, reducing the likelihood of errors caused by type mismatches.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lvl1pPr>
              <a:defRPr sz="1100"/>
            </a:lvl1pPr>
          </a:lstStyle>
          <a:p>
            <a:pPr/>
            <a:r>
              <a:t>Kotlin's syntax is concise and expressive, with type inference reducing boilerplate code and null safety mechanisms reducing runtime errors. It also has good interoperability with Java and outstanding tooling and IDE support, including smart casting for efficient type checking and easy integration with Android Studio. However, Kotlin's compilation time is longer than Java's, and its community and resources are smaller. Additionally, there is less support for some frameworks, libraries, and tools, and the language has evolved rapidly, leading to discrepancies in syntax and features.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p>
            <a:pPr>
              <a:defRPr sz="1100"/>
            </a:pPr>
            <a:r>
              <a:t>Having used Kotlin to build our project, I can attest to the language's effectiveness in streamlining the development process. Kotlin's straightforward syntax is a major benefit.</a:t>
            </a:r>
          </a:p>
          <a:p>
            <a:pPr>
              <a:defRPr sz="1100"/>
            </a:pPr>
            <a:r>
              <a:t>Kotlin's grammar is extremely close to Java's, making the transition easy for Java programmers. </a:t>
            </a:r>
          </a:p>
          <a:p>
            <a:pPr>
              <a:defRPr sz="1100"/>
            </a:pPr>
            <a:r>
              <a:t>The time savings from not having to explicitly describe the data type of variables is further augmented by the language's type inference functionality.</a:t>
            </a:r>
          </a:p>
          <a:p>
            <a:pPr>
              <a:defRPr sz="1100"/>
            </a:pPr>
            <a:r>
              <a:t>Kotlin's interoperability with Java is another significant benefit. Developers can save time and avoid code duplication by using Java libraries in Kotlin projects and vice versa.</a:t>
            </a:r>
          </a:p>
          <a:p>
            <a:pPr>
              <a:defRPr sz="1100"/>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Shape 409"/>
          <p:cNvSpPr/>
          <p:nvPr>
            <p:ph type="sldImg"/>
          </p:nvPr>
        </p:nvSpPr>
        <p:spPr>
          <a:prstGeom prst="rect">
            <a:avLst/>
          </a:prstGeom>
        </p:spPr>
        <p:txBody>
          <a:bodyPr/>
          <a:lstStyle/>
          <a:p>
            <a:pPr/>
          </a:p>
        </p:txBody>
      </p:sp>
      <p:sp>
        <p:nvSpPr>
          <p:cNvPr id="410" name="Shape 410"/>
          <p:cNvSpPr/>
          <p:nvPr>
            <p:ph type="body" sz="quarter" idx="1"/>
          </p:nvPr>
        </p:nvSpPr>
        <p:spPr>
          <a:prstGeom prst="rect">
            <a:avLst/>
          </a:prstGeom>
        </p:spPr>
        <p:txBody>
          <a:bodyPr/>
          <a:lstStyle>
            <a:lvl1pPr>
              <a:defRPr sz="1100"/>
            </a:lvl1pPr>
          </a:lstStyle>
          <a:p>
            <a:pPr/>
            <a:r>
              <a:t>Overall, the Travel Management System is an efficient and effective solution for travel planning and management. It simplifies the booking process, saves time, and reduces the risk of errors, making it an ideal choice for travelers looking for a hassle-free way to book their transportation.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defRPr sz="1100"/>
            </a:pPr>
            <a:r>
              <a:t>Our travel management system is a full-featured hub that streamlines the trip-planning procedure and gives customers more control over their vacation plans. </a:t>
            </a:r>
          </a:p>
          <a:p>
            <a:pPr>
              <a:defRPr sz="1100"/>
            </a:pPr>
            <a:r>
              <a:t>Our system's intuitive UI, tailored suggestions, and constant updates provide for a trouble-free and enjoyable trip. </a:t>
            </a:r>
          </a:p>
          <a:p>
            <a:pPr>
              <a:defRPr sz="1100"/>
            </a:pPr>
            <a:r>
              <a:t>With our system,vacationers won't have to worry about the little things and can instead concentrate on generating memories to last a lifetime.</a:t>
            </a:r>
          </a:p>
          <a:p>
            <a:pPr>
              <a:defRPr sz="1100"/>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lvl1pPr>
              <a:defRPr sz="1100"/>
            </a:lvl1pPr>
          </a:lstStyle>
          <a:p>
            <a:pPr/>
            <a:r>
              <a:t>The problem we are solving is the inefficiency and complexity of travel planning and management, which can result in wasted time, increased expenses, and decreased traveler satisfaction. Traditional methods of travel planning involve long lines, managing multiple reservations, and manually tracking expenses, which can be overwhelming and prone to errors, leading to missed opportunities and unnecessary costs.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lvl1pPr>
              <a:defRPr sz="1100"/>
            </a:lvl1pPr>
          </a:lstStyle>
          <a:p>
            <a:pPr/>
            <a:r>
              <a:t>The Travel Management Application aims to simplify the booking process for different modes of transportation by providing a single platform for users. It will have a user-friendly interface that enables users to sign up, log in, and book tickets easily by specifying their preferences. After booking, the application will generate a PDF itinerary that can be saved for future reference.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lvl1pPr>
              <a:defRPr sz="1100"/>
            </a:lvl1pPr>
          </a:lstStyle>
          <a:p>
            <a:pPr/>
            <a:r>
              <a:t>The system should allow customers to book their itinerary and pay using their preferred payment method through the website. Customers should also be able to manage their bookings, either by registering or logging in. The system should enable users to choose their preferred booking based on their budget, planning, and comfort. Additionally, the system should generate a printable ticket format.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lvl1pPr>
              <a:defRPr sz="1100"/>
            </a:lvl1pPr>
          </a:lstStyle>
          <a:p>
            <a:pPr/>
            <a:r>
              <a:t>The website must be fast and responsive to user actions while having a simple and user-friendly interface that helps the user through the booking process. It should be available at all times, working without any bugs, and ensure data privacy through a secure login page that allows customers to set passwords for their accounts.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lvl1pPr>
              <a:defRPr sz="1100"/>
            </a:lvl1pPr>
          </a:lstStyle>
          <a:p>
            <a:pPr/>
            <a:r>
              <a:t>Here are the certain limtations of our syustem like where it works and not works, the hardware and software configurations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lvl1pPr>
              <a:defRPr sz="1100"/>
            </a:lvl1pPr>
          </a:lstStyle>
          <a:p>
            <a:pPr/>
            <a:r>
              <a:t>Kotlin is a programming language that takes a multi-paradigm approach to software development. It combines different programming techniques like reactive, procedural, functional, and object-oriented programming to provide developers with a wide variety of tools to address complex problems. Kotlin's object-oriented programming capabilities allow for data and actions to be encapsulated within reusable code structures, making it easier to develop and maintain applications over time. Overall, Kotlin provides a flexible and adaptable foundation for developing software in various scenarios. That’s give kotlin an upper hand.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lvl1pPr>
              <a:defRPr sz="1100"/>
            </a:lvl1pPr>
          </a:lstStyle>
          <a:p>
            <a:pPr/>
            <a:r>
              <a:t>Kotlin’s initial release was in 2011, its open-source launch in 2012, and its increasing adoption in mobile development with the support of Google in 2016. The passage also notes several major updates to the language, including the introduction of coroutines and cross-platform programming support in 2017 and 2018 respectively. The more recent updates include the release of Kotlin Multiplatform Mobile (KMM) in 2020, and the launch of Kotlin 1.5 and 1.7 in 2021 and 2022 respectively, with new features such as sealed interfaces and improved compatibility with Gradle. Finally, Kotlin 1.8 is mentioned as the upcoming release, which includes new features such as improved interoperability with Objective-C/Swift and a new -Xdebug compiler option.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E9EDEE"/>
        </a:solidFill>
      </p:bgPr>
    </p:bg>
    <p:spTree>
      <p:nvGrpSpPr>
        <p:cNvPr id="1" name=""/>
        <p:cNvGrpSpPr/>
        <p:nvPr/>
      </p:nvGrpSpPr>
      <p:grpSpPr>
        <a:xfrm>
          <a:off x="0" y="0"/>
          <a:ext cx="0" cy="0"/>
          <a:chOff x="0" y="0"/>
          <a:chExt cx="0" cy="0"/>
        </a:xfrm>
      </p:grpSpPr>
      <p:sp>
        <p:nvSpPr>
          <p:cNvPr id="15" name="Google Shape;10;p2"/>
          <p:cNvSpPr/>
          <p:nvPr/>
        </p:nvSpPr>
        <p:spPr>
          <a:xfrm>
            <a:off x="0" y="-1"/>
            <a:ext cx="9144000" cy="487802"/>
          </a:xfrm>
          <a:prstGeom prst="rect">
            <a:avLst/>
          </a:prstGeom>
          <a:solidFill>
            <a:srgbClr val="FFFFFF"/>
          </a:solidFill>
          <a:ln w="12700">
            <a:miter lim="400000"/>
          </a:ln>
        </p:spPr>
        <p:txBody>
          <a:bodyPr lIns="45719" rIns="45719" anchor="ctr"/>
          <a:lstStyle/>
          <a:p>
            <a:pPr>
              <a:defRPr>
                <a:solidFill>
                  <a:srgbClr val="000000"/>
                </a:solidFill>
              </a:defRPr>
            </a:pPr>
          </a:p>
        </p:txBody>
      </p:sp>
      <p:grpSp>
        <p:nvGrpSpPr>
          <p:cNvPr id="18" name="Google Shape;11;p2"/>
          <p:cNvGrpSpPr/>
          <p:nvPr/>
        </p:nvGrpSpPr>
        <p:grpSpPr>
          <a:xfrm>
            <a:off x="830392" y="1191255"/>
            <a:ext cx="745763" cy="45827"/>
            <a:chOff x="0" y="0"/>
            <a:chExt cx="745762" cy="45826"/>
          </a:xfrm>
        </p:grpSpPr>
        <p:sp>
          <p:nvSpPr>
            <p:cNvPr id="16" name="Google Shape;12;p2"/>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7" name="Google Shape;13;p2"/>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19" name="Title Text"/>
          <p:cNvSpPr txBox="1"/>
          <p:nvPr>
            <p:ph type="title"/>
          </p:nvPr>
        </p:nvSpPr>
        <p:spPr>
          <a:xfrm>
            <a:off x="729450" y="1322449"/>
            <a:ext cx="7688100" cy="1664701"/>
          </a:xfrm>
          <a:prstGeom prst="rect">
            <a:avLst/>
          </a:prstGeom>
        </p:spPr>
        <p:txBody>
          <a:bodyPr/>
          <a:lstStyle>
            <a:lvl1pPr>
              <a:defRPr sz="4200">
                <a:latin typeface="Raleway"/>
                <a:ea typeface="Raleway"/>
                <a:cs typeface="Raleway"/>
                <a:sym typeface="Raleway"/>
              </a:defRPr>
            </a:lvl1pPr>
          </a:lstStyle>
          <a:p>
            <a:pPr/>
            <a:r>
              <a:t>Title Text</a:t>
            </a:r>
          </a:p>
        </p:txBody>
      </p:sp>
      <p:sp>
        <p:nvSpPr>
          <p:cNvPr id="20" name="Body Level One…"/>
          <p:cNvSpPr txBox="1"/>
          <p:nvPr>
            <p:ph type="body" sz="quarter" idx="1"/>
          </p:nvPr>
        </p:nvSpPr>
        <p:spPr>
          <a:xfrm>
            <a:off x="729626" y="3172899"/>
            <a:ext cx="7688101" cy="5412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bg>
      <p:bgPr>
        <a:solidFill>
          <a:srgbClr val="1A9988"/>
        </a:solidFill>
      </p:bgPr>
    </p:bg>
    <p:spTree>
      <p:nvGrpSpPr>
        <p:cNvPr id="1" name=""/>
        <p:cNvGrpSpPr/>
        <p:nvPr/>
      </p:nvGrpSpPr>
      <p:grpSpPr>
        <a:xfrm>
          <a:off x="0" y="0"/>
          <a:ext cx="0" cy="0"/>
          <a:chOff x="0" y="0"/>
          <a:chExt cx="0" cy="0"/>
        </a:xfrm>
      </p:grpSpPr>
      <p:grpSp>
        <p:nvGrpSpPr>
          <p:cNvPr id="110" name="Google Shape;74;p11"/>
          <p:cNvGrpSpPr/>
          <p:nvPr/>
        </p:nvGrpSpPr>
        <p:grpSpPr>
          <a:xfrm>
            <a:off x="830392" y="4169130"/>
            <a:ext cx="745763" cy="45827"/>
            <a:chOff x="0" y="0"/>
            <a:chExt cx="745762" cy="45826"/>
          </a:xfrm>
        </p:grpSpPr>
        <p:sp>
          <p:nvSpPr>
            <p:cNvPr id="108" name="Google Shape;75;p11"/>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9" name="Google Shape;76;p11"/>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111" name="xx%"/>
          <p:cNvSpPr txBox="1"/>
          <p:nvPr>
            <p:ph type="title" hasCustomPrompt="1"/>
          </p:nvPr>
        </p:nvSpPr>
        <p:spPr>
          <a:xfrm>
            <a:off x="729450" y="733950"/>
            <a:ext cx="7688400" cy="1244701"/>
          </a:xfrm>
          <a:prstGeom prst="rect">
            <a:avLst/>
          </a:prstGeom>
        </p:spPr>
        <p:txBody>
          <a:bodyPr/>
          <a:lstStyle>
            <a:lvl1pPr>
              <a:defRPr sz="8000">
                <a:solidFill>
                  <a:srgbClr val="FFFFFF"/>
                </a:solidFill>
                <a:latin typeface="Raleway"/>
                <a:ea typeface="Raleway"/>
                <a:cs typeface="Raleway"/>
                <a:sym typeface="Raleway"/>
              </a:defRPr>
            </a:lvl1pPr>
          </a:lstStyle>
          <a:p>
            <a:pPr/>
            <a:r>
              <a:t>xx%</a:t>
            </a:r>
          </a:p>
        </p:txBody>
      </p:sp>
      <p:sp>
        <p:nvSpPr>
          <p:cNvPr id="112" name="Body Level One…"/>
          <p:cNvSpPr txBox="1"/>
          <p:nvPr>
            <p:ph type="body" sz="half" idx="1"/>
          </p:nvPr>
        </p:nvSpPr>
        <p:spPr>
          <a:xfrm>
            <a:off x="729450" y="2272888"/>
            <a:ext cx="7688400" cy="1580401"/>
          </a:xfrm>
          <a:prstGeom prst="rect">
            <a:avLst/>
          </a:prstGeom>
        </p:spPr>
        <p:txBody>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1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xfrm>
            <a:off x="729450" y="1318650"/>
            <a:ext cx="7688700" cy="535201"/>
          </a:xfrm>
          <a:prstGeom prst="rect">
            <a:avLst/>
          </a:prstGeom>
        </p:spPr>
        <p:txBody>
          <a:bodyPr/>
          <a:lstStyle/>
          <a:p>
            <a:pPr/>
            <a:r>
              <a:t>Title Text</a:t>
            </a:r>
          </a:p>
        </p:txBody>
      </p:sp>
      <p:sp>
        <p:nvSpPr>
          <p:cNvPr id="29" name="Body Level One…"/>
          <p:cNvSpPr txBox="1"/>
          <p:nvPr>
            <p:ph type="body" sz="half" idx="1"/>
          </p:nvPr>
        </p:nvSpPr>
        <p:spPr>
          <a:xfrm>
            <a:off x="729450" y="2078875"/>
            <a:ext cx="7688700" cy="22611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quarter" idx="1"/>
          </p:nvPr>
        </p:nvSpPr>
        <p:spPr>
          <a:xfrm>
            <a:off x="729325" y="2078875"/>
            <a:ext cx="3774300" cy="22611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Google Shape;32;p4"/>
          <p:cNvSpPr txBox="1"/>
          <p:nvPr>
            <p:ph type="body" sz="quarter" idx="21"/>
          </p:nvPr>
        </p:nvSpPr>
        <p:spPr>
          <a:xfrm>
            <a:off x="4643604" y="2078875"/>
            <a:ext cx="3774300" cy="2261101"/>
          </a:xfrm>
          <a:prstGeom prst="rect">
            <a:avLst/>
          </a:prstGeom>
        </p:spPr>
        <p:txBody>
          <a:bodyPr/>
          <a:lstStyle/>
          <a:p>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47" name="Google Shape;35;p5"/>
          <p:cNvSpPr/>
          <p:nvPr/>
        </p:nvSpPr>
        <p:spPr>
          <a:xfrm>
            <a:off x="0" y="0"/>
            <a:ext cx="4572000" cy="5143500"/>
          </a:xfrm>
          <a:prstGeom prst="rect">
            <a:avLst/>
          </a:prstGeom>
          <a:solidFill>
            <a:srgbClr val="E9EDEE"/>
          </a:solidFill>
          <a:ln w="12700">
            <a:miter lim="400000"/>
          </a:ln>
        </p:spPr>
        <p:txBody>
          <a:bodyPr lIns="45719" rIns="45719" anchor="ctr"/>
          <a:lstStyle/>
          <a:p>
            <a:pPr>
              <a:defRPr>
                <a:solidFill>
                  <a:srgbClr val="000000"/>
                </a:solidFill>
              </a:defRPr>
            </a:pPr>
          </a:p>
        </p:txBody>
      </p:sp>
      <p:grpSp>
        <p:nvGrpSpPr>
          <p:cNvPr id="50" name="Google Shape;36;p5"/>
          <p:cNvGrpSpPr/>
          <p:nvPr/>
        </p:nvGrpSpPr>
        <p:grpSpPr>
          <a:xfrm>
            <a:off x="830392" y="1191255"/>
            <a:ext cx="745763" cy="45827"/>
            <a:chOff x="0" y="0"/>
            <a:chExt cx="745762" cy="45826"/>
          </a:xfrm>
        </p:grpSpPr>
        <p:sp>
          <p:nvSpPr>
            <p:cNvPr id="48" name="Google Shape;37;p5"/>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9" name="Google Shape;38;p5"/>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51" name="Title Text"/>
          <p:cNvSpPr txBox="1"/>
          <p:nvPr>
            <p:ph type="title"/>
          </p:nvPr>
        </p:nvSpPr>
        <p:spPr>
          <a:xfrm>
            <a:off x="730000" y="1318650"/>
            <a:ext cx="3300901" cy="1687200"/>
          </a:xfrm>
          <a:prstGeom prst="rect">
            <a:avLst/>
          </a:prstGeom>
        </p:spPr>
        <p:txBody>
          <a:bodyPr/>
          <a:lstStyle/>
          <a:p>
            <a:pPr/>
            <a:r>
              <a:t>Title Text</a:t>
            </a:r>
          </a:p>
        </p:txBody>
      </p:sp>
      <p:sp>
        <p:nvSpPr>
          <p:cNvPr id="52" name="Body Level One…"/>
          <p:cNvSpPr txBox="1"/>
          <p:nvPr>
            <p:ph type="body" sz="quarter" idx="1"/>
          </p:nvPr>
        </p:nvSpPr>
        <p:spPr>
          <a:xfrm>
            <a:off x="724949" y="3161525"/>
            <a:ext cx="3300902" cy="7590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53" name="Google Shape;41;p5"/>
          <p:cNvSpPr txBox="1"/>
          <p:nvPr>
            <p:ph type="body" sz="half" idx="21"/>
          </p:nvPr>
        </p:nvSpPr>
        <p:spPr>
          <a:xfrm>
            <a:off x="5174224" y="1352624"/>
            <a:ext cx="3374400" cy="3025502"/>
          </a:xfrm>
          <a:prstGeom prst="rect">
            <a:avLst/>
          </a:prstGeom>
        </p:spPr>
        <p:txBody>
          <a:bodyPr/>
          <a:lstStyle/>
          <a:p>
            <a:pP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1A9988"/>
        </a:solidFill>
      </p:bgPr>
    </p:bg>
    <p:spTree>
      <p:nvGrpSpPr>
        <p:cNvPr id="1" name=""/>
        <p:cNvGrpSpPr/>
        <p:nvPr/>
      </p:nvGrpSpPr>
      <p:grpSpPr>
        <a:xfrm>
          <a:off x="0" y="0"/>
          <a:ext cx="0" cy="0"/>
          <a:chOff x="0" y="0"/>
          <a:chExt cx="0" cy="0"/>
        </a:xfrm>
      </p:grpSpPr>
      <p:grpSp>
        <p:nvGrpSpPr>
          <p:cNvPr id="63" name="Google Shape;44;p6"/>
          <p:cNvGrpSpPr/>
          <p:nvPr/>
        </p:nvGrpSpPr>
        <p:grpSpPr>
          <a:xfrm>
            <a:off x="830392" y="1191255"/>
            <a:ext cx="745763" cy="45827"/>
            <a:chOff x="0" y="0"/>
            <a:chExt cx="745762" cy="45826"/>
          </a:xfrm>
        </p:grpSpPr>
        <p:sp>
          <p:nvSpPr>
            <p:cNvPr id="61" name="Google Shape;45;p6"/>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62" name="Google Shape;46;p6"/>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64" name="Title Text"/>
          <p:cNvSpPr txBox="1"/>
          <p:nvPr>
            <p:ph type="title"/>
          </p:nvPr>
        </p:nvSpPr>
        <p:spPr>
          <a:xfrm>
            <a:off x="729450" y="1322449"/>
            <a:ext cx="7688400" cy="1518602"/>
          </a:xfrm>
          <a:prstGeom prst="rect">
            <a:avLst/>
          </a:prstGeom>
        </p:spPr>
        <p:txBody>
          <a:bodyPr/>
          <a:lstStyle>
            <a:lvl1pPr>
              <a:defRPr sz="3600">
                <a:solidFill>
                  <a:srgbClr val="FFFFFF"/>
                </a:solidFill>
                <a:latin typeface="Raleway"/>
                <a:ea typeface="Raleway"/>
                <a:cs typeface="Raleway"/>
                <a:sym typeface="Raleway"/>
              </a:defRPr>
            </a:lvl1pPr>
          </a:lstStyle>
          <a:p>
            <a:pPr/>
            <a:r>
              <a:t>Title Text</a:t>
            </a:r>
          </a:p>
        </p:txBody>
      </p:sp>
      <p:sp>
        <p:nvSpPr>
          <p:cNvPr id="6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72" name="Title Text"/>
          <p:cNvSpPr txBox="1"/>
          <p:nvPr>
            <p:ph type="title"/>
          </p:nvPr>
        </p:nvSpPr>
        <p:spPr>
          <a:prstGeom prst="rect">
            <a:avLst/>
          </a:prstGeom>
        </p:spPr>
        <p:txBody>
          <a:bodyPr/>
          <a:lstStyle/>
          <a:p>
            <a:pPr/>
            <a:r>
              <a:t>Title Text</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80" name="Title Text"/>
          <p:cNvSpPr txBox="1"/>
          <p:nvPr>
            <p:ph type="title"/>
          </p:nvPr>
        </p:nvSpPr>
        <p:spPr>
          <a:xfrm>
            <a:off x="730000" y="1318650"/>
            <a:ext cx="3300901" cy="1381501"/>
          </a:xfrm>
          <a:prstGeom prst="rect">
            <a:avLst/>
          </a:prstGeom>
        </p:spPr>
        <p:txBody>
          <a:bodyPr/>
          <a:lstStyle/>
          <a:p>
            <a:pPr/>
            <a:r>
              <a:t>Title Text</a:t>
            </a:r>
          </a:p>
        </p:txBody>
      </p:sp>
      <p:sp>
        <p:nvSpPr>
          <p:cNvPr id="81" name="Body Level One…"/>
          <p:cNvSpPr txBox="1"/>
          <p:nvPr>
            <p:ph type="body" sz="quarter" idx="1"/>
          </p:nvPr>
        </p:nvSpPr>
        <p:spPr>
          <a:xfrm>
            <a:off x="721225" y="2781724"/>
            <a:ext cx="3300901" cy="15975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chemeClr val="accent3"/>
        </a:solidFill>
      </p:bgPr>
    </p:bg>
    <p:spTree>
      <p:nvGrpSpPr>
        <p:cNvPr id="1" name=""/>
        <p:cNvGrpSpPr/>
        <p:nvPr/>
      </p:nvGrpSpPr>
      <p:grpSpPr>
        <a:xfrm>
          <a:off x="0" y="0"/>
          <a:ext cx="0" cy="0"/>
          <a:chOff x="0" y="0"/>
          <a:chExt cx="0" cy="0"/>
        </a:xfrm>
      </p:grpSpPr>
      <p:grpSp>
        <p:nvGrpSpPr>
          <p:cNvPr id="91" name="Google Shape;65;p9"/>
          <p:cNvGrpSpPr/>
          <p:nvPr/>
        </p:nvGrpSpPr>
        <p:grpSpPr>
          <a:xfrm>
            <a:off x="830392" y="4169130"/>
            <a:ext cx="745763" cy="45827"/>
            <a:chOff x="0" y="0"/>
            <a:chExt cx="745762" cy="45826"/>
          </a:xfrm>
        </p:grpSpPr>
        <p:sp>
          <p:nvSpPr>
            <p:cNvPr id="89" name="Google Shape;66;p9"/>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90" name="Google Shape;67;p9"/>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92" name="Title Text"/>
          <p:cNvSpPr txBox="1"/>
          <p:nvPr>
            <p:ph type="title"/>
          </p:nvPr>
        </p:nvSpPr>
        <p:spPr>
          <a:xfrm>
            <a:off x="729450" y="864299"/>
            <a:ext cx="7021201" cy="2985001"/>
          </a:xfrm>
          <a:prstGeom prst="rect">
            <a:avLst/>
          </a:prstGeom>
        </p:spPr>
        <p:txBody>
          <a:bodyPr anchor="ctr"/>
          <a:lstStyle>
            <a:lvl1pPr>
              <a:defRPr sz="3600">
                <a:solidFill>
                  <a:srgbClr val="FFFFFF"/>
                </a:solidFill>
                <a:latin typeface="Raleway"/>
                <a:ea typeface="Raleway"/>
                <a:cs typeface="Raleway"/>
                <a:sym typeface="Raleway"/>
              </a:defRPr>
            </a:lvl1pPr>
          </a:lstStyle>
          <a:p>
            <a:pPr/>
            <a:r>
              <a:t>Title Text</a:t>
            </a:r>
          </a:p>
        </p:txBody>
      </p:sp>
      <p:sp>
        <p:nvSpPr>
          <p:cNvPr id="9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100" name="Body Level One…"/>
          <p:cNvSpPr txBox="1"/>
          <p:nvPr>
            <p:ph type="body" sz="quarter" idx="1"/>
          </p:nvPr>
        </p:nvSpPr>
        <p:spPr>
          <a:xfrm>
            <a:off x="724949" y="4372550"/>
            <a:ext cx="7697401" cy="4605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50;p7"/>
          <p:cNvSpPr/>
          <p:nvPr/>
        </p:nvSpPr>
        <p:spPr>
          <a:xfrm>
            <a:off x="0" y="-1"/>
            <a:ext cx="9144000" cy="487802"/>
          </a:xfrm>
          <a:prstGeom prst="rect">
            <a:avLst/>
          </a:prstGeom>
          <a:solidFill>
            <a:srgbClr val="E9EDEE"/>
          </a:solidFill>
          <a:ln w="12700">
            <a:miter lim="400000"/>
          </a:ln>
        </p:spPr>
        <p:txBody>
          <a:bodyPr lIns="45719" rIns="45719" anchor="ctr"/>
          <a:lstStyle/>
          <a:p>
            <a:pPr>
              <a:defRPr>
                <a:solidFill>
                  <a:srgbClr val="000000"/>
                </a:solidFill>
              </a:defRPr>
            </a:pPr>
          </a:p>
        </p:txBody>
      </p:sp>
      <p:grpSp>
        <p:nvGrpSpPr>
          <p:cNvPr id="5" name="Google Shape;51;p7"/>
          <p:cNvGrpSpPr/>
          <p:nvPr/>
        </p:nvGrpSpPr>
        <p:grpSpPr>
          <a:xfrm>
            <a:off x="830392" y="1191255"/>
            <a:ext cx="745763" cy="45827"/>
            <a:chOff x="0" y="0"/>
            <a:chExt cx="745762" cy="45826"/>
          </a:xfrm>
        </p:grpSpPr>
        <p:sp>
          <p:nvSpPr>
            <p:cNvPr id="3" name="Google Shape;52;p7"/>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 name="Google Shape;53;p7"/>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6" name="Title Text"/>
          <p:cNvSpPr txBox="1"/>
          <p:nvPr>
            <p:ph type="title"/>
          </p:nvPr>
        </p:nvSpPr>
        <p:spPr>
          <a:xfrm>
            <a:off x="729450" y="1318650"/>
            <a:ext cx="7688400" cy="535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7" name="Body Level One…"/>
          <p:cNvSpPr txBox="1"/>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8748189" y="4779026"/>
            <a:ext cx="336814" cy="335251"/>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1"/>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200" u="none">
          <a:solidFill>
            <a:srgbClr val="1A1A1A"/>
          </a:solidFill>
          <a:uFillTx/>
          <a:latin typeface="Roboto"/>
          <a:ea typeface="Roboto"/>
          <a:cs typeface="Roboto"/>
          <a:sym typeface="Roboto"/>
        </a:defRPr>
      </a:lvl1pPr>
      <a:lvl2pPr marL="0" marR="0" indent="0" algn="l" defTabSz="914400" rtl="0" latinLnBrk="0">
        <a:lnSpc>
          <a:spcPct val="100000"/>
        </a:lnSpc>
        <a:spcBef>
          <a:spcPts val="0"/>
        </a:spcBef>
        <a:spcAft>
          <a:spcPts val="0"/>
        </a:spcAft>
        <a:buClrTx/>
        <a:buSzTx/>
        <a:buFontTx/>
        <a:buNone/>
        <a:tabLst/>
        <a:defRPr b="1" baseline="0" cap="none" i="0" spc="0" strike="noStrike" sz="2200" u="none">
          <a:solidFill>
            <a:srgbClr val="1A1A1A"/>
          </a:solidFill>
          <a:uFillTx/>
          <a:latin typeface="Roboto"/>
          <a:ea typeface="Roboto"/>
          <a:cs typeface="Roboto"/>
          <a:sym typeface="Roboto"/>
        </a:defRPr>
      </a:lvl2pPr>
      <a:lvl3pPr marL="0" marR="0" indent="0" algn="l" defTabSz="914400" rtl="0" latinLnBrk="0">
        <a:lnSpc>
          <a:spcPct val="100000"/>
        </a:lnSpc>
        <a:spcBef>
          <a:spcPts val="0"/>
        </a:spcBef>
        <a:spcAft>
          <a:spcPts val="0"/>
        </a:spcAft>
        <a:buClrTx/>
        <a:buSzTx/>
        <a:buFontTx/>
        <a:buNone/>
        <a:tabLst/>
        <a:defRPr b="1" baseline="0" cap="none" i="0" spc="0" strike="noStrike" sz="2200" u="none">
          <a:solidFill>
            <a:srgbClr val="1A1A1A"/>
          </a:solidFill>
          <a:uFillTx/>
          <a:latin typeface="Roboto"/>
          <a:ea typeface="Roboto"/>
          <a:cs typeface="Roboto"/>
          <a:sym typeface="Roboto"/>
        </a:defRPr>
      </a:lvl3pPr>
      <a:lvl4pPr marL="0" marR="0" indent="0" algn="l" defTabSz="914400" rtl="0" latinLnBrk="0">
        <a:lnSpc>
          <a:spcPct val="100000"/>
        </a:lnSpc>
        <a:spcBef>
          <a:spcPts val="0"/>
        </a:spcBef>
        <a:spcAft>
          <a:spcPts val="0"/>
        </a:spcAft>
        <a:buClrTx/>
        <a:buSzTx/>
        <a:buFontTx/>
        <a:buNone/>
        <a:tabLst/>
        <a:defRPr b="1" baseline="0" cap="none" i="0" spc="0" strike="noStrike" sz="2200" u="none">
          <a:solidFill>
            <a:srgbClr val="1A1A1A"/>
          </a:solidFill>
          <a:uFillTx/>
          <a:latin typeface="Roboto"/>
          <a:ea typeface="Roboto"/>
          <a:cs typeface="Roboto"/>
          <a:sym typeface="Roboto"/>
        </a:defRPr>
      </a:lvl4pPr>
      <a:lvl5pPr marL="0" marR="0" indent="0" algn="l" defTabSz="914400" rtl="0" latinLnBrk="0">
        <a:lnSpc>
          <a:spcPct val="100000"/>
        </a:lnSpc>
        <a:spcBef>
          <a:spcPts val="0"/>
        </a:spcBef>
        <a:spcAft>
          <a:spcPts val="0"/>
        </a:spcAft>
        <a:buClrTx/>
        <a:buSzTx/>
        <a:buFontTx/>
        <a:buNone/>
        <a:tabLst/>
        <a:defRPr b="1" baseline="0" cap="none" i="0" spc="0" strike="noStrike" sz="2200" u="none">
          <a:solidFill>
            <a:srgbClr val="1A1A1A"/>
          </a:solidFill>
          <a:uFillTx/>
          <a:latin typeface="Roboto"/>
          <a:ea typeface="Roboto"/>
          <a:cs typeface="Roboto"/>
          <a:sym typeface="Roboto"/>
        </a:defRPr>
      </a:lvl5pPr>
      <a:lvl6pPr marL="0" marR="0" indent="0" algn="l" defTabSz="914400" rtl="0" latinLnBrk="0">
        <a:lnSpc>
          <a:spcPct val="100000"/>
        </a:lnSpc>
        <a:spcBef>
          <a:spcPts val="0"/>
        </a:spcBef>
        <a:spcAft>
          <a:spcPts val="0"/>
        </a:spcAft>
        <a:buClrTx/>
        <a:buSzTx/>
        <a:buFontTx/>
        <a:buNone/>
        <a:tabLst/>
        <a:defRPr b="1" baseline="0" cap="none" i="0" spc="0" strike="noStrike" sz="2200" u="none">
          <a:solidFill>
            <a:srgbClr val="1A1A1A"/>
          </a:solidFill>
          <a:uFillTx/>
          <a:latin typeface="Roboto"/>
          <a:ea typeface="Roboto"/>
          <a:cs typeface="Roboto"/>
          <a:sym typeface="Roboto"/>
        </a:defRPr>
      </a:lvl6pPr>
      <a:lvl7pPr marL="0" marR="0" indent="0" algn="l" defTabSz="914400" rtl="0" latinLnBrk="0">
        <a:lnSpc>
          <a:spcPct val="100000"/>
        </a:lnSpc>
        <a:spcBef>
          <a:spcPts val="0"/>
        </a:spcBef>
        <a:spcAft>
          <a:spcPts val="0"/>
        </a:spcAft>
        <a:buClrTx/>
        <a:buSzTx/>
        <a:buFontTx/>
        <a:buNone/>
        <a:tabLst/>
        <a:defRPr b="1" baseline="0" cap="none" i="0" spc="0" strike="noStrike" sz="2200" u="none">
          <a:solidFill>
            <a:srgbClr val="1A1A1A"/>
          </a:solidFill>
          <a:uFillTx/>
          <a:latin typeface="Roboto"/>
          <a:ea typeface="Roboto"/>
          <a:cs typeface="Roboto"/>
          <a:sym typeface="Roboto"/>
        </a:defRPr>
      </a:lvl7pPr>
      <a:lvl8pPr marL="0" marR="0" indent="0" algn="l" defTabSz="914400" rtl="0" latinLnBrk="0">
        <a:lnSpc>
          <a:spcPct val="100000"/>
        </a:lnSpc>
        <a:spcBef>
          <a:spcPts val="0"/>
        </a:spcBef>
        <a:spcAft>
          <a:spcPts val="0"/>
        </a:spcAft>
        <a:buClrTx/>
        <a:buSzTx/>
        <a:buFontTx/>
        <a:buNone/>
        <a:tabLst/>
        <a:defRPr b="1" baseline="0" cap="none" i="0" spc="0" strike="noStrike" sz="2200" u="none">
          <a:solidFill>
            <a:srgbClr val="1A1A1A"/>
          </a:solidFill>
          <a:uFillTx/>
          <a:latin typeface="Roboto"/>
          <a:ea typeface="Roboto"/>
          <a:cs typeface="Roboto"/>
          <a:sym typeface="Roboto"/>
        </a:defRPr>
      </a:lvl8pPr>
      <a:lvl9pPr marL="0" marR="0" indent="0" algn="l" defTabSz="914400" rtl="0" latinLnBrk="0">
        <a:lnSpc>
          <a:spcPct val="100000"/>
        </a:lnSpc>
        <a:spcBef>
          <a:spcPts val="0"/>
        </a:spcBef>
        <a:spcAft>
          <a:spcPts val="0"/>
        </a:spcAft>
        <a:buClrTx/>
        <a:buSzTx/>
        <a:buFontTx/>
        <a:buNone/>
        <a:tabLst/>
        <a:defRPr b="1" baseline="0" cap="none" i="0" spc="0" strike="noStrike" sz="2200" u="none">
          <a:solidFill>
            <a:srgbClr val="1A1A1A"/>
          </a:solidFill>
          <a:uFillTx/>
          <a:latin typeface="Roboto"/>
          <a:ea typeface="Roboto"/>
          <a:cs typeface="Roboto"/>
          <a:sym typeface="Roboto"/>
        </a:defRPr>
      </a:lvl9pPr>
    </p:titleStyle>
    <p:bodyStyle>
      <a:lvl1pPr marL="457200" marR="0" indent="-311150"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86;p13"/>
          <p:cNvSpPr txBox="1"/>
          <p:nvPr>
            <p:ph type="ctrTitle"/>
          </p:nvPr>
        </p:nvSpPr>
        <p:spPr>
          <a:xfrm>
            <a:off x="729625" y="375475"/>
            <a:ext cx="7688099" cy="929100"/>
          </a:xfrm>
          <a:prstGeom prst="rect">
            <a:avLst/>
          </a:prstGeom>
        </p:spPr>
        <p:txBody>
          <a:bodyPr/>
          <a:lstStyle/>
          <a:p>
            <a:pPr algn="ctr">
              <a:lnSpc>
                <a:spcPct val="90000"/>
              </a:lnSpc>
              <a:defRPr>
                <a:solidFill>
                  <a:srgbClr val="513F31"/>
                </a:solidFill>
                <a:latin typeface="Suez One"/>
                <a:ea typeface="Suez One"/>
                <a:cs typeface="Suez One"/>
                <a:sym typeface="Suez One"/>
              </a:defRPr>
            </a:pPr>
            <a:r>
              <a:t>Travel Management System</a:t>
            </a:r>
            <a:r>
              <a:rPr sz="4700"/>
              <a:t> </a:t>
            </a:r>
          </a:p>
        </p:txBody>
      </p:sp>
      <p:sp>
        <p:nvSpPr>
          <p:cNvPr id="130" name="Google Shape;87;p13"/>
          <p:cNvSpPr txBox="1"/>
          <p:nvPr>
            <p:ph type="subTitle" sz="quarter" idx="1"/>
          </p:nvPr>
        </p:nvSpPr>
        <p:spPr>
          <a:xfrm>
            <a:off x="4920550" y="2810324"/>
            <a:ext cx="3999301" cy="1936201"/>
          </a:xfrm>
          <a:prstGeom prst="rect">
            <a:avLst/>
          </a:prstGeom>
        </p:spPr>
        <p:txBody>
          <a:bodyPr/>
          <a:lstStyle/>
          <a:p>
            <a:pPr marL="0" indent="0" algn="ctr">
              <a:lnSpc>
                <a:spcPct val="80000"/>
              </a:lnSpc>
              <a:defRPr sz="2200">
                <a:solidFill>
                  <a:srgbClr val="000000"/>
                </a:solidFill>
                <a:latin typeface="Arvo"/>
                <a:ea typeface="Arvo"/>
                <a:cs typeface="Arvo"/>
                <a:sym typeface="Arvo"/>
              </a:defRPr>
            </a:pPr>
            <a:r>
              <a:t>GROUP MEMBERS </a:t>
            </a:r>
            <a:endParaRPr sz="2600"/>
          </a:p>
          <a:p>
            <a:pPr marL="0" indent="0" algn="ctr">
              <a:lnSpc>
                <a:spcPct val="80000"/>
              </a:lnSpc>
              <a:defRPr sz="2600">
                <a:solidFill>
                  <a:srgbClr val="000000"/>
                </a:solidFill>
                <a:latin typeface="Arvo"/>
                <a:ea typeface="Arvo"/>
                <a:cs typeface="Arvo"/>
                <a:sym typeface="Arvo"/>
              </a:defRPr>
            </a:pPr>
          </a:p>
          <a:p>
            <a:pPr marL="457200" indent="-356552">
              <a:lnSpc>
                <a:spcPct val="80000"/>
              </a:lnSpc>
              <a:buClr>
                <a:srgbClr val="000000"/>
              </a:buClr>
              <a:buSzPct val="100000"/>
              <a:buFont typeface="Helvetica"/>
              <a:buChar char="●"/>
              <a:defRPr sz="2200">
                <a:solidFill>
                  <a:srgbClr val="000000"/>
                </a:solidFill>
                <a:latin typeface="Arvo"/>
                <a:ea typeface="Arvo"/>
                <a:cs typeface="Arvo"/>
                <a:sym typeface="Arvo"/>
              </a:defRPr>
            </a:pPr>
            <a:r>
              <a:t>Kalyan Venkat Madireddy</a:t>
            </a:r>
            <a:endParaRPr sz="2600"/>
          </a:p>
          <a:p>
            <a:pPr marL="457200" indent="-356552">
              <a:lnSpc>
                <a:spcPct val="80000"/>
              </a:lnSpc>
              <a:buClr>
                <a:srgbClr val="000000"/>
              </a:buClr>
              <a:buSzPct val="100000"/>
              <a:buFont typeface="Helvetica"/>
              <a:buChar char="●"/>
              <a:defRPr sz="2200">
                <a:solidFill>
                  <a:srgbClr val="000000"/>
                </a:solidFill>
                <a:latin typeface="Arvo"/>
                <a:ea typeface="Arvo"/>
                <a:cs typeface="Arvo"/>
                <a:sym typeface="Arvo"/>
              </a:defRPr>
            </a:pPr>
            <a:r>
              <a:t>Rohith Guptha Kona</a:t>
            </a:r>
            <a:endParaRPr sz="2600"/>
          </a:p>
          <a:p>
            <a:pPr marL="457200" indent="-356552">
              <a:lnSpc>
                <a:spcPct val="80000"/>
              </a:lnSpc>
              <a:buClr>
                <a:srgbClr val="000000"/>
              </a:buClr>
              <a:buSzPct val="100000"/>
              <a:buFont typeface="Helvetica"/>
              <a:buChar char="●"/>
              <a:defRPr sz="2200">
                <a:solidFill>
                  <a:srgbClr val="000000"/>
                </a:solidFill>
                <a:latin typeface="Arvo"/>
                <a:ea typeface="Arvo"/>
                <a:cs typeface="Arvo"/>
                <a:sym typeface="Arvo"/>
              </a:defRPr>
            </a:pPr>
            <a:r>
              <a:t>Vamshi Reddy Konuganti</a:t>
            </a:r>
            <a:endParaRPr sz="2600"/>
          </a:p>
          <a:p>
            <a:pPr marL="457200" indent="-356552">
              <a:lnSpc>
                <a:spcPct val="80000"/>
              </a:lnSpc>
              <a:buClr>
                <a:srgbClr val="000000"/>
              </a:buClr>
              <a:buSzPct val="100000"/>
              <a:buFont typeface="Helvetica"/>
              <a:buChar char="●"/>
              <a:defRPr sz="2200">
                <a:solidFill>
                  <a:srgbClr val="000000"/>
                </a:solidFill>
                <a:latin typeface="Arvo"/>
                <a:ea typeface="Arvo"/>
                <a:cs typeface="Arvo"/>
                <a:sym typeface="Arvo"/>
              </a:defRPr>
            </a:pPr>
            <a:r>
              <a:t>Tarun Akasapu</a:t>
            </a:r>
          </a:p>
        </p:txBody>
      </p:sp>
      <p:grpSp>
        <p:nvGrpSpPr>
          <p:cNvPr id="133" name="Google Shape;88;p13"/>
          <p:cNvGrpSpPr/>
          <p:nvPr/>
        </p:nvGrpSpPr>
        <p:grpSpPr>
          <a:xfrm>
            <a:off x="4356293" y="1621828"/>
            <a:ext cx="1814217" cy="871240"/>
            <a:chOff x="0" y="0"/>
            <a:chExt cx="1814215" cy="871239"/>
          </a:xfrm>
        </p:grpSpPr>
        <p:sp>
          <p:nvSpPr>
            <p:cNvPr id="131" name="Google Shape;89;p13"/>
            <p:cNvSpPr/>
            <p:nvPr/>
          </p:nvSpPr>
          <p:spPr>
            <a:xfrm>
              <a:off x="0" y="807953"/>
              <a:ext cx="63189" cy="63287"/>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9402" y="0"/>
                  </a:moveTo>
                  <a:cubicBezTo>
                    <a:pt x="6310" y="0"/>
                    <a:pt x="3218" y="1160"/>
                    <a:pt x="911" y="3480"/>
                  </a:cubicBezTo>
                  <a:cubicBezTo>
                    <a:pt x="-303" y="4743"/>
                    <a:pt x="-303" y="6757"/>
                    <a:pt x="911" y="8019"/>
                  </a:cubicBezTo>
                  <a:cubicBezTo>
                    <a:pt x="1534" y="8650"/>
                    <a:pt x="2343" y="8966"/>
                    <a:pt x="3151" y="8966"/>
                  </a:cubicBezTo>
                  <a:cubicBezTo>
                    <a:pt x="3960" y="8966"/>
                    <a:pt x="4769" y="8650"/>
                    <a:pt x="5392" y="8019"/>
                  </a:cubicBezTo>
                  <a:cubicBezTo>
                    <a:pt x="6436" y="6961"/>
                    <a:pt x="7920" y="6433"/>
                    <a:pt x="9402" y="6433"/>
                  </a:cubicBezTo>
                  <a:cubicBezTo>
                    <a:pt x="10884" y="6433"/>
                    <a:pt x="12367" y="6961"/>
                    <a:pt x="13412" y="8019"/>
                  </a:cubicBezTo>
                  <a:cubicBezTo>
                    <a:pt x="14422" y="9043"/>
                    <a:pt x="14996" y="10510"/>
                    <a:pt x="14996" y="12079"/>
                  </a:cubicBezTo>
                  <a:cubicBezTo>
                    <a:pt x="14996" y="13650"/>
                    <a:pt x="14422" y="15151"/>
                    <a:pt x="13412" y="16140"/>
                  </a:cubicBezTo>
                  <a:cubicBezTo>
                    <a:pt x="12165" y="17403"/>
                    <a:pt x="12165" y="19417"/>
                    <a:pt x="13412" y="20678"/>
                  </a:cubicBezTo>
                  <a:cubicBezTo>
                    <a:pt x="14018" y="21293"/>
                    <a:pt x="14827" y="21600"/>
                    <a:pt x="15636" y="21600"/>
                  </a:cubicBezTo>
                  <a:cubicBezTo>
                    <a:pt x="16444" y="21600"/>
                    <a:pt x="17253" y="21293"/>
                    <a:pt x="17893" y="20678"/>
                  </a:cubicBezTo>
                  <a:cubicBezTo>
                    <a:pt x="20050" y="18461"/>
                    <a:pt x="21297" y="15356"/>
                    <a:pt x="21297" y="12079"/>
                  </a:cubicBezTo>
                  <a:cubicBezTo>
                    <a:pt x="21297" y="8838"/>
                    <a:pt x="20050" y="5698"/>
                    <a:pt x="17893" y="3480"/>
                  </a:cubicBezTo>
                  <a:cubicBezTo>
                    <a:pt x="15586" y="1160"/>
                    <a:pt x="12494" y="0"/>
                    <a:pt x="940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32" name="Google Shape;90;p13"/>
            <p:cNvSpPr/>
            <p:nvPr/>
          </p:nvSpPr>
          <p:spPr>
            <a:xfrm>
              <a:off x="1174344" y="0"/>
              <a:ext cx="639872" cy="6398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679" y="763"/>
                  </a:moveTo>
                  <a:lnTo>
                    <a:pt x="7624" y="1708"/>
                  </a:lnTo>
                  <a:lnTo>
                    <a:pt x="7182" y="2146"/>
                  </a:lnTo>
                  <a:lnTo>
                    <a:pt x="5859" y="1583"/>
                  </a:lnTo>
                  <a:lnTo>
                    <a:pt x="6679" y="763"/>
                  </a:lnTo>
                  <a:close/>
                  <a:moveTo>
                    <a:pt x="10206" y="2244"/>
                  </a:moveTo>
                  <a:lnTo>
                    <a:pt x="11148" y="3189"/>
                  </a:lnTo>
                  <a:lnTo>
                    <a:pt x="10692" y="3645"/>
                  </a:lnTo>
                  <a:lnTo>
                    <a:pt x="9369" y="3081"/>
                  </a:lnTo>
                  <a:lnTo>
                    <a:pt x="10206" y="2244"/>
                  </a:lnTo>
                  <a:close/>
                  <a:moveTo>
                    <a:pt x="17875" y="1595"/>
                  </a:moveTo>
                  <a:cubicBezTo>
                    <a:pt x="18428" y="1595"/>
                    <a:pt x="18981" y="1800"/>
                    <a:pt x="19389" y="2211"/>
                  </a:cubicBezTo>
                  <a:cubicBezTo>
                    <a:pt x="19794" y="2612"/>
                    <a:pt x="20014" y="3152"/>
                    <a:pt x="20010" y="3729"/>
                  </a:cubicBezTo>
                  <a:cubicBezTo>
                    <a:pt x="20010" y="3864"/>
                    <a:pt x="19997" y="3996"/>
                    <a:pt x="19973" y="4121"/>
                  </a:cubicBezTo>
                  <a:lnTo>
                    <a:pt x="17479" y="1630"/>
                  </a:lnTo>
                  <a:cubicBezTo>
                    <a:pt x="17610" y="1607"/>
                    <a:pt x="17742" y="1595"/>
                    <a:pt x="17875" y="1595"/>
                  </a:cubicBezTo>
                  <a:close/>
                  <a:moveTo>
                    <a:pt x="18411" y="10452"/>
                  </a:moveTo>
                  <a:lnTo>
                    <a:pt x="19356" y="11394"/>
                  </a:lnTo>
                  <a:lnTo>
                    <a:pt x="18519" y="12231"/>
                  </a:lnTo>
                  <a:lnTo>
                    <a:pt x="17955" y="10908"/>
                  </a:lnTo>
                  <a:lnTo>
                    <a:pt x="18411" y="10452"/>
                  </a:lnTo>
                  <a:close/>
                  <a:moveTo>
                    <a:pt x="19892" y="13976"/>
                  </a:moveTo>
                  <a:lnTo>
                    <a:pt x="20837" y="14921"/>
                  </a:lnTo>
                  <a:lnTo>
                    <a:pt x="20017" y="15741"/>
                  </a:lnTo>
                  <a:lnTo>
                    <a:pt x="19454" y="14418"/>
                  </a:lnTo>
                  <a:lnTo>
                    <a:pt x="19892" y="13976"/>
                  </a:lnTo>
                  <a:close/>
                  <a:moveTo>
                    <a:pt x="1320" y="13983"/>
                  </a:moveTo>
                  <a:lnTo>
                    <a:pt x="4104" y="14668"/>
                  </a:lnTo>
                  <a:cubicBezTo>
                    <a:pt x="3480" y="15353"/>
                    <a:pt x="2957" y="15930"/>
                    <a:pt x="2579" y="16352"/>
                  </a:cubicBezTo>
                  <a:lnTo>
                    <a:pt x="763" y="14539"/>
                  </a:lnTo>
                  <a:lnTo>
                    <a:pt x="1320" y="13983"/>
                  </a:lnTo>
                  <a:close/>
                  <a:moveTo>
                    <a:pt x="6932" y="17496"/>
                  </a:moveTo>
                  <a:lnTo>
                    <a:pt x="7617" y="20280"/>
                  </a:lnTo>
                  <a:lnTo>
                    <a:pt x="7061" y="20837"/>
                  </a:lnTo>
                  <a:lnTo>
                    <a:pt x="5248" y="19022"/>
                  </a:lnTo>
                  <a:cubicBezTo>
                    <a:pt x="5677" y="18637"/>
                    <a:pt x="6254" y="18114"/>
                    <a:pt x="6932" y="17496"/>
                  </a:cubicBezTo>
                  <a:close/>
                  <a:moveTo>
                    <a:pt x="6679" y="0"/>
                  </a:moveTo>
                  <a:cubicBezTo>
                    <a:pt x="6598" y="0"/>
                    <a:pt x="6517" y="30"/>
                    <a:pt x="6456" y="91"/>
                  </a:cubicBezTo>
                  <a:lnTo>
                    <a:pt x="5231" y="1316"/>
                  </a:lnTo>
                  <a:lnTo>
                    <a:pt x="3675" y="651"/>
                  </a:lnTo>
                  <a:cubicBezTo>
                    <a:pt x="3635" y="634"/>
                    <a:pt x="3592" y="626"/>
                    <a:pt x="3551" y="626"/>
                  </a:cubicBezTo>
                  <a:cubicBezTo>
                    <a:pt x="3468" y="626"/>
                    <a:pt x="3388" y="658"/>
                    <a:pt x="3328" y="719"/>
                  </a:cubicBezTo>
                  <a:lnTo>
                    <a:pt x="1657" y="2386"/>
                  </a:lnTo>
                  <a:cubicBezTo>
                    <a:pt x="1593" y="2450"/>
                    <a:pt x="1559" y="2538"/>
                    <a:pt x="1566" y="2629"/>
                  </a:cubicBezTo>
                  <a:cubicBezTo>
                    <a:pt x="1569" y="2717"/>
                    <a:pt x="1613" y="2801"/>
                    <a:pt x="1684" y="2859"/>
                  </a:cubicBezTo>
                  <a:lnTo>
                    <a:pt x="4674" y="5268"/>
                  </a:lnTo>
                  <a:cubicBezTo>
                    <a:pt x="4734" y="5315"/>
                    <a:pt x="4805" y="5338"/>
                    <a:pt x="4875" y="5338"/>
                  </a:cubicBezTo>
                  <a:cubicBezTo>
                    <a:pt x="4967" y="5338"/>
                    <a:pt x="5058" y="5298"/>
                    <a:pt x="5120" y="5221"/>
                  </a:cubicBezTo>
                  <a:cubicBezTo>
                    <a:pt x="5231" y="5083"/>
                    <a:pt x="5208" y="4884"/>
                    <a:pt x="5073" y="4776"/>
                  </a:cubicBezTo>
                  <a:lnTo>
                    <a:pt x="4742" y="4509"/>
                  </a:lnTo>
                  <a:lnTo>
                    <a:pt x="5187" y="4063"/>
                  </a:lnTo>
                  <a:cubicBezTo>
                    <a:pt x="5312" y="3939"/>
                    <a:pt x="5312" y="3740"/>
                    <a:pt x="5187" y="3615"/>
                  </a:cubicBezTo>
                  <a:cubicBezTo>
                    <a:pt x="5127" y="3554"/>
                    <a:pt x="5046" y="3523"/>
                    <a:pt x="4965" y="3523"/>
                  </a:cubicBezTo>
                  <a:cubicBezTo>
                    <a:pt x="4884" y="3523"/>
                    <a:pt x="4803" y="3554"/>
                    <a:pt x="4742" y="3615"/>
                  </a:cubicBezTo>
                  <a:lnTo>
                    <a:pt x="4246" y="4111"/>
                  </a:lnTo>
                  <a:lnTo>
                    <a:pt x="2352" y="2585"/>
                  </a:lnTo>
                  <a:lnTo>
                    <a:pt x="3621" y="1316"/>
                  </a:lnTo>
                  <a:lnTo>
                    <a:pt x="12727" y="5201"/>
                  </a:lnTo>
                  <a:cubicBezTo>
                    <a:pt x="11698" y="6321"/>
                    <a:pt x="10597" y="7523"/>
                    <a:pt x="9703" y="8505"/>
                  </a:cubicBezTo>
                  <a:lnTo>
                    <a:pt x="7476" y="6709"/>
                  </a:lnTo>
                  <a:lnTo>
                    <a:pt x="7921" y="6264"/>
                  </a:lnTo>
                  <a:cubicBezTo>
                    <a:pt x="8046" y="6139"/>
                    <a:pt x="8046" y="5940"/>
                    <a:pt x="7921" y="5815"/>
                  </a:cubicBezTo>
                  <a:cubicBezTo>
                    <a:pt x="7860" y="5754"/>
                    <a:pt x="7779" y="5724"/>
                    <a:pt x="7698" y="5724"/>
                  </a:cubicBezTo>
                  <a:cubicBezTo>
                    <a:pt x="7617" y="5724"/>
                    <a:pt x="7536" y="5754"/>
                    <a:pt x="7476" y="5815"/>
                  </a:cubicBezTo>
                  <a:lnTo>
                    <a:pt x="6980" y="6311"/>
                  </a:lnTo>
                  <a:lnTo>
                    <a:pt x="6227" y="5704"/>
                  </a:lnTo>
                  <a:cubicBezTo>
                    <a:pt x="6168" y="5656"/>
                    <a:pt x="6097" y="5633"/>
                    <a:pt x="6027" y="5633"/>
                  </a:cubicBezTo>
                  <a:cubicBezTo>
                    <a:pt x="5935" y="5633"/>
                    <a:pt x="5843" y="5674"/>
                    <a:pt x="5781" y="5751"/>
                  </a:cubicBezTo>
                  <a:cubicBezTo>
                    <a:pt x="5670" y="5889"/>
                    <a:pt x="5694" y="6088"/>
                    <a:pt x="5829" y="6196"/>
                  </a:cubicBezTo>
                  <a:lnTo>
                    <a:pt x="9274" y="8974"/>
                  </a:lnTo>
                  <a:cubicBezTo>
                    <a:pt x="8485" y="9842"/>
                    <a:pt x="7924" y="10456"/>
                    <a:pt x="7844" y="10543"/>
                  </a:cubicBezTo>
                  <a:cubicBezTo>
                    <a:pt x="7725" y="10675"/>
                    <a:pt x="7736" y="10874"/>
                    <a:pt x="7864" y="10992"/>
                  </a:cubicBezTo>
                  <a:cubicBezTo>
                    <a:pt x="7924" y="11048"/>
                    <a:pt x="8001" y="11075"/>
                    <a:pt x="8077" y="11075"/>
                  </a:cubicBezTo>
                  <a:cubicBezTo>
                    <a:pt x="8163" y="11075"/>
                    <a:pt x="8250" y="11040"/>
                    <a:pt x="8313" y="10972"/>
                  </a:cubicBezTo>
                  <a:cubicBezTo>
                    <a:pt x="8384" y="10891"/>
                    <a:pt x="15576" y="2997"/>
                    <a:pt x="16362" y="2211"/>
                  </a:cubicBezTo>
                  <a:cubicBezTo>
                    <a:pt x="16500" y="2069"/>
                    <a:pt x="16656" y="1958"/>
                    <a:pt x="16821" y="1863"/>
                  </a:cubicBezTo>
                  <a:lnTo>
                    <a:pt x="19737" y="4782"/>
                  </a:lnTo>
                  <a:cubicBezTo>
                    <a:pt x="19643" y="4948"/>
                    <a:pt x="19528" y="5103"/>
                    <a:pt x="19389" y="5238"/>
                  </a:cubicBezTo>
                  <a:cubicBezTo>
                    <a:pt x="19011" y="5616"/>
                    <a:pt x="17847" y="6699"/>
                    <a:pt x="16315" y="8103"/>
                  </a:cubicBezTo>
                  <a:cubicBezTo>
                    <a:pt x="16311" y="8107"/>
                    <a:pt x="16311" y="8107"/>
                    <a:pt x="16308" y="8110"/>
                  </a:cubicBezTo>
                  <a:cubicBezTo>
                    <a:pt x="12376" y="11718"/>
                    <a:pt x="6034" y="17459"/>
                    <a:pt x="4404" y="18934"/>
                  </a:cubicBezTo>
                  <a:cubicBezTo>
                    <a:pt x="4383" y="18953"/>
                    <a:pt x="4357" y="18962"/>
                    <a:pt x="4331" y="18962"/>
                  </a:cubicBezTo>
                  <a:cubicBezTo>
                    <a:pt x="4302" y="18962"/>
                    <a:pt x="4274" y="18952"/>
                    <a:pt x="4252" y="18930"/>
                  </a:cubicBezTo>
                  <a:lnTo>
                    <a:pt x="3686" y="18363"/>
                  </a:lnTo>
                  <a:lnTo>
                    <a:pt x="6207" y="15839"/>
                  </a:lnTo>
                  <a:cubicBezTo>
                    <a:pt x="6332" y="15717"/>
                    <a:pt x="6332" y="15515"/>
                    <a:pt x="6207" y="15393"/>
                  </a:cubicBezTo>
                  <a:cubicBezTo>
                    <a:pt x="6146" y="15331"/>
                    <a:pt x="6065" y="15300"/>
                    <a:pt x="5984" y="15300"/>
                  </a:cubicBezTo>
                  <a:cubicBezTo>
                    <a:pt x="5903" y="15300"/>
                    <a:pt x="5822" y="15331"/>
                    <a:pt x="5761" y="15393"/>
                  </a:cubicBezTo>
                  <a:lnTo>
                    <a:pt x="3237" y="17914"/>
                  </a:lnTo>
                  <a:lnTo>
                    <a:pt x="2670" y="17348"/>
                  </a:lnTo>
                  <a:cubicBezTo>
                    <a:pt x="2629" y="17307"/>
                    <a:pt x="2626" y="17239"/>
                    <a:pt x="2666" y="17196"/>
                  </a:cubicBezTo>
                  <a:cubicBezTo>
                    <a:pt x="3355" y="16436"/>
                    <a:pt x="5187" y="14411"/>
                    <a:pt x="7314" y="12069"/>
                  </a:cubicBezTo>
                  <a:cubicBezTo>
                    <a:pt x="7432" y="11937"/>
                    <a:pt x="7422" y="11738"/>
                    <a:pt x="7293" y="11620"/>
                  </a:cubicBezTo>
                  <a:cubicBezTo>
                    <a:pt x="7233" y="11565"/>
                    <a:pt x="7157" y="11538"/>
                    <a:pt x="7080" y="11538"/>
                  </a:cubicBezTo>
                  <a:cubicBezTo>
                    <a:pt x="6994" y="11538"/>
                    <a:pt x="6909" y="11572"/>
                    <a:pt x="6848" y="11640"/>
                  </a:cubicBezTo>
                  <a:cubicBezTo>
                    <a:pt x="6034" y="12538"/>
                    <a:pt x="5265" y="13385"/>
                    <a:pt x="4587" y="14135"/>
                  </a:cubicBezTo>
                  <a:lnTo>
                    <a:pt x="1296" y="13328"/>
                  </a:lnTo>
                  <a:cubicBezTo>
                    <a:pt x="1270" y="13321"/>
                    <a:pt x="1244" y="13318"/>
                    <a:pt x="1218" y="13318"/>
                  </a:cubicBezTo>
                  <a:cubicBezTo>
                    <a:pt x="1136" y="13318"/>
                    <a:pt x="1057" y="13350"/>
                    <a:pt x="996" y="13409"/>
                  </a:cubicBezTo>
                  <a:lnTo>
                    <a:pt x="91" y="14313"/>
                  </a:lnTo>
                  <a:cubicBezTo>
                    <a:pt x="34" y="14374"/>
                    <a:pt x="0" y="14455"/>
                    <a:pt x="0" y="14539"/>
                  </a:cubicBezTo>
                  <a:cubicBezTo>
                    <a:pt x="0" y="14620"/>
                    <a:pt x="34" y="14701"/>
                    <a:pt x="91" y="14762"/>
                  </a:cubicBezTo>
                  <a:lnTo>
                    <a:pt x="2153" y="16824"/>
                  </a:lnTo>
                  <a:cubicBezTo>
                    <a:pt x="1934" y="17115"/>
                    <a:pt x="1958" y="17530"/>
                    <a:pt x="2221" y="17796"/>
                  </a:cubicBezTo>
                  <a:lnTo>
                    <a:pt x="2791" y="18363"/>
                  </a:lnTo>
                  <a:lnTo>
                    <a:pt x="2285" y="18870"/>
                  </a:lnTo>
                  <a:cubicBezTo>
                    <a:pt x="2160" y="18995"/>
                    <a:pt x="2160" y="19194"/>
                    <a:pt x="2285" y="19315"/>
                  </a:cubicBezTo>
                  <a:cubicBezTo>
                    <a:pt x="2346" y="19379"/>
                    <a:pt x="2427" y="19410"/>
                    <a:pt x="2508" y="19410"/>
                  </a:cubicBezTo>
                  <a:cubicBezTo>
                    <a:pt x="2589" y="19410"/>
                    <a:pt x="2670" y="19379"/>
                    <a:pt x="2730" y="19315"/>
                  </a:cubicBezTo>
                  <a:lnTo>
                    <a:pt x="3237" y="18809"/>
                  </a:lnTo>
                  <a:lnTo>
                    <a:pt x="3804" y="19379"/>
                  </a:lnTo>
                  <a:cubicBezTo>
                    <a:pt x="3949" y="19521"/>
                    <a:pt x="4141" y="19595"/>
                    <a:pt x="4330" y="19595"/>
                  </a:cubicBezTo>
                  <a:cubicBezTo>
                    <a:pt x="4485" y="19595"/>
                    <a:pt x="4644" y="19545"/>
                    <a:pt x="4776" y="19447"/>
                  </a:cubicBezTo>
                  <a:lnTo>
                    <a:pt x="6838" y="21509"/>
                  </a:lnTo>
                  <a:cubicBezTo>
                    <a:pt x="6899" y="21570"/>
                    <a:pt x="6980" y="21600"/>
                    <a:pt x="7061" y="21600"/>
                  </a:cubicBezTo>
                  <a:cubicBezTo>
                    <a:pt x="7142" y="21600"/>
                    <a:pt x="7223" y="21570"/>
                    <a:pt x="7287" y="21509"/>
                  </a:cubicBezTo>
                  <a:lnTo>
                    <a:pt x="8191" y="20604"/>
                  </a:lnTo>
                  <a:cubicBezTo>
                    <a:pt x="8269" y="20523"/>
                    <a:pt x="8299" y="20412"/>
                    <a:pt x="8272" y="20304"/>
                  </a:cubicBezTo>
                  <a:lnTo>
                    <a:pt x="7465" y="17013"/>
                  </a:lnTo>
                  <a:cubicBezTo>
                    <a:pt x="8951" y="15670"/>
                    <a:pt x="10803" y="13986"/>
                    <a:pt x="12629" y="12326"/>
                  </a:cubicBezTo>
                  <a:lnTo>
                    <a:pt x="15404" y="15771"/>
                  </a:lnTo>
                  <a:cubicBezTo>
                    <a:pt x="15468" y="15849"/>
                    <a:pt x="15559" y="15889"/>
                    <a:pt x="15650" y="15889"/>
                  </a:cubicBezTo>
                  <a:cubicBezTo>
                    <a:pt x="15721" y="15889"/>
                    <a:pt x="15788" y="15866"/>
                    <a:pt x="15849" y="15819"/>
                  </a:cubicBezTo>
                  <a:cubicBezTo>
                    <a:pt x="15984" y="15711"/>
                    <a:pt x="16008" y="15512"/>
                    <a:pt x="15896" y="15373"/>
                  </a:cubicBezTo>
                  <a:lnTo>
                    <a:pt x="15289" y="14620"/>
                  </a:lnTo>
                  <a:lnTo>
                    <a:pt x="15785" y="14124"/>
                  </a:lnTo>
                  <a:cubicBezTo>
                    <a:pt x="15906" y="13999"/>
                    <a:pt x="15906" y="13800"/>
                    <a:pt x="15785" y="13679"/>
                  </a:cubicBezTo>
                  <a:cubicBezTo>
                    <a:pt x="15722" y="13616"/>
                    <a:pt x="15641" y="13585"/>
                    <a:pt x="15560" y="13585"/>
                  </a:cubicBezTo>
                  <a:cubicBezTo>
                    <a:pt x="15479" y="13585"/>
                    <a:pt x="15398" y="13616"/>
                    <a:pt x="15336" y="13679"/>
                  </a:cubicBezTo>
                  <a:lnTo>
                    <a:pt x="14891" y="14124"/>
                  </a:lnTo>
                  <a:lnTo>
                    <a:pt x="13098" y="11900"/>
                  </a:lnTo>
                  <a:cubicBezTo>
                    <a:pt x="14263" y="10837"/>
                    <a:pt x="15400" y="9801"/>
                    <a:pt x="16403" y="8883"/>
                  </a:cubicBezTo>
                  <a:lnTo>
                    <a:pt x="20284" y="17979"/>
                  </a:lnTo>
                  <a:lnTo>
                    <a:pt x="19015" y="19244"/>
                  </a:lnTo>
                  <a:lnTo>
                    <a:pt x="17489" y="17354"/>
                  </a:lnTo>
                  <a:lnTo>
                    <a:pt x="17985" y="16858"/>
                  </a:lnTo>
                  <a:cubicBezTo>
                    <a:pt x="18107" y="16737"/>
                    <a:pt x="18107" y="16534"/>
                    <a:pt x="17985" y="16413"/>
                  </a:cubicBezTo>
                  <a:cubicBezTo>
                    <a:pt x="17923" y="16350"/>
                    <a:pt x="17842" y="16319"/>
                    <a:pt x="17761" y="16319"/>
                  </a:cubicBezTo>
                  <a:cubicBezTo>
                    <a:pt x="17680" y="16319"/>
                    <a:pt x="17599" y="16350"/>
                    <a:pt x="17537" y="16413"/>
                  </a:cubicBezTo>
                  <a:lnTo>
                    <a:pt x="17091" y="16858"/>
                  </a:lnTo>
                  <a:lnTo>
                    <a:pt x="16824" y="16527"/>
                  </a:lnTo>
                  <a:cubicBezTo>
                    <a:pt x="16763" y="16450"/>
                    <a:pt x="16671" y="16409"/>
                    <a:pt x="16578" y="16409"/>
                  </a:cubicBezTo>
                  <a:cubicBezTo>
                    <a:pt x="16509" y="16409"/>
                    <a:pt x="16438" y="16432"/>
                    <a:pt x="16379" y="16480"/>
                  </a:cubicBezTo>
                  <a:cubicBezTo>
                    <a:pt x="16244" y="16588"/>
                    <a:pt x="16224" y="16787"/>
                    <a:pt x="16332" y="16922"/>
                  </a:cubicBezTo>
                  <a:lnTo>
                    <a:pt x="18741" y="19916"/>
                  </a:lnTo>
                  <a:cubicBezTo>
                    <a:pt x="18799" y="19987"/>
                    <a:pt x="18883" y="20031"/>
                    <a:pt x="18971" y="20034"/>
                  </a:cubicBezTo>
                  <a:lnTo>
                    <a:pt x="18988" y="20034"/>
                  </a:lnTo>
                  <a:cubicBezTo>
                    <a:pt x="19072" y="20034"/>
                    <a:pt x="19153" y="20004"/>
                    <a:pt x="19214" y="19943"/>
                  </a:cubicBezTo>
                  <a:lnTo>
                    <a:pt x="20881" y="18272"/>
                  </a:lnTo>
                  <a:cubicBezTo>
                    <a:pt x="20972" y="18181"/>
                    <a:pt x="20999" y="18043"/>
                    <a:pt x="20949" y="17925"/>
                  </a:cubicBezTo>
                  <a:lnTo>
                    <a:pt x="20284" y="16369"/>
                  </a:lnTo>
                  <a:lnTo>
                    <a:pt x="21509" y="15144"/>
                  </a:lnTo>
                  <a:cubicBezTo>
                    <a:pt x="21566" y="15086"/>
                    <a:pt x="21600" y="15005"/>
                    <a:pt x="21600" y="14921"/>
                  </a:cubicBezTo>
                  <a:cubicBezTo>
                    <a:pt x="21600" y="14837"/>
                    <a:pt x="21566" y="14756"/>
                    <a:pt x="21509" y="14698"/>
                  </a:cubicBezTo>
                  <a:lnTo>
                    <a:pt x="20115" y="13304"/>
                  </a:lnTo>
                  <a:cubicBezTo>
                    <a:pt x="20058" y="13247"/>
                    <a:pt x="19977" y="13213"/>
                    <a:pt x="19892" y="13213"/>
                  </a:cubicBezTo>
                  <a:cubicBezTo>
                    <a:pt x="19808" y="13213"/>
                    <a:pt x="19727" y="13247"/>
                    <a:pt x="19670" y="13304"/>
                  </a:cubicBezTo>
                  <a:lnTo>
                    <a:pt x="19183" y="13790"/>
                  </a:lnTo>
                  <a:lnTo>
                    <a:pt x="18785" y="12859"/>
                  </a:lnTo>
                  <a:lnTo>
                    <a:pt x="20027" y="11617"/>
                  </a:lnTo>
                  <a:cubicBezTo>
                    <a:pt x="20085" y="11559"/>
                    <a:pt x="20118" y="11478"/>
                    <a:pt x="20118" y="11394"/>
                  </a:cubicBezTo>
                  <a:cubicBezTo>
                    <a:pt x="20118" y="11310"/>
                    <a:pt x="20085" y="11229"/>
                    <a:pt x="20027" y="11171"/>
                  </a:cubicBezTo>
                  <a:lnTo>
                    <a:pt x="18637" y="9781"/>
                  </a:lnTo>
                  <a:cubicBezTo>
                    <a:pt x="18574" y="9718"/>
                    <a:pt x="18493" y="9687"/>
                    <a:pt x="18412" y="9687"/>
                  </a:cubicBezTo>
                  <a:cubicBezTo>
                    <a:pt x="18331" y="9687"/>
                    <a:pt x="18250" y="9718"/>
                    <a:pt x="18188" y="9781"/>
                  </a:cubicBezTo>
                  <a:lnTo>
                    <a:pt x="17688" y="10280"/>
                  </a:lnTo>
                  <a:lnTo>
                    <a:pt x="16899" y="8427"/>
                  </a:lnTo>
                  <a:cubicBezTo>
                    <a:pt x="18360" y="7084"/>
                    <a:pt x="19470" y="6055"/>
                    <a:pt x="19838" y="5687"/>
                  </a:cubicBezTo>
                  <a:cubicBezTo>
                    <a:pt x="20355" y="5171"/>
                    <a:pt x="20642" y="4479"/>
                    <a:pt x="20642" y="3733"/>
                  </a:cubicBezTo>
                  <a:cubicBezTo>
                    <a:pt x="20645" y="2984"/>
                    <a:pt x="20361" y="2285"/>
                    <a:pt x="19838" y="1762"/>
                  </a:cubicBezTo>
                  <a:cubicBezTo>
                    <a:pt x="19321" y="1245"/>
                    <a:pt x="18633" y="958"/>
                    <a:pt x="17893" y="958"/>
                  </a:cubicBezTo>
                  <a:cubicBezTo>
                    <a:pt x="17884" y="958"/>
                    <a:pt x="17876" y="958"/>
                    <a:pt x="17867" y="958"/>
                  </a:cubicBezTo>
                  <a:cubicBezTo>
                    <a:pt x="17125" y="958"/>
                    <a:pt x="16430" y="1245"/>
                    <a:pt x="15913" y="1762"/>
                  </a:cubicBezTo>
                  <a:cubicBezTo>
                    <a:pt x="15623" y="2055"/>
                    <a:pt x="14499" y="3267"/>
                    <a:pt x="13179" y="4705"/>
                  </a:cubicBezTo>
                  <a:lnTo>
                    <a:pt x="11320" y="3912"/>
                  </a:lnTo>
                  <a:lnTo>
                    <a:pt x="11819" y="3412"/>
                  </a:lnTo>
                  <a:cubicBezTo>
                    <a:pt x="11944" y="3287"/>
                    <a:pt x="11944" y="3088"/>
                    <a:pt x="11819" y="2963"/>
                  </a:cubicBezTo>
                  <a:lnTo>
                    <a:pt x="10429" y="1573"/>
                  </a:lnTo>
                  <a:cubicBezTo>
                    <a:pt x="10371" y="1515"/>
                    <a:pt x="10290" y="1482"/>
                    <a:pt x="10206" y="1482"/>
                  </a:cubicBezTo>
                  <a:cubicBezTo>
                    <a:pt x="10122" y="1482"/>
                    <a:pt x="10041" y="1515"/>
                    <a:pt x="9983" y="1573"/>
                  </a:cubicBezTo>
                  <a:lnTo>
                    <a:pt x="8741" y="2815"/>
                  </a:lnTo>
                  <a:lnTo>
                    <a:pt x="7810" y="2417"/>
                  </a:lnTo>
                  <a:lnTo>
                    <a:pt x="8296" y="1931"/>
                  </a:lnTo>
                  <a:cubicBezTo>
                    <a:pt x="8353" y="1873"/>
                    <a:pt x="8387" y="1792"/>
                    <a:pt x="8387" y="1708"/>
                  </a:cubicBezTo>
                  <a:cubicBezTo>
                    <a:pt x="8387" y="1623"/>
                    <a:pt x="8353" y="1542"/>
                    <a:pt x="8296" y="1485"/>
                  </a:cubicBezTo>
                  <a:lnTo>
                    <a:pt x="6902" y="91"/>
                  </a:lnTo>
                  <a:cubicBezTo>
                    <a:pt x="6841" y="30"/>
                    <a:pt x="6760" y="0"/>
                    <a:pt x="6679"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138" name="Google Shape;91;p13"/>
          <p:cNvGrpSpPr/>
          <p:nvPr/>
        </p:nvGrpSpPr>
        <p:grpSpPr>
          <a:xfrm>
            <a:off x="6820364" y="1621816"/>
            <a:ext cx="372024" cy="639872"/>
            <a:chOff x="0" y="0"/>
            <a:chExt cx="372023" cy="639870"/>
          </a:xfrm>
        </p:grpSpPr>
        <p:sp>
          <p:nvSpPr>
            <p:cNvPr id="134" name="Google Shape;92;p13"/>
            <p:cNvSpPr/>
            <p:nvPr/>
          </p:nvSpPr>
          <p:spPr>
            <a:xfrm>
              <a:off x="80819" y="363625"/>
              <a:ext cx="210385" cy="1449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682" y="8804"/>
                  </a:moveTo>
                  <a:lnTo>
                    <a:pt x="19682" y="18323"/>
                  </a:lnTo>
                  <a:cubicBezTo>
                    <a:pt x="19682" y="18591"/>
                    <a:pt x="19528" y="18800"/>
                    <a:pt x="19344" y="18800"/>
                  </a:cubicBezTo>
                  <a:lnTo>
                    <a:pt x="2256" y="18800"/>
                  </a:lnTo>
                  <a:cubicBezTo>
                    <a:pt x="2072" y="18800"/>
                    <a:pt x="1918" y="18591"/>
                    <a:pt x="1918" y="18323"/>
                  </a:cubicBezTo>
                  <a:lnTo>
                    <a:pt x="1918" y="8804"/>
                  </a:lnTo>
                  <a:lnTo>
                    <a:pt x="15539" y="8804"/>
                  </a:lnTo>
                  <a:lnTo>
                    <a:pt x="15539" y="9668"/>
                  </a:lnTo>
                  <a:cubicBezTo>
                    <a:pt x="15539" y="10443"/>
                    <a:pt x="15969" y="11068"/>
                    <a:pt x="16503" y="11068"/>
                  </a:cubicBezTo>
                  <a:cubicBezTo>
                    <a:pt x="17026" y="11068"/>
                    <a:pt x="17457" y="10443"/>
                    <a:pt x="17457" y="9668"/>
                  </a:cubicBezTo>
                  <a:lnTo>
                    <a:pt x="17457" y="8804"/>
                  </a:lnTo>
                  <a:close/>
                  <a:moveTo>
                    <a:pt x="2256" y="0"/>
                  </a:moveTo>
                  <a:cubicBezTo>
                    <a:pt x="1005" y="0"/>
                    <a:pt x="0" y="1460"/>
                    <a:pt x="0" y="3278"/>
                  </a:cubicBezTo>
                  <a:lnTo>
                    <a:pt x="0" y="18323"/>
                  </a:lnTo>
                  <a:cubicBezTo>
                    <a:pt x="0" y="20125"/>
                    <a:pt x="1005" y="21600"/>
                    <a:pt x="2256" y="21600"/>
                  </a:cubicBezTo>
                  <a:lnTo>
                    <a:pt x="19344" y="21600"/>
                  </a:lnTo>
                  <a:cubicBezTo>
                    <a:pt x="20595" y="21600"/>
                    <a:pt x="21600" y="20125"/>
                    <a:pt x="21600" y="18323"/>
                  </a:cubicBezTo>
                  <a:lnTo>
                    <a:pt x="21600" y="3278"/>
                  </a:lnTo>
                  <a:cubicBezTo>
                    <a:pt x="21600" y="1460"/>
                    <a:pt x="20595" y="0"/>
                    <a:pt x="19344" y="0"/>
                  </a:cubicBezTo>
                  <a:lnTo>
                    <a:pt x="16482" y="0"/>
                  </a:lnTo>
                  <a:cubicBezTo>
                    <a:pt x="15949" y="0"/>
                    <a:pt x="15518" y="626"/>
                    <a:pt x="15518" y="1386"/>
                  </a:cubicBezTo>
                  <a:cubicBezTo>
                    <a:pt x="15518" y="2160"/>
                    <a:pt x="15949" y="2786"/>
                    <a:pt x="16482" y="2786"/>
                  </a:cubicBezTo>
                  <a:lnTo>
                    <a:pt x="19344" y="2786"/>
                  </a:lnTo>
                  <a:cubicBezTo>
                    <a:pt x="19528" y="2786"/>
                    <a:pt x="19682" y="3009"/>
                    <a:pt x="19682" y="3278"/>
                  </a:cubicBezTo>
                  <a:lnTo>
                    <a:pt x="19682" y="6018"/>
                  </a:lnTo>
                  <a:lnTo>
                    <a:pt x="1918" y="6018"/>
                  </a:lnTo>
                  <a:lnTo>
                    <a:pt x="1918" y="3278"/>
                  </a:lnTo>
                  <a:cubicBezTo>
                    <a:pt x="1918" y="3009"/>
                    <a:pt x="2072" y="2786"/>
                    <a:pt x="2256" y="2786"/>
                  </a:cubicBezTo>
                  <a:lnTo>
                    <a:pt x="12000" y="2786"/>
                  </a:lnTo>
                  <a:cubicBezTo>
                    <a:pt x="12523" y="2786"/>
                    <a:pt x="12954" y="2160"/>
                    <a:pt x="12954" y="1386"/>
                  </a:cubicBezTo>
                  <a:cubicBezTo>
                    <a:pt x="12954" y="626"/>
                    <a:pt x="12523" y="0"/>
                    <a:pt x="120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35" name="Google Shape;93;p13"/>
            <p:cNvSpPr/>
            <p:nvPr/>
          </p:nvSpPr>
          <p:spPr>
            <a:xfrm>
              <a:off x="40458" y="169166"/>
              <a:ext cx="291107" cy="3798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89" y="0"/>
                  </a:moveTo>
                  <a:cubicBezTo>
                    <a:pt x="311" y="0"/>
                    <a:pt x="0" y="239"/>
                    <a:pt x="0" y="534"/>
                  </a:cubicBezTo>
                  <a:lnTo>
                    <a:pt x="0" y="4560"/>
                  </a:lnTo>
                  <a:cubicBezTo>
                    <a:pt x="0" y="4856"/>
                    <a:pt x="311" y="5094"/>
                    <a:pt x="689" y="5094"/>
                  </a:cubicBezTo>
                  <a:cubicBezTo>
                    <a:pt x="1075" y="5094"/>
                    <a:pt x="1386" y="4856"/>
                    <a:pt x="1386" y="4560"/>
                  </a:cubicBezTo>
                  <a:lnTo>
                    <a:pt x="1386" y="1069"/>
                  </a:lnTo>
                  <a:lnTo>
                    <a:pt x="20214" y="1069"/>
                  </a:lnTo>
                  <a:lnTo>
                    <a:pt x="20214" y="20531"/>
                  </a:lnTo>
                  <a:lnTo>
                    <a:pt x="1386" y="20531"/>
                  </a:lnTo>
                  <a:lnTo>
                    <a:pt x="1386" y="7050"/>
                  </a:lnTo>
                  <a:cubicBezTo>
                    <a:pt x="1386" y="6755"/>
                    <a:pt x="1075" y="6516"/>
                    <a:pt x="689" y="6516"/>
                  </a:cubicBezTo>
                  <a:cubicBezTo>
                    <a:pt x="311" y="6516"/>
                    <a:pt x="0" y="6755"/>
                    <a:pt x="0" y="7050"/>
                  </a:cubicBezTo>
                  <a:lnTo>
                    <a:pt x="0" y="21065"/>
                  </a:lnTo>
                  <a:cubicBezTo>
                    <a:pt x="0" y="21361"/>
                    <a:pt x="311" y="21600"/>
                    <a:pt x="689" y="21600"/>
                  </a:cubicBezTo>
                  <a:lnTo>
                    <a:pt x="20911" y="21600"/>
                  </a:lnTo>
                  <a:cubicBezTo>
                    <a:pt x="21289" y="21600"/>
                    <a:pt x="21600" y="21361"/>
                    <a:pt x="21600" y="21065"/>
                  </a:cubicBezTo>
                  <a:lnTo>
                    <a:pt x="21600" y="534"/>
                  </a:lnTo>
                  <a:cubicBezTo>
                    <a:pt x="21600" y="239"/>
                    <a:pt x="21289" y="0"/>
                    <a:pt x="2091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36" name="Google Shape;94;p13"/>
            <p:cNvSpPr/>
            <p:nvPr/>
          </p:nvSpPr>
          <p:spPr>
            <a:xfrm>
              <a:off x="-1" y="0"/>
              <a:ext cx="372024" cy="6398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707" y="631"/>
                  </a:moveTo>
                  <a:cubicBezTo>
                    <a:pt x="15811" y="631"/>
                    <a:pt x="15898" y="682"/>
                    <a:pt x="15898" y="742"/>
                  </a:cubicBezTo>
                  <a:lnTo>
                    <a:pt x="15898" y="2558"/>
                  </a:lnTo>
                  <a:lnTo>
                    <a:pt x="14495" y="2558"/>
                  </a:lnTo>
                  <a:lnTo>
                    <a:pt x="14495" y="1765"/>
                  </a:lnTo>
                  <a:cubicBezTo>
                    <a:pt x="14495" y="1590"/>
                    <a:pt x="14251" y="1448"/>
                    <a:pt x="13949" y="1448"/>
                  </a:cubicBezTo>
                  <a:lnTo>
                    <a:pt x="7651" y="1448"/>
                  </a:lnTo>
                  <a:cubicBezTo>
                    <a:pt x="7349" y="1448"/>
                    <a:pt x="7105" y="1590"/>
                    <a:pt x="7105" y="1765"/>
                  </a:cubicBezTo>
                  <a:lnTo>
                    <a:pt x="7105" y="2558"/>
                  </a:lnTo>
                  <a:lnTo>
                    <a:pt x="5702" y="2558"/>
                  </a:lnTo>
                  <a:lnTo>
                    <a:pt x="5702" y="742"/>
                  </a:lnTo>
                  <a:cubicBezTo>
                    <a:pt x="5702" y="682"/>
                    <a:pt x="5789" y="631"/>
                    <a:pt x="5893" y="631"/>
                  </a:cubicBezTo>
                  <a:close/>
                  <a:moveTo>
                    <a:pt x="7105" y="3189"/>
                  </a:moveTo>
                  <a:lnTo>
                    <a:pt x="7105" y="4347"/>
                  </a:lnTo>
                  <a:lnTo>
                    <a:pt x="5702" y="4347"/>
                  </a:lnTo>
                  <a:lnTo>
                    <a:pt x="5702" y="3189"/>
                  </a:lnTo>
                  <a:close/>
                  <a:moveTo>
                    <a:pt x="13404" y="2082"/>
                  </a:moveTo>
                  <a:lnTo>
                    <a:pt x="13404" y="4347"/>
                  </a:lnTo>
                  <a:lnTo>
                    <a:pt x="8196" y="4347"/>
                  </a:lnTo>
                  <a:lnTo>
                    <a:pt x="8196" y="2082"/>
                  </a:lnTo>
                  <a:close/>
                  <a:moveTo>
                    <a:pt x="15898" y="3189"/>
                  </a:moveTo>
                  <a:lnTo>
                    <a:pt x="15898" y="4347"/>
                  </a:lnTo>
                  <a:lnTo>
                    <a:pt x="14495" y="4347"/>
                  </a:lnTo>
                  <a:lnTo>
                    <a:pt x="14495" y="3189"/>
                  </a:lnTo>
                  <a:close/>
                  <a:moveTo>
                    <a:pt x="6009" y="19896"/>
                  </a:moveTo>
                  <a:lnTo>
                    <a:pt x="6009" y="20176"/>
                  </a:lnTo>
                  <a:cubicBezTo>
                    <a:pt x="6009" y="20611"/>
                    <a:pt x="5400" y="20969"/>
                    <a:pt x="4646" y="20969"/>
                  </a:cubicBezTo>
                  <a:cubicBezTo>
                    <a:pt x="3898" y="20969"/>
                    <a:pt x="3289" y="20611"/>
                    <a:pt x="3289" y="20176"/>
                  </a:cubicBezTo>
                  <a:lnTo>
                    <a:pt x="3289" y="19896"/>
                  </a:lnTo>
                  <a:close/>
                  <a:moveTo>
                    <a:pt x="18311" y="19896"/>
                  </a:moveTo>
                  <a:lnTo>
                    <a:pt x="18311" y="20176"/>
                  </a:lnTo>
                  <a:cubicBezTo>
                    <a:pt x="18311" y="20611"/>
                    <a:pt x="17702" y="20969"/>
                    <a:pt x="16954" y="20969"/>
                  </a:cubicBezTo>
                  <a:cubicBezTo>
                    <a:pt x="16200" y="20969"/>
                    <a:pt x="15591" y="20611"/>
                    <a:pt x="15591" y="20176"/>
                  </a:cubicBezTo>
                  <a:lnTo>
                    <a:pt x="15591" y="19896"/>
                  </a:lnTo>
                  <a:close/>
                  <a:moveTo>
                    <a:pt x="5893" y="0"/>
                  </a:moveTo>
                  <a:cubicBezTo>
                    <a:pt x="5191" y="0"/>
                    <a:pt x="4617" y="334"/>
                    <a:pt x="4617" y="742"/>
                  </a:cubicBezTo>
                  <a:lnTo>
                    <a:pt x="4617" y="4347"/>
                  </a:lnTo>
                  <a:lnTo>
                    <a:pt x="2013" y="4347"/>
                  </a:lnTo>
                  <a:cubicBezTo>
                    <a:pt x="905" y="4347"/>
                    <a:pt x="0" y="4870"/>
                    <a:pt x="0" y="5515"/>
                  </a:cubicBezTo>
                  <a:lnTo>
                    <a:pt x="0" y="18728"/>
                  </a:lnTo>
                  <a:cubicBezTo>
                    <a:pt x="0" y="19373"/>
                    <a:pt x="905" y="19896"/>
                    <a:pt x="2013" y="19896"/>
                  </a:cubicBezTo>
                  <a:lnTo>
                    <a:pt x="2198" y="19896"/>
                  </a:lnTo>
                  <a:lnTo>
                    <a:pt x="2198" y="20176"/>
                  </a:lnTo>
                  <a:cubicBezTo>
                    <a:pt x="2198" y="20962"/>
                    <a:pt x="3300" y="21600"/>
                    <a:pt x="4646" y="21600"/>
                  </a:cubicBezTo>
                  <a:cubicBezTo>
                    <a:pt x="5997" y="21600"/>
                    <a:pt x="7094" y="20962"/>
                    <a:pt x="7094" y="20176"/>
                  </a:cubicBezTo>
                  <a:lnTo>
                    <a:pt x="7094" y="19896"/>
                  </a:lnTo>
                  <a:lnTo>
                    <a:pt x="14506" y="19896"/>
                  </a:lnTo>
                  <a:lnTo>
                    <a:pt x="14506" y="20176"/>
                  </a:lnTo>
                  <a:cubicBezTo>
                    <a:pt x="14506" y="20962"/>
                    <a:pt x="15603" y="21600"/>
                    <a:pt x="16954" y="21600"/>
                  </a:cubicBezTo>
                  <a:cubicBezTo>
                    <a:pt x="18300" y="21600"/>
                    <a:pt x="19402" y="20962"/>
                    <a:pt x="19402" y="20176"/>
                  </a:cubicBezTo>
                  <a:lnTo>
                    <a:pt x="19402" y="19896"/>
                  </a:lnTo>
                  <a:lnTo>
                    <a:pt x="19587" y="19896"/>
                  </a:lnTo>
                  <a:cubicBezTo>
                    <a:pt x="20695" y="19896"/>
                    <a:pt x="21600" y="19373"/>
                    <a:pt x="21600" y="18728"/>
                  </a:cubicBezTo>
                  <a:lnTo>
                    <a:pt x="21600" y="15032"/>
                  </a:lnTo>
                  <a:cubicBezTo>
                    <a:pt x="21600" y="14860"/>
                    <a:pt x="21356" y="14718"/>
                    <a:pt x="21055" y="14718"/>
                  </a:cubicBezTo>
                  <a:cubicBezTo>
                    <a:pt x="20753" y="14718"/>
                    <a:pt x="20509" y="14860"/>
                    <a:pt x="20509" y="15032"/>
                  </a:cubicBezTo>
                  <a:lnTo>
                    <a:pt x="20509" y="18728"/>
                  </a:lnTo>
                  <a:cubicBezTo>
                    <a:pt x="20509" y="19022"/>
                    <a:pt x="20098" y="19261"/>
                    <a:pt x="19587" y="19261"/>
                  </a:cubicBezTo>
                  <a:lnTo>
                    <a:pt x="2013" y="19261"/>
                  </a:lnTo>
                  <a:cubicBezTo>
                    <a:pt x="1502" y="19261"/>
                    <a:pt x="1091" y="19022"/>
                    <a:pt x="1091" y="18728"/>
                  </a:cubicBezTo>
                  <a:lnTo>
                    <a:pt x="1091" y="5515"/>
                  </a:lnTo>
                  <a:cubicBezTo>
                    <a:pt x="1091" y="5221"/>
                    <a:pt x="1502" y="4978"/>
                    <a:pt x="2013" y="4978"/>
                  </a:cubicBezTo>
                  <a:lnTo>
                    <a:pt x="19587" y="4978"/>
                  </a:lnTo>
                  <a:cubicBezTo>
                    <a:pt x="20098" y="4978"/>
                    <a:pt x="20509" y="5221"/>
                    <a:pt x="20509" y="5515"/>
                  </a:cubicBezTo>
                  <a:lnTo>
                    <a:pt x="20509" y="13557"/>
                  </a:lnTo>
                  <a:cubicBezTo>
                    <a:pt x="20509" y="13730"/>
                    <a:pt x="20753" y="13871"/>
                    <a:pt x="21055" y="13871"/>
                  </a:cubicBezTo>
                  <a:cubicBezTo>
                    <a:pt x="21356" y="13871"/>
                    <a:pt x="21600" y="13730"/>
                    <a:pt x="21600" y="13557"/>
                  </a:cubicBezTo>
                  <a:lnTo>
                    <a:pt x="21600" y="5515"/>
                  </a:lnTo>
                  <a:cubicBezTo>
                    <a:pt x="21600" y="4870"/>
                    <a:pt x="20695" y="4347"/>
                    <a:pt x="19587" y="4347"/>
                  </a:cubicBezTo>
                  <a:lnTo>
                    <a:pt x="16983" y="4347"/>
                  </a:lnTo>
                  <a:lnTo>
                    <a:pt x="16983" y="742"/>
                  </a:lnTo>
                  <a:cubicBezTo>
                    <a:pt x="16983" y="334"/>
                    <a:pt x="16409" y="0"/>
                    <a:pt x="15707"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37" name="Google Shape;95;p13"/>
            <p:cNvSpPr/>
            <p:nvPr/>
          </p:nvSpPr>
          <p:spPr>
            <a:xfrm>
              <a:off x="131267" y="225954"/>
              <a:ext cx="109489" cy="591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915" y="6859"/>
                  </a:moveTo>
                  <a:lnTo>
                    <a:pt x="17915" y="14740"/>
                  </a:lnTo>
                  <a:lnTo>
                    <a:pt x="3685" y="14740"/>
                  </a:lnTo>
                  <a:lnTo>
                    <a:pt x="3685" y="6859"/>
                  </a:lnTo>
                  <a:close/>
                  <a:moveTo>
                    <a:pt x="1833" y="0"/>
                  </a:moveTo>
                  <a:cubicBezTo>
                    <a:pt x="828" y="0"/>
                    <a:pt x="0" y="1532"/>
                    <a:pt x="0" y="3429"/>
                  </a:cubicBezTo>
                  <a:lnTo>
                    <a:pt x="0" y="18171"/>
                  </a:lnTo>
                  <a:cubicBezTo>
                    <a:pt x="0" y="20068"/>
                    <a:pt x="828" y="21600"/>
                    <a:pt x="1833" y="21600"/>
                  </a:cubicBezTo>
                  <a:lnTo>
                    <a:pt x="19768" y="21600"/>
                  </a:lnTo>
                  <a:cubicBezTo>
                    <a:pt x="20772" y="21600"/>
                    <a:pt x="21600" y="20068"/>
                    <a:pt x="21600" y="18171"/>
                  </a:cubicBezTo>
                  <a:lnTo>
                    <a:pt x="21600" y="3429"/>
                  </a:lnTo>
                  <a:cubicBezTo>
                    <a:pt x="21600" y="1532"/>
                    <a:pt x="20772" y="0"/>
                    <a:pt x="19768"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141" name="Google Shape;96;p13"/>
          <p:cNvGrpSpPr/>
          <p:nvPr/>
        </p:nvGrpSpPr>
        <p:grpSpPr>
          <a:xfrm>
            <a:off x="7842249" y="1621816"/>
            <a:ext cx="603984" cy="639872"/>
            <a:chOff x="3" y="0"/>
            <a:chExt cx="603982" cy="639870"/>
          </a:xfrm>
        </p:grpSpPr>
        <p:sp>
          <p:nvSpPr>
            <p:cNvPr id="139" name="Google Shape;97;p13"/>
            <p:cNvSpPr/>
            <p:nvPr/>
          </p:nvSpPr>
          <p:spPr>
            <a:xfrm>
              <a:off x="3" y="0"/>
              <a:ext cx="603983" cy="6398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722" y="3955"/>
                  </a:moveTo>
                  <a:lnTo>
                    <a:pt x="12722" y="4688"/>
                  </a:lnTo>
                  <a:lnTo>
                    <a:pt x="8878" y="4688"/>
                  </a:lnTo>
                  <a:lnTo>
                    <a:pt x="8878" y="3955"/>
                  </a:lnTo>
                  <a:close/>
                  <a:moveTo>
                    <a:pt x="1804" y="4469"/>
                  </a:moveTo>
                  <a:lnTo>
                    <a:pt x="1804" y="8951"/>
                  </a:lnTo>
                  <a:lnTo>
                    <a:pt x="786" y="8951"/>
                  </a:lnTo>
                  <a:cubicBezTo>
                    <a:pt x="722" y="8951"/>
                    <a:pt x="668" y="8900"/>
                    <a:pt x="668" y="8839"/>
                  </a:cubicBezTo>
                  <a:lnTo>
                    <a:pt x="668" y="4577"/>
                  </a:lnTo>
                  <a:cubicBezTo>
                    <a:pt x="668" y="4519"/>
                    <a:pt x="722" y="4469"/>
                    <a:pt x="786" y="4469"/>
                  </a:cubicBezTo>
                  <a:close/>
                  <a:moveTo>
                    <a:pt x="20814" y="4469"/>
                  </a:moveTo>
                  <a:cubicBezTo>
                    <a:pt x="20878" y="4469"/>
                    <a:pt x="20932" y="4519"/>
                    <a:pt x="20932" y="4577"/>
                  </a:cubicBezTo>
                  <a:lnTo>
                    <a:pt x="20932" y="8839"/>
                  </a:lnTo>
                  <a:cubicBezTo>
                    <a:pt x="20932" y="8900"/>
                    <a:pt x="20878" y="8951"/>
                    <a:pt x="20814" y="8951"/>
                  </a:cubicBezTo>
                  <a:lnTo>
                    <a:pt x="19796" y="8951"/>
                  </a:lnTo>
                  <a:lnTo>
                    <a:pt x="19796" y="4469"/>
                  </a:lnTo>
                  <a:close/>
                  <a:moveTo>
                    <a:pt x="3944" y="12990"/>
                  </a:moveTo>
                  <a:cubicBezTo>
                    <a:pt x="4255" y="12990"/>
                    <a:pt x="4509" y="13233"/>
                    <a:pt x="4509" y="13527"/>
                  </a:cubicBezTo>
                  <a:lnTo>
                    <a:pt x="4509" y="14405"/>
                  </a:lnTo>
                  <a:lnTo>
                    <a:pt x="2472" y="14405"/>
                  </a:lnTo>
                  <a:lnTo>
                    <a:pt x="2472" y="12990"/>
                  </a:lnTo>
                  <a:close/>
                  <a:moveTo>
                    <a:pt x="19128" y="12990"/>
                  </a:moveTo>
                  <a:lnTo>
                    <a:pt x="19128" y="14405"/>
                  </a:lnTo>
                  <a:lnTo>
                    <a:pt x="17091" y="14405"/>
                  </a:lnTo>
                  <a:lnTo>
                    <a:pt x="17091" y="13527"/>
                  </a:lnTo>
                  <a:cubicBezTo>
                    <a:pt x="17091" y="13233"/>
                    <a:pt x="17345" y="12990"/>
                    <a:pt x="17656" y="12990"/>
                  </a:cubicBezTo>
                  <a:close/>
                  <a:moveTo>
                    <a:pt x="14859" y="14354"/>
                  </a:moveTo>
                  <a:cubicBezTo>
                    <a:pt x="14923" y="14354"/>
                    <a:pt x="14976" y="14405"/>
                    <a:pt x="14976" y="14465"/>
                  </a:cubicBezTo>
                  <a:lnTo>
                    <a:pt x="14976" y="16109"/>
                  </a:lnTo>
                  <a:lnTo>
                    <a:pt x="6624" y="16109"/>
                  </a:lnTo>
                  <a:lnTo>
                    <a:pt x="6624" y="14465"/>
                  </a:lnTo>
                  <a:cubicBezTo>
                    <a:pt x="6624" y="14405"/>
                    <a:pt x="6677" y="14354"/>
                    <a:pt x="6741" y="14354"/>
                  </a:cubicBezTo>
                  <a:close/>
                  <a:moveTo>
                    <a:pt x="18560" y="635"/>
                  </a:moveTo>
                  <a:cubicBezTo>
                    <a:pt x="18871" y="635"/>
                    <a:pt x="19128" y="874"/>
                    <a:pt x="19128" y="1168"/>
                  </a:cubicBezTo>
                  <a:lnTo>
                    <a:pt x="19128" y="1961"/>
                  </a:lnTo>
                  <a:lnTo>
                    <a:pt x="16691" y="1961"/>
                  </a:lnTo>
                  <a:cubicBezTo>
                    <a:pt x="16505" y="1961"/>
                    <a:pt x="16355" y="2103"/>
                    <a:pt x="16355" y="2278"/>
                  </a:cubicBezTo>
                  <a:cubicBezTo>
                    <a:pt x="16355" y="2450"/>
                    <a:pt x="16505" y="2592"/>
                    <a:pt x="16691" y="2592"/>
                  </a:cubicBezTo>
                  <a:lnTo>
                    <a:pt x="19128" y="2592"/>
                  </a:lnTo>
                  <a:lnTo>
                    <a:pt x="19128" y="10483"/>
                  </a:lnTo>
                  <a:lnTo>
                    <a:pt x="17156" y="10483"/>
                  </a:lnTo>
                  <a:lnTo>
                    <a:pt x="17156" y="9534"/>
                  </a:lnTo>
                  <a:lnTo>
                    <a:pt x="17527" y="9653"/>
                  </a:lnTo>
                  <a:cubicBezTo>
                    <a:pt x="17563" y="9663"/>
                    <a:pt x="17599" y="9666"/>
                    <a:pt x="17634" y="9666"/>
                  </a:cubicBezTo>
                  <a:cubicBezTo>
                    <a:pt x="17774" y="9666"/>
                    <a:pt x="17906" y="9585"/>
                    <a:pt x="17952" y="9450"/>
                  </a:cubicBezTo>
                  <a:cubicBezTo>
                    <a:pt x="18010" y="9285"/>
                    <a:pt x="17917" y="9106"/>
                    <a:pt x="17742" y="9052"/>
                  </a:cubicBezTo>
                  <a:lnTo>
                    <a:pt x="16927" y="8795"/>
                  </a:lnTo>
                  <a:lnTo>
                    <a:pt x="16923" y="8795"/>
                  </a:lnTo>
                  <a:lnTo>
                    <a:pt x="12729" y="7516"/>
                  </a:lnTo>
                  <a:cubicBezTo>
                    <a:pt x="12695" y="7506"/>
                    <a:pt x="12660" y="7501"/>
                    <a:pt x="12626" y="7501"/>
                  </a:cubicBezTo>
                  <a:cubicBezTo>
                    <a:pt x="12485" y="7501"/>
                    <a:pt x="12354" y="7586"/>
                    <a:pt x="12308" y="7719"/>
                  </a:cubicBezTo>
                  <a:cubicBezTo>
                    <a:pt x="12250" y="7887"/>
                    <a:pt x="12347" y="8063"/>
                    <a:pt x="12526" y="8117"/>
                  </a:cubicBezTo>
                  <a:lnTo>
                    <a:pt x="16488" y="9325"/>
                  </a:lnTo>
                  <a:lnTo>
                    <a:pt x="16488" y="10483"/>
                  </a:lnTo>
                  <a:lnTo>
                    <a:pt x="7667" y="10483"/>
                  </a:lnTo>
                  <a:cubicBezTo>
                    <a:pt x="7481" y="10483"/>
                    <a:pt x="7331" y="10624"/>
                    <a:pt x="7331" y="10800"/>
                  </a:cubicBezTo>
                  <a:cubicBezTo>
                    <a:pt x="7331" y="10976"/>
                    <a:pt x="7481" y="11117"/>
                    <a:pt x="7667" y="11117"/>
                  </a:cubicBezTo>
                  <a:lnTo>
                    <a:pt x="19128" y="11117"/>
                  </a:lnTo>
                  <a:lnTo>
                    <a:pt x="19128" y="12359"/>
                  </a:lnTo>
                  <a:lnTo>
                    <a:pt x="17656" y="12359"/>
                  </a:lnTo>
                  <a:cubicBezTo>
                    <a:pt x="16974" y="12359"/>
                    <a:pt x="16420" y="12882"/>
                    <a:pt x="16420" y="13527"/>
                  </a:cubicBezTo>
                  <a:lnTo>
                    <a:pt x="16420" y="14722"/>
                  </a:lnTo>
                  <a:cubicBezTo>
                    <a:pt x="16420" y="14894"/>
                    <a:pt x="16570" y="15036"/>
                    <a:pt x="16756" y="15036"/>
                  </a:cubicBezTo>
                  <a:lnTo>
                    <a:pt x="19128" y="15036"/>
                  </a:lnTo>
                  <a:lnTo>
                    <a:pt x="19128" y="16109"/>
                  </a:lnTo>
                  <a:lnTo>
                    <a:pt x="15644" y="16109"/>
                  </a:lnTo>
                  <a:lnTo>
                    <a:pt x="15644" y="14465"/>
                  </a:lnTo>
                  <a:cubicBezTo>
                    <a:pt x="15644" y="14057"/>
                    <a:pt x="15294" y="13723"/>
                    <a:pt x="14859" y="13723"/>
                  </a:cubicBezTo>
                  <a:lnTo>
                    <a:pt x="6741" y="13723"/>
                  </a:lnTo>
                  <a:cubicBezTo>
                    <a:pt x="6306" y="13723"/>
                    <a:pt x="5956" y="14057"/>
                    <a:pt x="5956" y="14465"/>
                  </a:cubicBezTo>
                  <a:lnTo>
                    <a:pt x="5956" y="16109"/>
                  </a:lnTo>
                  <a:lnTo>
                    <a:pt x="2472" y="16109"/>
                  </a:lnTo>
                  <a:lnTo>
                    <a:pt x="2472" y="15036"/>
                  </a:lnTo>
                  <a:lnTo>
                    <a:pt x="4844" y="15036"/>
                  </a:lnTo>
                  <a:cubicBezTo>
                    <a:pt x="5030" y="15036"/>
                    <a:pt x="5180" y="14894"/>
                    <a:pt x="5180" y="14722"/>
                  </a:cubicBezTo>
                  <a:lnTo>
                    <a:pt x="5180" y="13527"/>
                  </a:lnTo>
                  <a:cubicBezTo>
                    <a:pt x="5180" y="12882"/>
                    <a:pt x="4626" y="12359"/>
                    <a:pt x="3944" y="12359"/>
                  </a:cubicBezTo>
                  <a:lnTo>
                    <a:pt x="2472" y="12359"/>
                  </a:lnTo>
                  <a:lnTo>
                    <a:pt x="2472" y="11117"/>
                  </a:lnTo>
                  <a:lnTo>
                    <a:pt x="6102" y="11117"/>
                  </a:lnTo>
                  <a:cubicBezTo>
                    <a:pt x="6288" y="11117"/>
                    <a:pt x="6438" y="10976"/>
                    <a:pt x="6438" y="10800"/>
                  </a:cubicBezTo>
                  <a:cubicBezTo>
                    <a:pt x="6438" y="10624"/>
                    <a:pt x="6288" y="10483"/>
                    <a:pt x="6102" y="10483"/>
                  </a:cubicBezTo>
                  <a:lnTo>
                    <a:pt x="5112" y="10483"/>
                  </a:lnTo>
                  <a:lnTo>
                    <a:pt x="5112" y="9325"/>
                  </a:lnTo>
                  <a:lnTo>
                    <a:pt x="9074" y="8117"/>
                  </a:lnTo>
                  <a:cubicBezTo>
                    <a:pt x="9253" y="8063"/>
                    <a:pt x="9350" y="7887"/>
                    <a:pt x="9292" y="7719"/>
                  </a:cubicBezTo>
                  <a:cubicBezTo>
                    <a:pt x="9246" y="7586"/>
                    <a:pt x="9115" y="7501"/>
                    <a:pt x="8974" y="7501"/>
                  </a:cubicBezTo>
                  <a:cubicBezTo>
                    <a:pt x="8940" y="7501"/>
                    <a:pt x="8905" y="7506"/>
                    <a:pt x="8871" y="7516"/>
                  </a:cubicBezTo>
                  <a:lnTo>
                    <a:pt x="4677" y="8795"/>
                  </a:lnTo>
                  <a:lnTo>
                    <a:pt x="4673" y="8795"/>
                  </a:lnTo>
                  <a:lnTo>
                    <a:pt x="3858" y="9052"/>
                  </a:lnTo>
                  <a:cubicBezTo>
                    <a:pt x="3683" y="9106"/>
                    <a:pt x="3590" y="9285"/>
                    <a:pt x="3648" y="9450"/>
                  </a:cubicBezTo>
                  <a:cubicBezTo>
                    <a:pt x="3694" y="9585"/>
                    <a:pt x="3826" y="9666"/>
                    <a:pt x="3966" y="9666"/>
                  </a:cubicBezTo>
                  <a:cubicBezTo>
                    <a:pt x="4001" y="9666"/>
                    <a:pt x="4037" y="9663"/>
                    <a:pt x="4073" y="9653"/>
                  </a:cubicBezTo>
                  <a:lnTo>
                    <a:pt x="4444" y="9534"/>
                  </a:lnTo>
                  <a:lnTo>
                    <a:pt x="4444" y="10483"/>
                  </a:lnTo>
                  <a:lnTo>
                    <a:pt x="2472" y="10483"/>
                  </a:lnTo>
                  <a:lnTo>
                    <a:pt x="2472" y="2592"/>
                  </a:lnTo>
                  <a:lnTo>
                    <a:pt x="10464" y="2592"/>
                  </a:lnTo>
                  <a:lnTo>
                    <a:pt x="10464" y="3324"/>
                  </a:lnTo>
                  <a:lnTo>
                    <a:pt x="8546" y="3324"/>
                  </a:lnTo>
                  <a:cubicBezTo>
                    <a:pt x="8360" y="3324"/>
                    <a:pt x="8210" y="3466"/>
                    <a:pt x="8210" y="3642"/>
                  </a:cubicBezTo>
                  <a:lnTo>
                    <a:pt x="8210" y="5005"/>
                  </a:lnTo>
                  <a:cubicBezTo>
                    <a:pt x="8210" y="5177"/>
                    <a:pt x="8360" y="5319"/>
                    <a:pt x="8546" y="5319"/>
                  </a:cubicBezTo>
                  <a:lnTo>
                    <a:pt x="13054" y="5319"/>
                  </a:lnTo>
                  <a:cubicBezTo>
                    <a:pt x="13240" y="5319"/>
                    <a:pt x="13390" y="5177"/>
                    <a:pt x="13390" y="5005"/>
                  </a:cubicBezTo>
                  <a:lnTo>
                    <a:pt x="13390" y="3642"/>
                  </a:lnTo>
                  <a:cubicBezTo>
                    <a:pt x="13390" y="3466"/>
                    <a:pt x="13240" y="3324"/>
                    <a:pt x="13054" y="3324"/>
                  </a:cubicBezTo>
                  <a:lnTo>
                    <a:pt x="11136" y="3324"/>
                  </a:lnTo>
                  <a:lnTo>
                    <a:pt x="11136" y="2592"/>
                  </a:lnTo>
                  <a:lnTo>
                    <a:pt x="15130" y="2592"/>
                  </a:lnTo>
                  <a:cubicBezTo>
                    <a:pt x="15312" y="2592"/>
                    <a:pt x="15462" y="2450"/>
                    <a:pt x="15462" y="2278"/>
                  </a:cubicBezTo>
                  <a:cubicBezTo>
                    <a:pt x="15462" y="2103"/>
                    <a:pt x="15312" y="1961"/>
                    <a:pt x="15130" y="1961"/>
                  </a:cubicBezTo>
                  <a:lnTo>
                    <a:pt x="2472" y="1961"/>
                  </a:lnTo>
                  <a:lnTo>
                    <a:pt x="2472" y="1168"/>
                  </a:lnTo>
                  <a:cubicBezTo>
                    <a:pt x="2472" y="874"/>
                    <a:pt x="2729" y="635"/>
                    <a:pt x="3040" y="635"/>
                  </a:cubicBezTo>
                  <a:close/>
                  <a:moveTo>
                    <a:pt x="6291" y="18191"/>
                  </a:moveTo>
                  <a:lnTo>
                    <a:pt x="6291" y="20432"/>
                  </a:lnTo>
                  <a:cubicBezTo>
                    <a:pt x="6291" y="20726"/>
                    <a:pt x="6038" y="20969"/>
                    <a:pt x="5723" y="20969"/>
                  </a:cubicBezTo>
                  <a:lnTo>
                    <a:pt x="3019" y="20969"/>
                  </a:lnTo>
                  <a:cubicBezTo>
                    <a:pt x="2704" y="20969"/>
                    <a:pt x="2451" y="20726"/>
                    <a:pt x="2451" y="20432"/>
                  </a:cubicBezTo>
                  <a:lnTo>
                    <a:pt x="2451" y="18191"/>
                  </a:lnTo>
                  <a:close/>
                  <a:moveTo>
                    <a:pt x="19757" y="16743"/>
                  </a:moveTo>
                  <a:lnTo>
                    <a:pt x="19757" y="17557"/>
                  </a:lnTo>
                  <a:lnTo>
                    <a:pt x="18792" y="17557"/>
                  </a:lnTo>
                  <a:cubicBezTo>
                    <a:pt x="18610" y="17557"/>
                    <a:pt x="18460" y="17699"/>
                    <a:pt x="18460" y="17874"/>
                  </a:cubicBezTo>
                  <a:cubicBezTo>
                    <a:pt x="18460" y="18050"/>
                    <a:pt x="18610" y="18191"/>
                    <a:pt x="18792" y="18191"/>
                  </a:cubicBezTo>
                  <a:lnTo>
                    <a:pt x="19149" y="18191"/>
                  </a:lnTo>
                  <a:lnTo>
                    <a:pt x="19149" y="20432"/>
                  </a:lnTo>
                  <a:cubicBezTo>
                    <a:pt x="19149" y="20726"/>
                    <a:pt x="18896" y="20969"/>
                    <a:pt x="18581" y="20969"/>
                  </a:cubicBezTo>
                  <a:lnTo>
                    <a:pt x="15877" y="20969"/>
                  </a:lnTo>
                  <a:cubicBezTo>
                    <a:pt x="15562" y="20969"/>
                    <a:pt x="15309" y="20726"/>
                    <a:pt x="15309" y="20432"/>
                  </a:cubicBezTo>
                  <a:lnTo>
                    <a:pt x="15309" y="18191"/>
                  </a:lnTo>
                  <a:lnTo>
                    <a:pt x="17227" y="18191"/>
                  </a:lnTo>
                  <a:cubicBezTo>
                    <a:pt x="17413" y="18191"/>
                    <a:pt x="17563" y="18050"/>
                    <a:pt x="17563" y="17874"/>
                  </a:cubicBezTo>
                  <a:cubicBezTo>
                    <a:pt x="17563" y="17699"/>
                    <a:pt x="17413" y="17557"/>
                    <a:pt x="17227" y="17557"/>
                  </a:cubicBezTo>
                  <a:lnTo>
                    <a:pt x="1843" y="17557"/>
                  </a:lnTo>
                  <a:lnTo>
                    <a:pt x="1843" y="16743"/>
                  </a:lnTo>
                  <a:close/>
                  <a:moveTo>
                    <a:pt x="3040" y="0"/>
                  </a:moveTo>
                  <a:cubicBezTo>
                    <a:pt x="2358" y="0"/>
                    <a:pt x="1804" y="523"/>
                    <a:pt x="1804" y="1168"/>
                  </a:cubicBezTo>
                  <a:lnTo>
                    <a:pt x="1804" y="3834"/>
                  </a:lnTo>
                  <a:lnTo>
                    <a:pt x="786" y="3834"/>
                  </a:lnTo>
                  <a:cubicBezTo>
                    <a:pt x="350" y="3834"/>
                    <a:pt x="0" y="4168"/>
                    <a:pt x="0" y="4577"/>
                  </a:cubicBezTo>
                  <a:lnTo>
                    <a:pt x="0" y="8839"/>
                  </a:lnTo>
                  <a:cubicBezTo>
                    <a:pt x="0" y="9247"/>
                    <a:pt x="350" y="9582"/>
                    <a:pt x="786" y="9582"/>
                  </a:cubicBezTo>
                  <a:lnTo>
                    <a:pt x="1804" y="9582"/>
                  </a:lnTo>
                  <a:lnTo>
                    <a:pt x="1804" y="16109"/>
                  </a:lnTo>
                  <a:lnTo>
                    <a:pt x="1508" y="16109"/>
                  </a:lnTo>
                  <a:cubicBezTo>
                    <a:pt x="1322" y="16109"/>
                    <a:pt x="1172" y="16251"/>
                    <a:pt x="1172" y="16426"/>
                  </a:cubicBezTo>
                  <a:lnTo>
                    <a:pt x="1172" y="17874"/>
                  </a:lnTo>
                  <a:cubicBezTo>
                    <a:pt x="1172" y="18050"/>
                    <a:pt x="1322" y="18191"/>
                    <a:pt x="1508" y="18191"/>
                  </a:cubicBezTo>
                  <a:lnTo>
                    <a:pt x="1783" y="18191"/>
                  </a:lnTo>
                  <a:lnTo>
                    <a:pt x="1783" y="20432"/>
                  </a:lnTo>
                  <a:cubicBezTo>
                    <a:pt x="1783" y="21077"/>
                    <a:pt x="2336" y="21600"/>
                    <a:pt x="3019" y="21600"/>
                  </a:cubicBezTo>
                  <a:lnTo>
                    <a:pt x="5723" y="21600"/>
                  </a:lnTo>
                  <a:cubicBezTo>
                    <a:pt x="6406" y="21600"/>
                    <a:pt x="6963" y="21077"/>
                    <a:pt x="6963" y="20432"/>
                  </a:cubicBezTo>
                  <a:lnTo>
                    <a:pt x="6963" y="18191"/>
                  </a:lnTo>
                  <a:lnTo>
                    <a:pt x="14637" y="18191"/>
                  </a:lnTo>
                  <a:lnTo>
                    <a:pt x="14637" y="20432"/>
                  </a:lnTo>
                  <a:cubicBezTo>
                    <a:pt x="14637" y="21077"/>
                    <a:pt x="15194" y="21600"/>
                    <a:pt x="15877" y="21600"/>
                  </a:cubicBezTo>
                  <a:lnTo>
                    <a:pt x="18581" y="21600"/>
                  </a:lnTo>
                  <a:cubicBezTo>
                    <a:pt x="19264" y="21600"/>
                    <a:pt x="19817" y="21077"/>
                    <a:pt x="19817" y="20432"/>
                  </a:cubicBezTo>
                  <a:lnTo>
                    <a:pt x="19817" y="18191"/>
                  </a:lnTo>
                  <a:lnTo>
                    <a:pt x="20092" y="18191"/>
                  </a:lnTo>
                  <a:cubicBezTo>
                    <a:pt x="20278" y="18191"/>
                    <a:pt x="20428" y="18050"/>
                    <a:pt x="20428" y="17874"/>
                  </a:cubicBezTo>
                  <a:lnTo>
                    <a:pt x="20428" y="16426"/>
                  </a:lnTo>
                  <a:cubicBezTo>
                    <a:pt x="20428" y="16251"/>
                    <a:pt x="20278" y="16109"/>
                    <a:pt x="20092" y="16109"/>
                  </a:cubicBezTo>
                  <a:lnTo>
                    <a:pt x="19796" y="16109"/>
                  </a:lnTo>
                  <a:lnTo>
                    <a:pt x="19796" y="9582"/>
                  </a:lnTo>
                  <a:lnTo>
                    <a:pt x="20814" y="9582"/>
                  </a:lnTo>
                  <a:cubicBezTo>
                    <a:pt x="21246" y="9582"/>
                    <a:pt x="21600" y="9247"/>
                    <a:pt x="21600" y="8839"/>
                  </a:cubicBezTo>
                  <a:lnTo>
                    <a:pt x="21600" y="4577"/>
                  </a:lnTo>
                  <a:cubicBezTo>
                    <a:pt x="21600" y="4168"/>
                    <a:pt x="21250" y="3834"/>
                    <a:pt x="20814" y="3834"/>
                  </a:cubicBezTo>
                  <a:lnTo>
                    <a:pt x="19796" y="3834"/>
                  </a:lnTo>
                  <a:lnTo>
                    <a:pt x="19796" y="1168"/>
                  </a:lnTo>
                  <a:cubicBezTo>
                    <a:pt x="19796" y="523"/>
                    <a:pt x="19242" y="0"/>
                    <a:pt x="1856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40" name="Google Shape;98;p13"/>
            <p:cNvSpPr/>
            <p:nvPr/>
          </p:nvSpPr>
          <p:spPr>
            <a:xfrm>
              <a:off x="204293" y="366126"/>
              <a:ext cx="195403" cy="18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8" y="0"/>
                  </a:moveTo>
                  <a:cubicBezTo>
                    <a:pt x="464" y="0"/>
                    <a:pt x="0" y="4851"/>
                    <a:pt x="0" y="10857"/>
                  </a:cubicBezTo>
                  <a:cubicBezTo>
                    <a:pt x="0" y="16749"/>
                    <a:pt x="464" y="21600"/>
                    <a:pt x="1038" y="21600"/>
                  </a:cubicBezTo>
                  <a:lnTo>
                    <a:pt x="20562" y="21600"/>
                  </a:lnTo>
                  <a:cubicBezTo>
                    <a:pt x="21136" y="21600"/>
                    <a:pt x="21600" y="16749"/>
                    <a:pt x="21600" y="10857"/>
                  </a:cubicBezTo>
                  <a:cubicBezTo>
                    <a:pt x="21600" y="4851"/>
                    <a:pt x="21136" y="0"/>
                    <a:pt x="2056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pic>
        <p:nvPicPr>
          <p:cNvPr id="142" name="Google Shape;99;p13" descr="Google Shape;99;p13"/>
          <p:cNvPicPr>
            <a:picLocks noChangeAspect="1"/>
          </p:cNvPicPr>
          <p:nvPr/>
        </p:nvPicPr>
        <p:blipFill>
          <a:blip r:embed="rId2">
            <a:extLst/>
          </a:blip>
          <a:stretch>
            <a:fillRect/>
          </a:stretch>
        </p:blipFill>
        <p:spPr>
          <a:xfrm>
            <a:off x="0" y="1304575"/>
            <a:ext cx="5027123" cy="383892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Google Shape;186;p22"/>
          <p:cNvSpPr txBox="1"/>
          <p:nvPr>
            <p:ph type="title"/>
          </p:nvPr>
        </p:nvSpPr>
        <p:spPr>
          <a:xfrm>
            <a:off x="679450" y="569200"/>
            <a:ext cx="7688699" cy="535200"/>
          </a:xfrm>
          <a:prstGeom prst="rect">
            <a:avLst/>
          </a:prstGeom>
        </p:spPr>
        <p:txBody>
          <a:bodyPr/>
          <a:lstStyle>
            <a:lvl1pPr marR="116839" algn="just" defTabSz="365760">
              <a:lnSpc>
                <a:spcPct val="200000"/>
              </a:lnSpc>
              <a:spcBef>
                <a:spcPts val="100"/>
              </a:spcBef>
              <a:defRPr sz="2000">
                <a:solidFill>
                  <a:srgbClr val="000000"/>
                </a:solidFill>
              </a:defRPr>
            </a:lvl1pPr>
          </a:lstStyle>
          <a:p>
            <a:pPr/>
            <a:r>
              <a:t>Historical Evolution</a:t>
            </a:r>
          </a:p>
        </p:txBody>
      </p:sp>
      <p:sp>
        <p:nvSpPr>
          <p:cNvPr id="219" name="Google Shape;187;p22"/>
          <p:cNvSpPr txBox="1"/>
          <p:nvPr>
            <p:ph type="body" idx="1"/>
          </p:nvPr>
        </p:nvSpPr>
        <p:spPr>
          <a:xfrm>
            <a:off x="727650" y="1535925"/>
            <a:ext cx="8280601" cy="3371701"/>
          </a:xfrm>
          <a:prstGeom prst="rect">
            <a:avLst/>
          </a:prstGeom>
        </p:spPr>
        <p:txBody>
          <a:bodyPr/>
          <a:lstStyle/>
          <a:p>
            <a:pPr indent="-336550">
              <a:buSzPts val="1700"/>
              <a:buFont typeface="Georgia"/>
              <a:defRPr b="1" sz="1700">
                <a:latin typeface="Georgia"/>
                <a:ea typeface="Georgia"/>
                <a:cs typeface="Georgia"/>
                <a:sym typeface="Georgia"/>
              </a:defRPr>
            </a:pPr>
            <a:r>
              <a:t>2011</a:t>
            </a:r>
            <a:r>
              <a:rPr b="0"/>
              <a:t>- JetBrains, a software development firm, announces the invention of Kotlin, a new programming language.</a:t>
            </a:r>
          </a:p>
          <a:p>
            <a:pPr indent="-336550">
              <a:buSzPts val="1700"/>
              <a:buFont typeface="Georgia"/>
              <a:defRPr b="1" sz="1700">
                <a:latin typeface="Georgia"/>
                <a:ea typeface="Georgia"/>
                <a:cs typeface="Georgia"/>
                <a:sym typeface="Georgia"/>
              </a:defRPr>
            </a:pPr>
            <a:r>
              <a:t>2013</a:t>
            </a:r>
            <a:r>
              <a:rPr b="0"/>
              <a:t>- the introduction of Kotlin's initial version (1.0), which supported Android and Java development.</a:t>
            </a:r>
          </a:p>
          <a:p>
            <a:pPr indent="-336550">
              <a:buSzPts val="1700"/>
              <a:buFont typeface="Georgia"/>
              <a:defRPr b="1" sz="1700">
                <a:latin typeface="Georgia"/>
                <a:ea typeface="Georgia"/>
                <a:cs typeface="Georgia"/>
                <a:sym typeface="Georgia"/>
              </a:defRPr>
            </a:pPr>
            <a:r>
              <a:t>2016</a:t>
            </a:r>
            <a:r>
              <a:rPr b="0"/>
              <a:t>- Google officially embraces Kotlin on Android, which improved the language's uptake among those working in the mobile development industry. </a:t>
            </a:r>
          </a:p>
          <a:p>
            <a:pPr indent="-336550">
              <a:buSzPts val="1700"/>
              <a:buFont typeface="Georgia"/>
              <a:defRPr b="1" sz="1700">
                <a:latin typeface="Georgia"/>
                <a:ea typeface="Georgia"/>
                <a:cs typeface="Georgia"/>
                <a:sym typeface="Georgia"/>
              </a:defRPr>
            </a:pPr>
            <a:r>
              <a:t>2020</a:t>
            </a:r>
            <a:r>
              <a:rPr b="0"/>
              <a:t>-Kotlin Multiplatform Mobile (KMM), a framework for creating cross-platform mobile apps using Kotlin, is released by JetBrains.</a:t>
            </a:r>
          </a:p>
          <a:p>
            <a:pPr indent="-336550">
              <a:buSzPts val="1700"/>
              <a:buFont typeface="Georgia"/>
              <a:defRPr b="1" sz="1700">
                <a:latin typeface="Georgia"/>
                <a:ea typeface="Georgia"/>
                <a:cs typeface="Georgia"/>
                <a:sym typeface="Georgia"/>
              </a:defRPr>
            </a:pPr>
            <a:r>
              <a:t>2023</a:t>
            </a:r>
            <a:r>
              <a:rPr b="0"/>
              <a:t>- Kotlin 1.8 has been published, featuring a new -Xdebug compiler option, improved Objective-C/Swift interoperability, and compatibility with Gradle.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Google Shape;192;p23"/>
          <p:cNvSpPr txBox="1"/>
          <p:nvPr>
            <p:ph type="title"/>
          </p:nvPr>
        </p:nvSpPr>
        <p:spPr>
          <a:xfrm>
            <a:off x="693750" y="554299"/>
            <a:ext cx="7688699" cy="535201"/>
          </a:xfrm>
          <a:prstGeom prst="rect">
            <a:avLst/>
          </a:prstGeom>
        </p:spPr>
        <p:txBody>
          <a:bodyPr/>
          <a:lstStyle>
            <a:lvl1pPr marR="292100" algn="just">
              <a:lnSpc>
                <a:spcPct val="200000"/>
              </a:lnSpc>
              <a:spcBef>
                <a:spcPts val="400"/>
              </a:spcBef>
              <a:defRPr sz="1900">
                <a:solidFill>
                  <a:srgbClr val="000000"/>
                </a:solidFill>
              </a:defRPr>
            </a:lvl1pPr>
          </a:lstStyle>
          <a:p>
            <a:pPr/>
            <a:r>
              <a:t>Kotlin Known for ?</a:t>
            </a:r>
          </a:p>
        </p:txBody>
      </p:sp>
      <p:sp>
        <p:nvSpPr>
          <p:cNvPr id="224" name="Google Shape;193;p23"/>
          <p:cNvSpPr txBox="1"/>
          <p:nvPr>
            <p:ph type="body" idx="1"/>
          </p:nvPr>
        </p:nvSpPr>
        <p:spPr>
          <a:xfrm>
            <a:off x="743774" y="1600224"/>
            <a:ext cx="7986002" cy="3207602"/>
          </a:xfrm>
          <a:prstGeom prst="rect">
            <a:avLst/>
          </a:prstGeom>
        </p:spPr>
        <p:txBody>
          <a:bodyPr/>
          <a:lstStyle/>
          <a:p>
            <a:pPr marL="0" indent="0">
              <a:buSzTx/>
              <a:buNone/>
              <a:defRPr b="1" sz="1800">
                <a:solidFill>
                  <a:srgbClr val="1A1A1A"/>
                </a:solidFill>
                <a:latin typeface="Georgia"/>
                <a:ea typeface="Georgia"/>
                <a:cs typeface="Georgia"/>
                <a:sym typeface="Georgia"/>
              </a:defRPr>
            </a:pPr>
            <a:r>
              <a:t>Simplicity</a:t>
            </a:r>
            <a:r>
              <a:rPr b="0"/>
              <a:t> - Easy to learn and write, using a minimal set of straightforward syntactic rules. </a:t>
            </a:r>
          </a:p>
          <a:p>
            <a:pPr marL="0" indent="0">
              <a:spcBef>
                <a:spcPts val="1200"/>
              </a:spcBef>
              <a:buSzTx/>
              <a:buNone/>
              <a:defRPr b="1" sz="1800">
                <a:solidFill>
                  <a:srgbClr val="1A1A1A"/>
                </a:solidFill>
                <a:latin typeface="Georgia"/>
                <a:ea typeface="Georgia"/>
                <a:cs typeface="Georgia"/>
                <a:sym typeface="Georgia"/>
              </a:defRPr>
            </a:pPr>
            <a:r>
              <a:t>Concurrency</a:t>
            </a:r>
            <a:r>
              <a:rPr b="0"/>
              <a:t>- Concurrent and parallel programming are supported natively, allowing for effective utilization of existing hardware. </a:t>
            </a:r>
          </a:p>
          <a:p>
            <a:pPr marL="0" indent="0">
              <a:spcBef>
                <a:spcPts val="1200"/>
              </a:spcBef>
              <a:buSzTx/>
              <a:buNone/>
              <a:defRPr b="1" sz="1800">
                <a:solidFill>
                  <a:srgbClr val="1A1A1A"/>
                </a:solidFill>
                <a:latin typeface="Georgia"/>
                <a:ea typeface="Georgia"/>
                <a:cs typeface="Georgia"/>
                <a:sym typeface="Georgia"/>
              </a:defRPr>
            </a:pPr>
            <a:r>
              <a:t>Performance</a:t>
            </a:r>
            <a:r>
              <a:rPr b="0"/>
              <a:t>- Converts to machine code for quick and effective execution. </a:t>
            </a:r>
          </a:p>
          <a:p>
            <a:pPr marL="0" indent="0">
              <a:spcBef>
                <a:spcPts val="1200"/>
              </a:spcBef>
              <a:buSzTx/>
              <a:buNone/>
              <a:defRPr b="1" sz="1800">
                <a:solidFill>
                  <a:srgbClr val="1A1A1A"/>
                </a:solidFill>
                <a:latin typeface="Georgia"/>
                <a:ea typeface="Georgia"/>
                <a:cs typeface="Georgia"/>
                <a:sym typeface="Georgia"/>
              </a:defRPr>
            </a:pPr>
            <a:r>
              <a:t>Scalability</a:t>
            </a:r>
            <a:r>
              <a:rPr b="0"/>
              <a:t> - Suitable for developing distributed applications and large-scale systems.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Google Shape;198;p24"/>
          <p:cNvSpPr txBox="1"/>
          <p:nvPr>
            <p:ph type="title"/>
          </p:nvPr>
        </p:nvSpPr>
        <p:spPr>
          <a:xfrm>
            <a:off x="628600" y="558374"/>
            <a:ext cx="7688699" cy="535201"/>
          </a:xfrm>
          <a:prstGeom prst="rect">
            <a:avLst/>
          </a:prstGeom>
        </p:spPr>
        <p:txBody>
          <a:bodyPr/>
          <a:lstStyle>
            <a:lvl1pPr defTabSz="896111">
              <a:defRPr sz="2254"/>
            </a:lvl1pPr>
          </a:lstStyle>
          <a:p>
            <a:pPr/>
            <a:r>
              <a:t>KOTLIN :-</a:t>
            </a:r>
          </a:p>
        </p:txBody>
      </p:sp>
      <p:sp>
        <p:nvSpPr>
          <p:cNvPr id="229" name="Google Shape;199;p24"/>
          <p:cNvSpPr txBox="1"/>
          <p:nvPr>
            <p:ph type="body" idx="1"/>
          </p:nvPr>
        </p:nvSpPr>
        <p:spPr>
          <a:xfrm>
            <a:off x="729450" y="1388675"/>
            <a:ext cx="8347200" cy="3754800"/>
          </a:xfrm>
          <a:prstGeom prst="rect">
            <a:avLst/>
          </a:prstGeom>
        </p:spPr>
        <p:txBody>
          <a:bodyPr/>
          <a:lstStyle/>
          <a:p>
            <a:pPr indent="-346139">
              <a:lnSpc>
                <a:spcPct val="80000"/>
              </a:lnSpc>
              <a:buClr>
                <a:srgbClr val="202122"/>
              </a:buClr>
              <a:buSzPct val="100000"/>
              <a:buFont typeface="Georgia"/>
              <a:defRPr sz="2000">
                <a:solidFill>
                  <a:srgbClr val="202122"/>
                </a:solidFill>
                <a:latin typeface="Georgia"/>
                <a:ea typeface="Georgia"/>
                <a:cs typeface="Georgia"/>
                <a:sym typeface="Georgia"/>
              </a:defRPr>
            </a:pPr>
            <a:r>
              <a:t>Kotlin Elements: Basic Data Types -&gt; Numbers, booleans, Strings, Arrays and Characters. </a:t>
            </a:r>
            <a:endParaRPr sz="2600"/>
          </a:p>
          <a:p>
            <a:pPr indent="-346139">
              <a:lnSpc>
                <a:spcPct val="80000"/>
              </a:lnSpc>
              <a:buClr>
                <a:srgbClr val="202122"/>
              </a:buClr>
              <a:buSzPct val="100000"/>
              <a:buFont typeface="Georgia"/>
              <a:defRPr sz="2000">
                <a:solidFill>
                  <a:srgbClr val="202122"/>
                </a:solidFill>
                <a:latin typeface="Georgia"/>
                <a:ea typeface="Georgia"/>
                <a:cs typeface="Georgia"/>
                <a:sym typeface="Georgia"/>
              </a:defRPr>
            </a:pPr>
            <a:r>
              <a:t>Variables with specific rules for naming ad two types with var and val type. </a:t>
            </a:r>
            <a:endParaRPr sz="2600"/>
          </a:p>
          <a:p>
            <a:pPr indent="-346139">
              <a:lnSpc>
                <a:spcPct val="80000"/>
              </a:lnSpc>
              <a:buClr>
                <a:srgbClr val="202122"/>
              </a:buClr>
              <a:buSzPct val="100000"/>
              <a:buFont typeface="Georgia"/>
              <a:defRPr sz="2000">
                <a:solidFill>
                  <a:srgbClr val="202122"/>
                </a:solidFill>
                <a:latin typeface="Georgia"/>
                <a:ea typeface="Georgia"/>
                <a:cs typeface="Georgia"/>
                <a:sym typeface="Georgia"/>
              </a:defRPr>
            </a:pPr>
            <a:r>
              <a:t>Different type of Operators: Arithmetic Operators, Assignment Operators, Comparison Operators, Logical Operators, Bitwise Operators. </a:t>
            </a:r>
            <a:endParaRPr sz="2600"/>
          </a:p>
          <a:p>
            <a:pPr indent="-346139">
              <a:lnSpc>
                <a:spcPct val="80000"/>
              </a:lnSpc>
              <a:buClr>
                <a:srgbClr val="202122"/>
              </a:buClr>
              <a:buSzPct val="100000"/>
              <a:buFont typeface="Georgia"/>
              <a:defRPr sz="2000">
                <a:solidFill>
                  <a:srgbClr val="202122"/>
                </a:solidFill>
                <a:latin typeface="Georgia"/>
                <a:ea typeface="Georgia"/>
                <a:cs typeface="Georgia"/>
                <a:sym typeface="Georgia"/>
              </a:defRPr>
            </a:pPr>
            <a:r>
              <a:t>Control Statements: Conditional Statements : If, If-else and when</a:t>
            </a:r>
            <a:endParaRPr sz="2600"/>
          </a:p>
          <a:p>
            <a:pPr indent="-346139">
              <a:lnSpc>
                <a:spcPct val="80000"/>
              </a:lnSpc>
              <a:buClr>
                <a:srgbClr val="202122"/>
              </a:buClr>
              <a:buSzPct val="100000"/>
              <a:buFont typeface="Georgia"/>
              <a:defRPr sz="2000">
                <a:solidFill>
                  <a:srgbClr val="202122"/>
                </a:solidFill>
                <a:latin typeface="Georgia"/>
                <a:ea typeface="Georgia"/>
                <a:cs typeface="Georgia"/>
                <a:sym typeface="Georgia"/>
              </a:defRPr>
            </a:pPr>
            <a:r>
              <a:t>Looping Statements: For loop, while loop and do while loop</a:t>
            </a:r>
            <a:endParaRPr sz="2600"/>
          </a:p>
          <a:p>
            <a:pPr indent="-346139">
              <a:lnSpc>
                <a:spcPct val="80000"/>
              </a:lnSpc>
              <a:buClr>
                <a:srgbClr val="202122"/>
              </a:buClr>
              <a:buSzPct val="100000"/>
              <a:buFont typeface="Georgia"/>
              <a:defRPr sz="2000">
                <a:solidFill>
                  <a:srgbClr val="202122"/>
                </a:solidFill>
                <a:latin typeface="Georgia"/>
                <a:ea typeface="Georgia"/>
                <a:cs typeface="Georgia"/>
                <a:sym typeface="Georgia"/>
              </a:defRPr>
            </a:pPr>
            <a:r>
              <a:t>Jump Statements: Break and continue</a:t>
            </a:r>
            <a:endParaRPr sz="2600"/>
          </a:p>
          <a:p>
            <a:pPr indent="-346139">
              <a:lnSpc>
                <a:spcPct val="80000"/>
              </a:lnSpc>
              <a:buClr>
                <a:srgbClr val="202122"/>
              </a:buClr>
              <a:buSzPct val="100000"/>
              <a:buFont typeface="Georgia"/>
              <a:defRPr sz="2000">
                <a:solidFill>
                  <a:srgbClr val="202122"/>
                </a:solidFill>
                <a:latin typeface="Georgia"/>
                <a:ea typeface="Georgia"/>
                <a:cs typeface="Georgia"/>
                <a:sym typeface="Georgia"/>
              </a:defRPr>
            </a:pPr>
            <a:r>
              <a:t>Functions: Standard library functions and User defined functions with arguments</a:t>
            </a:r>
            <a:endParaRPr sz="2600"/>
          </a:p>
          <a:p>
            <a:pPr indent="-346139">
              <a:lnSpc>
                <a:spcPct val="80000"/>
              </a:lnSpc>
              <a:buClr>
                <a:srgbClr val="202122"/>
              </a:buClr>
              <a:buSzPct val="100000"/>
              <a:buFont typeface="Georgia"/>
              <a:defRPr sz="2000">
                <a:solidFill>
                  <a:srgbClr val="202122"/>
                </a:solidFill>
                <a:latin typeface="Georgia"/>
                <a:ea typeface="Georgia"/>
                <a:cs typeface="Georgia"/>
                <a:sym typeface="Georgia"/>
              </a:defRPr>
            </a:pPr>
            <a:r>
              <a:t>Classes and inheritance support </a:t>
            </a:r>
            <a:endParaRPr sz="2600"/>
          </a:p>
          <a:p>
            <a:pPr indent="-346139">
              <a:lnSpc>
                <a:spcPct val="80000"/>
              </a:lnSpc>
              <a:buClr>
                <a:srgbClr val="202122"/>
              </a:buClr>
              <a:buSzPct val="100000"/>
              <a:buFont typeface="Georgia"/>
              <a:defRPr sz="2000">
                <a:solidFill>
                  <a:srgbClr val="202122"/>
                </a:solidFill>
                <a:latin typeface="Georgia"/>
                <a:ea typeface="Georgia"/>
                <a:cs typeface="Georgia"/>
                <a:sym typeface="Georgia"/>
              </a:defRPr>
            </a:pPr>
            <a:r>
              <a:t>Packages and Modules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oogle Shape;198;p24"/>
          <p:cNvSpPr txBox="1"/>
          <p:nvPr>
            <p:ph type="title"/>
          </p:nvPr>
        </p:nvSpPr>
        <p:spPr>
          <a:xfrm>
            <a:off x="628600" y="558374"/>
            <a:ext cx="7688699" cy="535201"/>
          </a:xfrm>
          <a:prstGeom prst="rect">
            <a:avLst/>
          </a:prstGeom>
        </p:spPr>
        <p:txBody>
          <a:bodyPr/>
          <a:lstStyle>
            <a:lvl1pPr defTabSz="896111">
              <a:defRPr sz="2254"/>
            </a:lvl1pPr>
          </a:lstStyle>
          <a:p>
            <a:pPr/>
            <a:r>
              <a:t>KOTLIN Stand out Features :-</a:t>
            </a:r>
          </a:p>
        </p:txBody>
      </p:sp>
      <p:sp>
        <p:nvSpPr>
          <p:cNvPr id="234" name="Google Shape;199;p24"/>
          <p:cNvSpPr txBox="1"/>
          <p:nvPr>
            <p:ph type="body" idx="1"/>
          </p:nvPr>
        </p:nvSpPr>
        <p:spPr>
          <a:xfrm>
            <a:off x="729450" y="1388675"/>
            <a:ext cx="8347200" cy="3754800"/>
          </a:xfrm>
          <a:prstGeom prst="rect">
            <a:avLst/>
          </a:prstGeom>
        </p:spPr>
        <p:txBody>
          <a:bodyPr/>
          <a:lstStyle/>
          <a:p>
            <a:pPr>
              <a:lnSpc>
                <a:spcPct val="92000"/>
              </a:lnSpc>
              <a:buFontTx/>
              <a:buAutoNum type="arabicPeriod" startAt="1"/>
              <a:defRPr>
                <a:solidFill>
                  <a:srgbClr val="202122"/>
                </a:solidFill>
                <a:latin typeface="Georgia"/>
                <a:ea typeface="Georgia"/>
                <a:cs typeface="Georgia"/>
                <a:sym typeface="Georgia"/>
              </a:defRPr>
            </a:pPr>
            <a:r>
              <a:rPr b="1"/>
              <a:t>Conciseness</a:t>
            </a:r>
            <a:r>
              <a:t>: Kotlin is a highly expressive language that allows developers to write more concise and readable code. This makes it easier to understand and maintain code, and reduces the likelihood of errors.</a:t>
            </a:r>
          </a:p>
          <a:p>
            <a:pPr>
              <a:lnSpc>
                <a:spcPct val="92000"/>
              </a:lnSpc>
              <a:buFontTx/>
              <a:buAutoNum type="arabicPeriod" startAt="1"/>
              <a:defRPr>
                <a:solidFill>
                  <a:srgbClr val="202122"/>
                </a:solidFill>
                <a:latin typeface="Georgia"/>
                <a:ea typeface="Georgia"/>
                <a:cs typeface="Georgia"/>
                <a:sym typeface="Georgia"/>
              </a:defRPr>
            </a:pPr>
            <a:r>
              <a:rPr b="1"/>
              <a:t>Null safety:</a:t>
            </a:r>
            <a:r>
              <a:t> Kotlin has a strong type system that makes it impossible to assign null values to non-nullable variables. This eliminates a common source of errors in Java programs, where null pointer exceptions can cause crashes and other problems.</a:t>
            </a:r>
          </a:p>
          <a:p>
            <a:pPr>
              <a:lnSpc>
                <a:spcPct val="92000"/>
              </a:lnSpc>
              <a:buFontTx/>
              <a:buAutoNum type="arabicPeriod" startAt="1"/>
              <a:defRPr>
                <a:solidFill>
                  <a:srgbClr val="202122"/>
                </a:solidFill>
                <a:latin typeface="Georgia"/>
                <a:ea typeface="Georgia"/>
                <a:cs typeface="Georgia"/>
                <a:sym typeface="Georgia"/>
              </a:defRPr>
            </a:pPr>
            <a:r>
              <a:rPr b="1"/>
              <a:t>Interoperability with Java:</a:t>
            </a:r>
            <a:r>
              <a:t> Kotlin is fully interoperable with Java, meaning that developers can use existing Java libraries and frameworks in Kotlin projects, and vice versa.</a:t>
            </a:r>
          </a:p>
          <a:p>
            <a:pPr>
              <a:lnSpc>
                <a:spcPct val="92000"/>
              </a:lnSpc>
              <a:buFontTx/>
              <a:buAutoNum type="arabicPeriod" startAt="1"/>
              <a:defRPr>
                <a:solidFill>
                  <a:srgbClr val="202122"/>
                </a:solidFill>
                <a:latin typeface="Georgia"/>
                <a:ea typeface="Georgia"/>
                <a:cs typeface="Georgia"/>
                <a:sym typeface="Georgia"/>
              </a:defRPr>
            </a:pPr>
            <a:r>
              <a:t>Extension functions: Kotlin allows developers to extend existing classes with new functionality, without having to modify the original class. This makes it easier to add new features to code, and reduces the need for boilerplate code.</a:t>
            </a:r>
          </a:p>
          <a:p>
            <a:pPr>
              <a:lnSpc>
                <a:spcPct val="92000"/>
              </a:lnSpc>
              <a:buFontTx/>
              <a:buAutoNum type="arabicPeriod" startAt="1"/>
              <a:defRPr>
                <a:solidFill>
                  <a:srgbClr val="202122"/>
                </a:solidFill>
                <a:latin typeface="Georgia"/>
                <a:ea typeface="Georgia"/>
                <a:cs typeface="Georgia"/>
                <a:sym typeface="Georgia"/>
              </a:defRPr>
            </a:pPr>
            <a:r>
              <a:rPr b="1"/>
              <a:t>Coroutines:</a:t>
            </a:r>
            <a:r>
              <a:t> Kotlin includes support for coroutines, which are a lightweight concurrency mechanism that make it easier to write asynchronous code. Coroutines simplify the process of managing threads and asynchronous tasks, and can lead to more efficient and responsive applications.</a:t>
            </a:r>
          </a:p>
          <a:p>
            <a:pPr>
              <a:lnSpc>
                <a:spcPct val="92000"/>
              </a:lnSpc>
              <a:buFontTx/>
              <a:buAutoNum type="arabicPeriod" startAt="1"/>
              <a:defRPr>
                <a:solidFill>
                  <a:srgbClr val="202122"/>
                </a:solidFill>
                <a:latin typeface="Georgia"/>
                <a:ea typeface="Georgia"/>
                <a:cs typeface="Georgia"/>
                <a:sym typeface="Georgia"/>
              </a:defRPr>
            </a:pPr>
            <a:r>
              <a:rPr b="1"/>
              <a:t>Functional programming features: </a:t>
            </a:r>
            <a:r>
              <a:t>Kotlin includes many features of functional programming, such as lambdas, higher-order functions, and immutability. This makes it easier to write code that is more concise, reusable, and testable.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Google Shape;204;p25"/>
          <p:cNvSpPr txBox="1"/>
          <p:nvPr>
            <p:ph type="title"/>
          </p:nvPr>
        </p:nvSpPr>
        <p:spPr>
          <a:xfrm>
            <a:off x="727650" y="575699"/>
            <a:ext cx="7688699" cy="535201"/>
          </a:xfrm>
          <a:prstGeom prst="rect">
            <a:avLst/>
          </a:prstGeom>
        </p:spPr>
        <p:txBody>
          <a:bodyPr/>
          <a:lstStyle>
            <a:lvl1pPr marR="292100" algn="just">
              <a:lnSpc>
                <a:spcPct val="115000"/>
              </a:lnSpc>
              <a:spcBef>
                <a:spcPts val="1200"/>
              </a:spcBef>
              <a:defRPr>
                <a:solidFill>
                  <a:srgbClr val="000000"/>
                </a:solidFill>
              </a:defRPr>
            </a:lvl1pPr>
          </a:lstStyle>
          <a:p>
            <a:pPr/>
            <a:r>
              <a:t>Kotlin- Writability ,Readability and Reliability: </a:t>
            </a:r>
          </a:p>
        </p:txBody>
      </p:sp>
      <p:sp>
        <p:nvSpPr>
          <p:cNvPr id="239" name="Google Shape;205;p25"/>
          <p:cNvSpPr txBox="1"/>
          <p:nvPr>
            <p:ph type="body" idx="1"/>
          </p:nvPr>
        </p:nvSpPr>
        <p:spPr>
          <a:xfrm>
            <a:off x="765174" y="1350174"/>
            <a:ext cx="8378702" cy="3750602"/>
          </a:xfrm>
          <a:prstGeom prst="rect">
            <a:avLst/>
          </a:prstGeom>
        </p:spPr>
        <p:txBody>
          <a:bodyPr/>
          <a:lstStyle/>
          <a:p>
            <a:pPr marR="292100" indent="-330200" algn="just">
              <a:spcBef>
                <a:spcPts val="1200"/>
              </a:spcBef>
              <a:buClr>
                <a:srgbClr val="000000"/>
              </a:buClr>
              <a:buSzPts val="1400"/>
              <a:buFont typeface="Georgia"/>
              <a:defRPr b="1" sz="1400">
                <a:solidFill>
                  <a:srgbClr val="000000"/>
                </a:solidFill>
                <a:latin typeface="Georgia"/>
                <a:ea typeface="Georgia"/>
                <a:cs typeface="Georgia"/>
                <a:sym typeface="Georgia"/>
              </a:defRPr>
            </a:pPr>
            <a:r>
              <a:t>Writability: </a:t>
            </a:r>
            <a:r>
              <a:rPr b="0"/>
              <a:t>Because of its short syntax and expressive features, Kotlin is a highly writable language. Developers may build code that is both efficient and manageable by using current programming ideas such as lambda expressions and extension functions. </a:t>
            </a:r>
            <a:endParaRPr sz="1600"/>
          </a:p>
          <a:p>
            <a:pPr marL="0" marR="292100" indent="457200" algn="just">
              <a:spcBef>
                <a:spcPts val="1200"/>
              </a:spcBef>
              <a:buSzTx/>
              <a:buNone/>
              <a:defRPr sz="1600">
                <a:solidFill>
                  <a:srgbClr val="000000"/>
                </a:solidFill>
                <a:latin typeface="Georgia"/>
                <a:ea typeface="Georgia"/>
                <a:cs typeface="Georgia"/>
                <a:sym typeface="Georgia"/>
              </a:defRPr>
            </a:pPr>
          </a:p>
          <a:p>
            <a:pPr marR="292100" indent="-330200" algn="just">
              <a:spcBef>
                <a:spcPts val="1200"/>
              </a:spcBef>
              <a:buClr>
                <a:srgbClr val="000000"/>
              </a:buClr>
              <a:buSzPts val="1400"/>
              <a:buFont typeface="Georgia"/>
              <a:defRPr b="1" sz="1400">
                <a:solidFill>
                  <a:srgbClr val="000000"/>
                </a:solidFill>
                <a:latin typeface="Georgia"/>
                <a:ea typeface="Georgia"/>
                <a:cs typeface="Georgia"/>
                <a:sym typeface="Georgia"/>
              </a:defRPr>
            </a:pPr>
            <a:r>
              <a:t>Readability:</a:t>
            </a:r>
            <a:r>
              <a:rPr b="0"/>
              <a:t> Kotlin places a high value on readability, and its syntax is meant to be compact and expressive, making code more readable and understandable.</a:t>
            </a:r>
            <a:endParaRPr sz="1600"/>
          </a:p>
          <a:p>
            <a:pPr marL="0" marR="292100" indent="457200" algn="just">
              <a:spcBef>
                <a:spcPts val="1200"/>
              </a:spcBef>
              <a:buSzTx/>
              <a:buNone/>
              <a:defRPr sz="1600">
                <a:solidFill>
                  <a:srgbClr val="000000"/>
                </a:solidFill>
                <a:latin typeface="Georgia"/>
                <a:ea typeface="Georgia"/>
                <a:cs typeface="Georgia"/>
                <a:sym typeface="Georgia"/>
              </a:defRPr>
            </a:pPr>
          </a:p>
          <a:p>
            <a:pPr marR="292100" indent="-330200" algn="just">
              <a:spcBef>
                <a:spcPts val="1200"/>
              </a:spcBef>
              <a:buClr>
                <a:srgbClr val="000000"/>
              </a:buClr>
              <a:buSzPts val="1400"/>
              <a:buFont typeface="Georgia"/>
              <a:defRPr b="1" sz="1400">
                <a:solidFill>
                  <a:srgbClr val="000000"/>
                </a:solidFill>
                <a:latin typeface="Georgia"/>
                <a:ea typeface="Georgia"/>
                <a:cs typeface="Georgia"/>
                <a:sym typeface="Georgia"/>
              </a:defRPr>
            </a:pPr>
            <a:r>
              <a:t>Reliability: </a:t>
            </a:r>
            <a:r>
              <a:rPr b="0"/>
              <a:t>Because of its robust type system and null-safety features, Kotlin is a very trustworthy language. The type system of the language guarantees that variables are only allocated values of their specified type, lowering the possibility of mistakes due to type mismatches.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Google Shape;210;p26"/>
          <p:cNvSpPr txBox="1"/>
          <p:nvPr>
            <p:ph type="title"/>
          </p:nvPr>
        </p:nvSpPr>
        <p:spPr>
          <a:xfrm>
            <a:off x="172774" y="139924"/>
            <a:ext cx="4799402" cy="667202"/>
          </a:xfrm>
          <a:prstGeom prst="rect">
            <a:avLst/>
          </a:prstGeom>
        </p:spPr>
        <p:txBody>
          <a:bodyPr/>
          <a:lstStyle>
            <a:lvl1pPr marR="292100" algn="just">
              <a:lnSpc>
                <a:spcPct val="115000"/>
              </a:lnSpc>
              <a:spcBef>
                <a:spcPts val="1200"/>
              </a:spcBef>
              <a:defRPr sz="1800" u="sng">
                <a:solidFill>
                  <a:srgbClr val="000000"/>
                </a:solidFill>
              </a:defRPr>
            </a:lvl1pPr>
          </a:lstStyle>
          <a:p>
            <a:pPr/>
            <a:r>
              <a:t>Pro’s and Con’s of Kotlin Language:-</a:t>
            </a:r>
          </a:p>
        </p:txBody>
      </p:sp>
      <p:sp>
        <p:nvSpPr>
          <p:cNvPr id="244" name="Google Shape;211;p26"/>
          <p:cNvSpPr txBox="1"/>
          <p:nvPr>
            <p:ph type="body" sz="half" idx="1"/>
          </p:nvPr>
        </p:nvSpPr>
        <p:spPr>
          <a:xfrm>
            <a:off x="4922049" y="1352624"/>
            <a:ext cx="3921902" cy="3790801"/>
          </a:xfrm>
          <a:prstGeom prst="rect">
            <a:avLst/>
          </a:prstGeom>
        </p:spPr>
        <p:txBody>
          <a:bodyPr/>
          <a:lstStyle/>
          <a:p>
            <a:pPr marL="457200" marR="292100" indent="-323850" algn="just">
              <a:lnSpc>
                <a:spcPct val="115000"/>
              </a:lnSpc>
              <a:spcBef>
                <a:spcPts val="1200"/>
              </a:spcBef>
              <a:buClr>
                <a:srgbClr val="000000"/>
              </a:buClr>
              <a:buSzPts val="1500"/>
              <a:buFont typeface="Georgia"/>
              <a:buChar char="●"/>
              <a:defRPr sz="1500">
                <a:solidFill>
                  <a:srgbClr val="000000"/>
                </a:solidFill>
                <a:latin typeface="Georgia"/>
                <a:ea typeface="Georgia"/>
                <a:cs typeface="Georgia"/>
                <a:sym typeface="Georgia"/>
              </a:defRPr>
            </a:pPr>
            <a:r>
              <a:t>Compilation time is longer as compared to Java.</a:t>
            </a:r>
          </a:p>
          <a:p>
            <a:pPr marL="457200" marR="292100" indent="-323850" algn="just">
              <a:lnSpc>
                <a:spcPct val="115000"/>
              </a:lnSpc>
              <a:buClr>
                <a:srgbClr val="000000"/>
              </a:buClr>
              <a:buSzPts val="1500"/>
              <a:buFont typeface="Georgia"/>
              <a:buChar char="●"/>
              <a:defRPr sz="1500">
                <a:solidFill>
                  <a:srgbClr val="000000"/>
                </a:solidFill>
                <a:latin typeface="Georgia"/>
                <a:ea typeface="Georgia"/>
                <a:cs typeface="Georgia"/>
                <a:sym typeface="Georgia"/>
              </a:defRPr>
            </a:pPr>
            <a:r>
              <a:t>When compared to Java, there is a smaller community and less resources.</a:t>
            </a:r>
          </a:p>
          <a:p>
            <a:pPr marL="457200" marR="292100" indent="-323850" algn="just">
              <a:lnSpc>
                <a:spcPct val="115000"/>
              </a:lnSpc>
              <a:buClr>
                <a:srgbClr val="000000"/>
              </a:buClr>
              <a:buSzPts val="1500"/>
              <a:buFont typeface="Georgia"/>
              <a:buChar char="●"/>
              <a:defRPr sz="1500">
                <a:solidFill>
                  <a:srgbClr val="000000"/>
                </a:solidFill>
                <a:latin typeface="Georgia"/>
                <a:ea typeface="Georgia"/>
                <a:cs typeface="Georgia"/>
                <a:sym typeface="Georgia"/>
              </a:defRPr>
            </a:pPr>
            <a:r>
              <a:t>In comparison to Java, there is less support for several frameworks, libraries, and tools.</a:t>
            </a:r>
          </a:p>
          <a:p>
            <a:pPr marL="457200" marR="292100" indent="-323850" algn="just">
              <a:lnSpc>
                <a:spcPct val="115000"/>
              </a:lnSpc>
              <a:buClr>
                <a:srgbClr val="000000"/>
              </a:buClr>
              <a:buSzPts val="1500"/>
              <a:buFont typeface="Georgia"/>
              <a:buChar char="●"/>
              <a:defRPr sz="1500">
                <a:solidFill>
                  <a:srgbClr val="000000"/>
                </a:solidFill>
                <a:latin typeface="Georgia"/>
                <a:ea typeface="Georgia"/>
                <a:cs typeface="Georgia"/>
                <a:sym typeface="Georgia"/>
              </a:defRPr>
            </a:pPr>
            <a:r>
              <a:t>Because the language evolved swiftly, there is considerable discrepancy in syntax and features.</a:t>
            </a:r>
          </a:p>
          <a:p>
            <a:pPr marL="457200" marR="292100" indent="-323850" algn="just">
              <a:lnSpc>
                <a:spcPct val="115000"/>
              </a:lnSpc>
              <a:buClr>
                <a:srgbClr val="000000"/>
              </a:buClr>
              <a:buSzPts val="1500"/>
              <a:buFont typeface="Georgia"/>
              <a:buChar char="●"/>
              <a:defRPr sz="1500">
                <a:solidFill>
                  <a:srgbClr val="000000"/>
                </a:solidFill>
                <a:latin typeface="Georgia"/>
                <a:ea typeface="Georgia"/>
                <a:cs typeface="Georgia"/>
                <a:sym typeface="Georgia"/>
              </a:defRPr>
            </a:pPr>
            <a:r>
              <a:t>The standard library is not as large as that of Java.</a:t>
            </a:r>
          </a:p>
        </p:txBody>
      </p:sp>
      <p:sp>
        <p:nvSpPr>
          <p:cNvPr id="245" name="Google Shape;212;p26"/>
          <p:cNvSpPr txBox="1"/>
          <p:nvPr/>
        </p:nvSpPr>
        <p:spPr>
          <a:xfrm>
            <a:off x="285750" y="1352624"/>
            <a:ext cx="4286400" cy="35979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marL="914400" marR="292100" indent="-331397" algn="just">
              <a:lnSpc>
                <a:spcPct val="95000"/>
              </a:lnSpc>
              <a:spcBef>
                <a:spcPts val="1200"/>
              </a:spcBef>
              <a:buClr>
                <a:srgbClr val="000000"/>
              </a:buClr>
              <a:buSzPts val="1600"/>
              <a:buFont typeface="Georgia"/>
              <a:buChar char="●"/>
              <a:defRPr sz="1600">
                <a:solidFill>
                  <a:srgbClr val="000000"/>
                </a:solidFill>
                <a:latin typeface="Georgia"/>
                <a:ea typeface="Georgia"/>
                <a:cs typeface="Georgia"/>
                <a:sym typeface="Georgia"/>
              </a:defRPr>
            </a:pPr>
            <a:r>
              <a:t>Syntax that is both concise and expressive</a:t>
            </a:r>
          </a:p>
          <a:p>
            <a:pPr marL="914400" marR="292100" indent="-331397" algn="just">
              <a:lnSpc>
                <a:spcPct val="95000"/>
              </a:lnSpc>
              <a:buClr>
                <a:srgbClr val="000000"/>
              </a:buClr>
              <a:buSzPts val="1600"/>
              <a:buFont typeface="Georgia"/>
              <a:buChar char="●"/>
              <a:defRPr sz="1600">
                <a:solidFill>
                  <a:srgbClr val="000000"/>
                </a:solidFill>
                <a:latin typeface="Georgia"/>
                <a:ea typeface="Georgia"/>
                <a:cs typeface="Georgia"/>
                <a:sym typeface="Georgia"/>
              </a:defRPr>
            </a:pPr>
            <a:r>
              <a:t>Type inference cuts down on boilerplate code.</a:t>
            </a:r>
          </a:p>
          <a:p>
            <a:pPr marL="914400" marR="292100" indent="-331397" algn="just">
              <a:lnSpc>
                <a:spcPct val="95000"/>
              </a:lnSpc>
              <a:buClr>
                <a:srgbClr val="000000"/>
              </a:buClr>
              <a:buSzPts val="1600"/>
              <a:buFont typeface="Georgia"/>
              <a:buChar char="●"/>
              <a:defRPr sz="1600">
                <a:solidFill>
                  <a:srgbClr val="000000"/>
                </a:solidFill>
                <a:latin typeface="Georgia"/>
                <a:ea typeface="Georgia"/>
                <a:cs typeface="Georgia"/>
                <a:sym typeface="Georgia"/>
              </a:defRPr>
            </a:pPr>
            <a:r>
              <a:t>Runtime errors are reduced by using null safety mechanisms.</a:t>
            </a:r>
          </a:p>
          <a:p>
            <a:pPr marL="914400" marR="292100" indent="-331397" algn="just">
              <a:lnSpc>
                <a:spcPct val="95000"/>
              </a:lnSpc>
              <a:buClr>
                <a:srgbClr val="000000"/>
              </a:buClr>
              <a:buSzPts val="1600"/>
              <a:buFont typeface="Georgia"/>
              <a:buChar char="●"/>
              <a:defRPr sz="1600">
                <a:solidFill>
                  <a:srgbClr val="000000"/>
                </a:solidFill>
                <a:latin typeface="Georgia"/>
                <a:ea typeface="Georgia"/>
                <a:cs typeface="Georgia"/>
                <a:sym typeface="Georgia"/>
              </a:defRPr>
            </a:pPr>
            <a:r>
              <a:t>Java code interoperability</a:t>
            </a:r>
          </a:p>
          <a:p>
            <a:pPr marL="914400" marR="292100" indent="-331397" algn="just">
              <a:lnSpc>
                <a:spcPct val="95000"/>
              </a:lnSpc>
              <a:buClr>
                <a:srgbClr val="000000"/>
              </a:buClr>
              <a:buSzPts val="1600"/>
              <a:buFont typeface="Georgia"/>
              <a:buChar char="●"/>
              <a:defRPr sz="1600">
                <a:solidFill>
                  <a:srgbClr val="000000"/>
                </a:solidFill>
                <a:latin typeface="Georgia"/>
                <a:ea typeface="Georgia"/>
                <a:cs typeface="Georgia"/>
                <a:sym typeface="Georgia"/>
              </a:defRPr>
            </a:pPr>
            <a:r>
              <a:t>Outstanding tooling and IDE support</a:t>
            </a:r>
          </a:p>
          <a:p>
            <a:pPr marL="914400" marR="292100" indent="-331397" algn="just">
              <a:lnSpc>
                <a:spcPct val="95000"/>
              </a:lnSpc>
              <a:buClr>
                <a:srgbClr val="000000"/>
              </a:buClr>
              <a:buSzPts val="1600"/>
              <a:buFont typeface="Georgia"/>
              <a:buChar char="●"/>
              <a:defRPr sz="1600">
                <a:solidFill>
                  <a:srgbClr val="000000"/>
                </a:solidFill>
                <a:latin typeface="Georgia"/>
                <a:ea typeface="Georgia"/>
                <a:cs typeface="Georgia"/>
                <a:sym typeface="Georgia"/>
              </a:defRPr>
            </a:pPr>
            <a:r>
              <a:t>Smart casting for more efficient and succinct type checking</a:t>
            </a:r>
          </a:p>
          <a:p>
            <a:pPr marL="914400" marR="292100" indent="-331397">
              <a:lnSpc>
                <a:spcPct val="95000"/>
              </a:lnSpc>
              <a:buClr>
                <a:srgbClr val="000000"/>
              </a:buClr>
              <a:buSzPts val="1600"/>
              <a:buFont typeface="Georgia"/>
              <a:buChar char="●"/>
              <a:defRPr sz="1600">
                <a:solidFill>
                  <a:srgbClr val="000000"/>
                </a:solidFill>
                <a:latin typeface="Georgia"/>
                <a:ea typeface="Georgia"/>
                <a:cs typeface="Georgia"/>
                <a:sym typeface="Georgia"/>
              </a:defRPr>
            </a:pPr>
            <a:r>
              <a:t>Simple interaction with Android Studio and programming.</a:t>
            </a:r>
          </a:p>
        </p:txBody>
      </p:sp>
      <p:sp>
        <p:nvSpPr>
          <p:cNvPr id="246" name="Google Shape;213;p26"/>
          <p:cNvSpPr txBox="1"/>
          <p:nvPr/>
        </p:nvSpPr>
        <p:spPr>
          <a:xfrm>
            <a:off x="1957400" y="707224"/>
            <a:ext cx="978600" cy="436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700">
                <a:solidFill>
                  <a:srgbClr val="000000"/>
                </a:solidFill>
                <a:latin typeface="Roboto"/>
                <a:ea typeface="Roboto"/>
                <a:cs typeface="Roboto"/>
                <a:sym typeface="Roboto"/>
              </a:defRPr>
            </a:lvl1pPr>
          </a:lstStyle>
          <a:p>
            <a:pPr/>
            <a:r>
              <a:t>PRO’s</a:t>
            </a:r>
          </a:p>
        </p:txBody>
      </p:sp>
      <p:sp>
        <p:nvSpPr>
          <p:cNvPr id="247" name="Google Shape;214;p26"/>
          <p:cNvSpPr txBox="1"/>
          <p:nvPr/>
        </p:nvSpPr>
        <p:spPr>
          <a:xfrm>
            <a:off x="6507974" y="807125"/>
            <a:ext cx="13215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600">
                <a:solidFill>
                  <a:srgbClr val="000000"/>
                </a:solidFill>
                <a:latin typeface="Roboto"/>
                <a:ea typeface="Roboto"/>
                <a:cs typeface="Roboto"/>
                <a:sym typeface="Roboto"/>
              </a:defRPr>
            </a:lvl1pPr>
          </a:lstStyle>
          <a:p>
            <a:pPr/>
            <a:r>
              <a:t>CON’S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Google Shape;219;p27"/>
          <p:cNvSpPr txBox="1"/>
          <p:nvPr>
            <p:ph type="title"/>
          </p:nvPr>
        </p:nvSpPr>
        <p:spPr>
          <a:xfrm>
            <a:off x="693750" y="539999"/>
            <a:ext cx="7688699" cy="535201"/>
          </a:xfrm>
          <a:prstGeom prst="rect">
            <a:avLst/>
          </a:prstGeom>
        </p:spPr>
        <p:txBody>
          <a:bodyPr/>
          <a:lstStyle/>
          <a:p>
            <a:pPr>
              <a:defRPr sz="2000"/>
            </a:pPr>
            <a:r>
              <a:t>How Kotlin has made it hard/easy to Implement :-</a:t>
            </a:r>
            <a:r>
              <a:rPr b="0" sz="1900"/>
              <a:t> </a:t>
            </a:r>
          </a:p>
        </p:txBody>
      </p:sp>
      <p:sp>
        <p:nvSpPr>
          <p:cNvPr id="252" name="Google Shape;220;p27"/>
          <p:cNvSpPr txBox="1"/>
          <p:nvPr>
            <p:ph type="body" idx="1"/>
          </p:nvPr>
        </p:nvSpPr>
        <p:spPr>
          <a:xfrm>
            <a:off x="693749" y="1457324"/>
            <a:ext cx="8021702" cy="3507601"/>
          </a:xfrm>
          <a:prstGeom prst="rect">
            <a:avLst/>
          </a:prstGeom>
        </p:spPr>
        <p:txBody>
          <a:bodyPr/>
          <a:lstStyle/>
          <a:p>
            <a:pPr indent="-336550" algn="just">
              <a:spcBef>
                <a:spcPts val="1200"/>
              </a:spcBef>
              <a:buSzPts val="1600"/>
              <a:buFont typeface="Georgia"/>
              <a:defRPr sz="1600">
                <a:solidFill>
                  <a:srgbClr val="000000"/>
                </a:solidFill>
                <a:latin typeface="Georgia"/>
                <a:ea typeface="Georgia"/>
                <a:cs typeface="Georgia"/>
                <a:sym typeface="Georgia"/>
              </a:defRPr>
            </a:pPr>
            <a:r>
              <a:t>As a developer who has used Kotlin to create a project, I can certainly tell that the language has greatly simplified the implementation process. One of Kotlin's main advantages is its simple and clear syntax.</a:t>
            </a:r>
          </a:p>
          <a:p>
            <a:pPr indent="-330200" algn="just">
              <a:buClr>
                <a:srgbClr val="000000"/>
              </a:buClr>
              <a:buSzPts val="1600"/>
              <a:buFont typeface="Georgia"/>
              <a:defRPr sz="1600">
                <a:solidFill>
                  <a:srgbClr val="000000"/>
                </a:solidFill>
                <a:latin typeface="Georgia"/>
                <a:ea typeface="Georgia"/>
                <a:cs typeface="Georgia"/>
                <a:sym typeface="Georgia"/>
              </a:defRPr>
            </a:pPr>
            <a:r>
              <a:t>The grammar of the language is remarkably similar to that of Java, making the switch to Kotlin simple for Java developers. </a:t>
            </a:r>
          </a:p>
          <a:p>
            <a:pPr indent="-330200" algn="just">
              <a:buClr>
                <a:srgbClr val="000000"/>
              </a:buClr>
              <a:buSzPts val="1600"/>
              <a:buFont typeface="Georgia"/>
              <a:defRPr sz="1600">
                <a:solidFill>
                  <a:srgbClr val="000000"/>
                </a:solidFill>
                <a:latin typeface="Georgia"/>
                <a:ea typeface="Georgia"/>
                <a:cs typeface="Georgia"/>
                <a:sym typeface="Georgia"/>
              </a:defRPr>
            </a:pPr>
            <a:r>
              <a:t>Furthermore, the type inference feature of the language saves a lot of time because the developer does not have to explicitly describe the data type of variables.</a:t>
            </a:r>
          </a:p>
          <a:p>
            <a:pPr indent="-330200" algn="just">
              <a:buClr>
                <a:srgbClr val="000000"/>
              </a:buClr>
              <a:buSzPts val="1600"/>
              <a:buFont typeface="Georgia"/>
              <a:defRPr sz="1600">
                <a:solidFill>
                  <a:srgbClr val="000000"/>
                </a:solidFill>
                <a:latin typeface="Georgia"/>
                <a:ea typeface="Georgia"/>
                <a:cs typeface="Georgia"/>
                <a:sym typeface="Georgia"/>
              </a:defRPr>
            </a:pPr>
            <a:r>
              <a:t>Another key advantage is Kotlin's compatibility with Java. Using Java libraries in Kotlin projects and vice versa reduces the need for developers to rebuild whole codebases, saving time and effort.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Google Shape;225;p28"/>
          <p:cNvSpPr txBox="1"/>
          <p:nvPr>
            <p:ph type="title"/>
          </p:nvPr>
        </p:nvSpPr>
        <p:spPr>
          <a:xfrm>
            <a:off x="727650" y="372374"/>
            <a:ext cx="7688699" cy="504301"/>
          </a:xfrm>
          <a:prstGeom prst="rect">
            <a:avLst/>
          </a:prstGeom>
        </p:spPr>
        <p:txBody>
          <a:bodyPr/>
          <a:lstStyle/>
          <a:p>
            <a:pPr>
              <a:defRPr sz="1900"/>
            </a:pPr>
            <a:r>
              <a:t>TRAVEL MANAGEMENT SYSTEM SITE:-</a:t>
            </a:r>
            <a:r>
              <a:rPr b="0"/>
              <a:t> </a:t>
            </a:r>
          </a:p>
        </p:txBody>
      </p:sp>
      <p:sp>
        <p:nvSpPr>
          <p:cNvPr id="257" name="Google Shape;226;p28"/>
          <p:cNvSpPr txBox="1"/>
          <p:nvPr>
            <p:ph type="body" idx="1"/>
          </p:nvPr>
        </p:nvSpPr>
        <p:spPr>
          <a:xfrm>
            <a:off x="729449" y="1371600"/>
            <a:ext cx="8414702" cy="3771900"/>
          </a:xfrm>
          <a:prstGeom prst="rect">
            <a:avLst/>
          </a:prstGeom>
        </p:spPr>
        <p:txBody>
          <a:bodyPr/>
          <a:lstStyle/>
          <a:p>
            <a:pPr marL="182880" indent="-124460" defTabSz="365760">
              <a:buSzPts val="500"/>
              <a:defRPr sz="520"/>
            </a:pPr>
          </a:p>
        </p:txBody>
      </p:sp>
      <p:grpSp>
        <p:nvGrpSpPr>
          <p:cNvPr id="260" name="unknown.png"/>
          <p:cNvGrpSpPr/>
          <p:nvPr/>
        </p:nvGrpSpPr>
        <p:grpSpPr>
          <a:xfrm>
            <a:off x="729450" y="1371599"/>
            <a:ext cx="7642106" cy="3588925"/>
            <a:chOff x="0" y="0"/>
            <a:chExt cx="7642105" cy="3588923"/>
          </a:xfrm>
        </p:grpSpPr>
        <p:pic>
          <p:nvPicPr>
            <p:cNvPr id="259" name="unknown.png" descr="unknown.png"/>
            <p:cNvPicPr>
              <a:picLocks noChangeAspect="1"/>
            </p:cNvPicPr>
            <p:nvPr/>
          </p:nvPicPr>
          <p:blipFill>
            <a:blip r:embed="rId2">
              <a:extLst/>
            </a:blip>
            <a:stretch>
              <a:fillRect/>
            </a:stretch>
          </p:blipFill>
          <p:spPr>
            <a:xfrm>
              <a:off x="203200" y="203200"/>
              <a:ext cx="7235706" cy="3144423"/>
            </a:xfrm>
            <a:prstGeom prst="rect">
              <a:avLst/>
            </a:prstGeom>
            <a:ln>
              <a:noFill/>
            </a:ln>
            <a:effectLst/>
          </p:spPr>
        </p:pic>
        <p:pic>
          <p:nvPicPr>
            <p:cNvPr id="258" name="unknown.png" descr="unknown.png"/>
            <p:cNvPicPr>
              <a:picLocks noChangeAspect="0"/>
            </p:cNvPicPr>
            <p:nvPr/>
          </p:nvPicPr>
          <p:blipFill>
            <a:blip r:embed="rId3">
              <a:extLst/>
            </a:blip>
            <a:stretch>
              <a:fillRect/>
            </a:stretch>
          </p:blipFill>
          <p:spPr>
            <a:xfrm>
              <a:off x="0" y="-1"/>
              <a:ext cx="7642106" cy="3588925"/>
            </a:xfrm>
            <a:prstGeom prst="rect">
              <a:avLst/>
            </a:prstGeom>
            <a:effectLst/>
          </p:spPr>
        </p:pic>
      </p:grpSp>
      <p:grpSp>
        <p:nvGrpSpPr>
          <p:cNvPr id="268" name="Google Shape;227;p28"/>
          <p:cNvGrpSpPr/>
          <p:nvPr/>
        </p:nvGrpSpPr>
        <p:grpSpPr>
          <a:xfrm>
            <a:off x="-11" y="4503609"/>
            <a:ext cx="639871" cy="639884"/>
            <a:chOff x="0" y="0"/>
            <a:chExt cx="639870" cy="639882"/>
          </a:xfrm>
        </p:grpSpPr>
        <p:sp>
          <p:nvSpPr>
            <p:cNvPr id="261" name="Google Shape;228;p28"/>
            <p:cNvSpPr/>
            <p:nvPr/>
          </p:nvSpPr>
          <p:spPr>
            <a:xfrm>
              <a:off x="85901" y="-1"/>
              <a:ext cx="468069" cy="417629"/>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0772" y="3796"/>
                  </a:moveTo>
                  <a:lnTo>
                    <a:pt x="11209" y="7100"/>
                  </a:lnTo>
                  <a:cubicBezTo>
                    <a:pt x="11034" y="7307"/>
                    <a:pt x="10887" y="7499"/>
                    <a:pt x="10772" y="7669"/>
                  </a:cubicBezTo>
                  <a:cubicBezTo>
                    <a:pt x="10657" y="7499"/>
                    <a:pt x="10510" y="7307"/>
                    <a:pt x="10335" y="7100"/>
                  </a:cubicBezTo>
                  <a:lnTo>
                    <a:pt x="10772" y="3796"/>
                  </a:lnTo>
                  <a:close/>
                  <a:moveTo>
                    <a:pt x="4876" y="5447"/>
                  </a:moveTo>
                  <a:cubicBezTo>
                    <a:pt x="5198" y="5447"/>
                    <a:pt x="5535" y="5474"/>
                    <a:pt x="5885" y="5534"/>
                  </a:cubicBezTo>
                  <a:cubicBezTo>
                    <a:pt x="7818" y="5859"/>
                    <a:pt x="9088" y="7023"/>
                    <a:pt x="9773" y="7855"/>
                  </a:cubicBezTo>
                  <a:lnTo>
                    <a:pt x="1560" y="6454"/>
                  </a:lnTo>
                  <a:cubicBezTo>
                    <a:pt x="2275" y="5989"/>
                    <a:pt x="3425" y="5447"/>
                    <a:pt x="4876" y="5447"/>
                  </a:cubicBezTo>
                  <a:close/>
                  <a:moveTo>
                    <a:pt x="16662" y="5446"/>
                  </a:moveTo>
                  <a:cubicBezTo>
                    <a:pt x="18116" y="5446"/>
                    <a:pt x="19267" y="5989"/>
                    <a:pt x="19985" y="6454"/>
                  </a:cubicBezTo>
                  <a:lnTo>
                    <a:pt x="11766" y="7855"/>
                  </a:lnTo>
                  <a:cubicBezTo>
                    <a:pt x="12447" y="7023"/>
                    <a:pt x="13717" y="5865"/>
                    <a:pt x="15659" y="5534"/>
                  </a:cubicBezTo>
                  <a:cubicBezTo>
                    <a:pt x="16009" y="5472"/>
                    <a:pt x="16345" y="5446"/>
                    <a:pt x="16662" y="5446"/>
                  </a:cubicBezTo>
                  <a:close/>
                  <a:moveTo>
                    <a:pt x="10772" y="9003"/>
                  </a:moveTo>
                  <a:cubicBezTo>
                    <a:pt x="11177" y="9003"/>
                    <a:pt x="11504" y="9371"/>
                    <a:pt x="11504" y="9820"/>
                  </a:cubicBezTo>
                  <a:cubicBezTo>
                    <a:pt x="11504" y="10276"/>
                    <a:pt x="11177" y="10643"/>
                    <a:pt x="10772" y="10643"/>
                  </a:cubicBezTo>
                  <a:cubicBezTo>
                    <a:pt x="10367" y="10643"/>
                    <a:pt x="10040" y="10276"/>
                    <a:pt x="10040" y="9820"/>
                  </a:cubicBezTo>
                  <a:cubicBezTo>
                    <a:pt x="10040" y="9371"/>
                    <a:pt x="10367" y="9003"/>
                    <a:pt x="10772" y="9003"/>
                  </a:cubicBezTo>
                  <a:close/>
                  <a:moveTo>
                    <a:pt x="9180" y="9851"/>
                  </a:moveTo>
                  <a:cubicBezTo>
                    <a:pt x="9184" y="10177"/>
                    <a:pt x="9267" y="10482"/>
                    <a:pt x="9405" y="10741"/>
                  </a:cubicBezTo>
                  <a:lnTo>
                    <a:pt x="9387" y="11020"/>
                  </a:lnTo>
                  <a:cubicBezTo>
                    <a:pt x="9253" y="11227"/>
                    <a:pt x="9037" y="11361"/>
                    <a:pt x="8798" y="11361"/>
                  </a:cubicBezTo>
                  <a:cubicBezTo>
                    <a:pt x="8393" y="11361"/>
                    <a:pt x="8066" y="10994"/>
                    <a:pt x="8066" y="10539"/>
                  </a:cubicBezTo>
                  <a:cubicBezTo>
                    <a:pt x="8066" y="10498"/>
                    <a:pt x="8071" y="10456"/>
                    <a:pt x="8075" y="10410"/>
                  </a:cubicBezTo>
                  <a:lnTo>
                    <a:pt x="9180" y="9851"/>
                  </a:lnTo>
                  <a:close/>
                  <a:moveTo>
                    <a:pt x="12364" y="9851"/>
                  </a:moveTo>
                  <a:lnTo>
                    <a:pt x="13469" y="10410"/>
                  </a:lnTo>
                  <a:cubicBezTo>
                    <a:pt x="13473" y="10456"/>
                    <a:pt x="13478" y="10498"/>
                    <a:pt x="13478" y="10539"/>
                  </a:cubicBezTo>
                  <a:cubicBezTo>
                    <a:pt x="13478" y="10994"/>
                    <a:pt x="13151" y="11361"/>
                    <a:pt x="12746" y="11361"/>
                  </a:cubicBezTo>
                  <a:cubicBezTo>
                    <a:pt x="12507" y="11361"/>
                    <a:pt x="12291" y="11227"/>
                    <a:pt x="12157" y="11020"/>
                  </a:cubicBezTo>
                  <a:lnTo>
                    <a:pt x="12139" y="10741"/>
                  </a:lnTo>
                  <a:cubicBezTo>
                    <a:pt x="12277" y="10482"/>
                    <a:pt x="12360" y="10177"/>
                    <a:pt x="12364" y="9851"/>
                  </a:cubicBezTo>
                  <a:close/>
                  <a:moveTo>
                    <a:pt x="7128" y="8383"/>
                  </a:moveTo>
                  <a:lnTo>
                    <a:pt x="9263" y="8750"/>
                  </a:lnTo>
                  <a:lnTo>
                    <a:pt x="2038" y="12401"/>
                  </a:lnTo>
                  <a:cubicBezTo>
                    <a:pt x="2498" y="11392"/>
                    <a:pt x="3446" y="9888"/>
                    <a:pt x="5227" y="8988"/>
                  </a:cubicBezTo>
                  <a:cubicBezTo>
                    <a:pt x="5839" y="8678"/>
                    <a:pt x="6479" y="8476"/>
                    <a:pt x="7128" y="8383"/>
                  </a:cubicBezTo>
                  <a:close/>
                  <a:moveTo>
                    <a:pt x="14417" y="8383"/>
                  </a:moveTo>
                  <a:cubicBezTo>
                    <a:pt x="15065" y="8476"/>
                    <a:pt x="15705" y="8678"/>
                    <a:pt x="16317" y="8988"/>
                  </a:cubicBezTo>
                  <a:cubicBezTo>
                    <a:pt x="18098" y="9888"/>
                    <a:pt x="19046" y="11392"/>
                    <a:pt x="19506" y="12401"/>
                  </a:cubicBezTo>
                  <a:lnTo>
                    <a:pt x="12534" y="8874"/>
                  </a:lnTo>
                  <a:lnTo>
                    <a:pt x="12530" y="8874"/>
                  </a:lnTo>
                  <a:lnTo>
                    <a:pt x="12281" y="8750"/>
                  </a:lnTo>
                  <a:lnTo>
                    <a:pt x="14417" y="8383"/>
                  </a:lnTo>
                  <a:close/>
                  <a:moveTo>
                    <a:pt x="10771" y="0"/>
                  </a:moveTo>
                  <a:cubicBezTo>
                    <a:pt x="10562" y="0"/>
                    <a:pt x="10377" y="175"/>
                    <a:pt x="10344" y="414"/>
                  </a:cubicBezTo>
                  <a:lnTo>
                    <a:pt x="9566" y="6309"/>
                  </a:lnTo>
                  <a:cubicBezTo>
                    <a:pt x="8743" y="5565"/>
                    <a:pt x="7574" y="4841"/>
                    <a:pt x="6014" y="4572"/>
                  </a:cubicBezTo>
                  <a:cubicBezTo>
                    <a:pt x="5612" y="4504"/>
                    <a:pt x="5227" y="4473"/>
                    <a:pt x="4860" y="4473"/>
                  </a:cubicBezTo>
                  <a:cubicBezTo>
                    <a:pt x="2003" y="4473"/>
                    <a:pt x="219" y="6310"/>
                    <a:pt x="138" y="6397"/>
                  </a:cubicBezTo>
                  <a:cubicBezTo>
                    <a:pt x="18" y="6526"/>
                    <a:pt x="-28" y="6718"/>
                    <a:pt x="18" y="6894"/>
                  </a:cubicBezTo>
                  <a:cubicBezTo>
                    <a:pt x="69" y="7075"/>
                    <a:pt x="202" y="7204"/>
                    <a:pt x="368" y="7230"/>
                  </a:cubicBezTo>
                  <a:lnTo>
                    <a:pt x="5029" y="8026"/>
                  </a:lnTo>
                  <a:cubicBezTo>
                    <a:pt x="4979" y="8052"/>
                    <a:pt x="4923" y="8078"/>
                    <a:pt x="4873" y="8104"/>
                  </a:cubicBezTo>
                  <a:cubicBezTo>
                    <a:pt x="1619" y="9748"/>
                    <a:pt x="846" y="13078"/>
                    <a:pt x="814" y="13223"/>
                  </a:cubicBezTo>
                  <a:cubicBezTo>
                    <a:pt x="777" y="13404"/>
                    <a:pt x="833" y="13590"/>
                    <a:pt x="957" y="13709"/>
                  </a:cubicBezTo>
                  <a:cubicBezTo>
                    <a:pt x="1035" y="13787"/>
                    <a:pt x="1136" y="13823"/>
                    <a:pt x="1233" y="13823"/>
                  </a:cubicBezTo>
                  <a:cubicBezTo>
                    <a:pt x="1293" y="13823"/>
                    <a:pt x="1352" y="13807"/>
                    <a:pt x="1412" y="13781"/>
                  </a:cubicBezTo>
                  <a:lnTo>
                    <a:pt x="7224" y="10839"/>
                  </a:lnTo>
                  <a:cubicBezTo>
                    <a:pt x="7353" y="11687"/>
                    <a:pt x="8006" y="12333"/>
                    <a:pt x="8798" y="12333"/>
                  </a:cubicBezTo>
                  <a:cubicBezTo>
                    <a:pt x="8977" y="12333"/>
                    <a:pt x="9157" y="12297"/>
                    <a:pt x="9322" y="12230"/>
                  </a:cubicBezTo>
                  <a:lnTo>
                    <a:pt x="8835" y="21088"/>
                  </a:lnTo>
                  <a:cubicBezTo>
                    <a:pt x="8821" y="21357"/>
                    <a:pt x="9005" y="21584"/>
                    <a:pt x="9240" y="21600"/>
                  </a:cubicBezTo>
                  <a:lnTo>
                    <a:pt x="9267" y="21600"/>
                  </a:lnTo>
                  <a:cubicBezTo>
                    <a:pt x="9493" y="21600"/>
                    <a:pt x="9681" y="21404"/>
                    <a:pt x="9700" y="21145"/>
                  </a:cubicBezTo>
                  <a:lnTo>
                    <a:pt x="10224" y="11506"/>
                  </a:lnTo>
                  <a:cubicBezTo>
                    <a:pt x="10395" y="11573"/>
                    <a:pt x="10579" y="11615"/>
                    <a:pt x="10772" y="11615"/>
                  </a:cubicBezTo>
                  <a:cubicBezTo>
                    <a:pt x="10965" y="11615"/>
                    <a:pt x="11149" y="11573"/>
                    <a:pt x="11320" y="11506"/>
                  </a:cubicBezTo>
                  <a:lnTo>
                    <a:pt x="11513" y="15064"/>
                  </a:lnTo>
                  <a:cubicBezTo>
                    <a:pt x="11527" y="15322"/>
                    <a:pt x="11715" y="15519"/>
                    <a:pt x="11941" y="15519"/>
                  </a:cubicBezTo>
                  <a:lnTo>
                    <a:pt x="11968" y="15519"/>
                  </a:lnTo>
                  <a:cubicBezTo>
                    <a:pt x="12208" y="15503"/>
                    <a:pt x="12387" y="15271"/>
                    <a:pt x="12373" y="15007"/>
                  </a:cubicBezTo>
                  <a:lnTo>
                    <a:pt x="12222" y="12230"/>
                  </a:lnTo>
                  <a:cubicBezTo>
                    <a:pt x="12387" y="12297"/>
                    <a:pt x="12567" y="12333"/>
                    <a:pt x="12746" y="12333"/>
                  </a:cubicBezTo>
                  <a:cubicBezTo>
                    <a:pt x="13538" y="12333"/>
                    <a:pt x="14191" y="11687"/>
                    <a:pt x="14320" y="10839"/>
                  </a:cubicBezTo>
                  <a:lnTo>
                    <a:pt x="20132" y="13781"/>
                  </a:lnTo>
                  <a:cubicBezTo>
                    <a:pt x="20192" y="13807"/>
                    <a:pt x="20251" y="13823"/>
                    <a:pt x="20311" y="13823"/>
                  </a:cubicBezTo>
                  <a:cubicBezTo>
                    <a:pt x="20408" y="13823"/>
                    <a:pt x="20509" y="13787"/>
                    <a:pt x="20587" y="13709"/>
                  </a:cubicBezTo>
                  <a:cubicBezTo>
                    <a:pt x="20711" y="13590"/>
                    <a:pt x="20767" y="13404"/>
                    <a:pt x="20730" y="13223"/>
                  </a:cubicBezTo>
                  <a:cubicBezTo>
                    <a:pt x="20698" y="13078"/>
                    <a:pt x="19925" y="9748"/>
                    <a:pt x="16671" y="8104"/>
                  </a:cubicBezTo>
                  <a:cubicBezTo>
                    <a:pt x="16621" y="8078"/>
                    <a:pt x="16565" y="8052"/>
                    <a:pt x="16515" y="8026"/>
                  </a:cubicBezTo>
                  <a:lnTo>
                    <a:pt x="21176" y="7230"/>
                  </a:lnTo>
                  <a:cubicBezTo>
                    <a:pt x="21342" y="7204"/>
                    <a:pt x="21475" y="7075"/>
                    <a:pt x="21526" y="6894"/>
                  </a:cubicBezTo>
                  <a:cubicBezTo>
                    <a:pt x="21572" y="6718"/>
                    <a:pt x="21526" y="6526"/>
                    <a:pt x="21406" y="6397"/>
                  </a:cubicBezTo>
                  <a:cubicBezTo>
                    <a:pt x="21325" y="6310"/>
                    <a:pt x="19542" y="4473"/>
                    <a:pt x="16684" y="4473"/>
                  </a:cubicBezTo>
                  <a:cubicBezTo>
                    <a:pt x="16317" y="4473"/>
                    <a:pt x="15932" y="4504"/>
                    <a:pt x="15530" y="4572"/>
                  </a:cubicBezTo>
                  <a:cubicBezTo>
                    <a:pt x="13970" y="4841"/>
                    <a:pt x="12801" y="5565"/>
                    <a:pt x="11978" y="6309"/>
                  </a:cubicBezTo>
                  <a:lnTo>
                    <a:pt x="11200" y="414"/>
                  </a:lnTo>
                  <a:cubicBezTo>
                    <a:pt x="11172" y="208"/>
                    <a:pt x="11030" y="37"/>
                    <a:pt x="10836" y="6"/>
                  </a:cubicBezTo>
                  <a:cubicBezTo>
                    <a:pt x="10814" y="2"/>
                    <a:pt x="10793" y="0"/>
                    <a:pt x="107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62" name="Google Shape;229;p28"/>
            <p:cNvSpPr/>
            <p:nvPr/>
          </p:nvSpPr>
          <p:spPr>
            <a:xfrm>
              <a:off x="0" y="324929"/>
              <a:ext cx="639871" cy="314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1" y="16149"/>
                  </a:moveTo>
                  <a:cubicBezTo>
                    <a:pt x="3588" y="16149"/>
                    <a:pt x="3713" y="16313"/>
                    <a:pt x="3881" y="16553"/>
                  </a:cubicBezTo>
                  <a:cubicBezTo>
                    <a:pt x="3945" y="16643"/>
                    <a:pt x="4016" y="16739"/>
                    <a:pt x="4097" y="16828"/>
                  </a:cubicBezTo>
                  <a:cubicBezTo>
                    <a:pt x="3331" y="17932"/>
                    <a:pt x="2717" y="19145"/>
                    <a:pt x="2352" y="20318"/>
                  </a:cubicBezTo>
                  <a:lnTo>
                    <a:pt x="635" y="20318"/>
                  </a:lnTo>
                  <a:lnTo>
                    <a:pt x="635" y="16252"/>
                  </a:lnTo>
                  <a:cubicBezTo>
                    <a:pt x="722" y="16327"/>
                    <a:pt x="800" y="16430"/>
                    <a:pt x="888" y="16553"/>
                  </a:cubicBezTo>
                  <a:cubicBezTo>
                    <a:pt x="1090" y="16834"/>
                    <a:pt x="1343" y="17184"/>
                    <a:pt x="1816" y="17184"/>
                  </a:cubicBezTo>
                  <a:cubicBezTo>
                    <a:pt x="2285" y="17184"/>
                    <a:pt x="2538" y="16834"/>
                    <a:pt x="2740" y="16553"/>
                  </a:cubicBezTo>
                  <a:cubicBezTo>
                    <a:pt x="2913" y="16313"/>
                    <a:pt x="3034" y="16149"/>
                    <a:pt x="3311" y="16149"/>
                  </a:cubicBezTo>
                  <a:close/>
                  <a:moveTo>
                    <a:pt x="18289" y="16142"/>
                  </a:moveTo>
                  <a:cubicBezTo>
                    <a:pt x="18566" y="16142"/>
                    <a:pt x="18687" y="16313"/>
                    <a:pt x="18860" y="16553"/>
                  </a:cubicBezTo>
                  <a:cubicBezTo>
                    <a:pt x="19062" y="16834"/>
                    <a:pt x="19312" y="17184"/>
                    <a:pt x="19784" y="17184"/>
                  </a:cubicBezTo>
                  <a:cubicBezTo>
                    <a:pt x="20257" y="17184"/>
                    <a:pt x="20510" y="16834"/>
                    <a:pt x="20712" y="16553"/>
                  </a:cubicBezTo>
                  <a:cubicBezTo>
                    <a:pt x="20800" y="16430"/>
                    <a:pt x="20878" y="16327"/>
                    <a:pt x="20966" y="16252"/>
                  </a:cubicBezTo>
                  <a:lnTo>
                    <a:pt x="20966" y="20318"/>
                  </a:lnTo>
                  <a:lnTo>
                    <a:pt x="19248" y="20318"/>
                  </a:lnTo>
                  <a:cubicBezTo>
                    <a:pt x="18883" y="19152"/>
                    <a:pt x="18272" y="17938"/>
                    <a:pt x="17503" y="16828"/>
                  </a:cubicBezTo>
                  <a:cubicBezTo>
                    <a:pt x="17584" y="16739"/>
                    <a:pt x="17655" y="16643"/>
                    <a:pt x="17719" y="16553"/>
                  </a:cubicBezTo>
                  <a:cubicBezTo>
                    <a:pt x="17887" y="16313"/>
                    <a:pt x="18012" y="16142"/>
                    <a:pt x="18289" y="16142"/>
                  </a:cubicBezTo>
                  <a:close/>
                  <a:moveTo>
                    <a:pt x="11750" y="0"/>
                  </a:moveTo>
                  <a:cubicBezTo>
                    <a:pt x="11744" y="0"/>
                    <a:pt x="11738" y="0"/>
                    <a:pt x="11732" y="1"/>
                  </a:cubicBezTo>
                  <a:cubicBezTo>
                    <a:pt x="11556" y="29"/>
                    <a:pt x="11424" y="330"/>
                    <a:pt x="11434" y="687"/>
                  </a:cubicBezTo>
                  <a:lnTo>
                    <a:pt x="11796" y="12611"/>
                  </a:lnTo>
                  <a:cubicBezTo>
                    <a:pt x="11475" y="12556"/>
                    <a:pt x="11141" y="12522"/>
                    <a:pt x="10800" y="12522"/>
                  </a:cubicBezTo>
                  <a:cubicBezTo>
                    <a:pt x="10469" y="12522"/>
                    <a:pt x="10135" y="12556"/>
                    <a:pt x="9804" y="12611"/>
                  </a:cubicBezTo>
                  <a:lnTo>
                    <a:pt x="9922" y="8751"/>
                  </a:lnTo>
                  <a:cubicBezTo>
                    <a:pt x="9933" y="8401"/>
                    <a:pt x="9798" y="8092"/>
                    <a:pt x="9626" y="8072"/>
                  </a:cubicBezTo>
                  <a:cubicBezTo>
                    <a:pt x="9619" y="8071"/>
                    <a:pt x="9613" y="8071"/>
                    <a:pt x="9607" y="8071"/>
                  </a:cubicBezTo>
                  <a:cubicBezTo>
                    <a:pt x="9439" y="8071"/>
                    <a:pt x="9301" y="8331"/>
                    <a:pt x="9288" y="8675"/>
                  </a:cubicBezTo>
                  <a:lnTo>
                    <a:pt x="9167" y="12762"/>
                  </a:lnTo>
                  <a:cubicBezTo>
                    <a:pt x="8542" y="12947"/>
                    <a:pt x="7921" y="13235"/>
                    <a:pt x="7310" y="13626"/>
                  </a:cubicBezTo>
                  <a:cubicBezTo>
                    <a:pt x="7142" y="13729"/>
                    <a:pt x="7050" y="14092"/>
                    <a:pt x="7101" y="14428"/>
                  </a:cubicBezTo>
                  <a:cubicBezTo>
                    <a:pt x="7145" y="14707"/>
                    <a:pt x="7271" y="14881"/>
                    <a:pt x="7406" y="14881"/>
                  </a:cubicBezTo>
                  <a:cubicBezTo>
                    <a:pt x="7437" y="14881"/>
                    <a:pt x="7468" y="14872"/>
                    <a:pt x="7499" y="14853"/>
                  </a:cubicBezTo>
                  <a:cubicBezTo>
                    <a:pt x="8583" y="14161"/>
                    <a:pt x="9693" y="13811"/>
                    <a:pt x="10800" y="13811"/>
                  </a:cubicBezTo>
                  <a:cubicBezTo>
                    <a:pt x="13061" y="13811"/>
                    <a:pt x="14874" y="15251"/>
                    <a:pt x="16001" y="16457"/>
                  </a:cubicBezTo>
                  <a:cubicBezTo>
                    <a:pt x="17185" y="17733"/>
                    <a:pt x="17999" y="19159"/>
                    <a:pt x="18465" y="20311"/>
                  </a:cubicBezTo>
                  <a:lnTo>
                    <a:pt x="3135" y="20311"/>
                  </a:lnTo>
                  <a:cubicBezTo>
                    <a:pt x="3675" y="18981"/>
                    <a:pt x="4678" y="17287"/>
                    <a:pt x="6156" y="15902"/>
                  </a:cubicBezTo>
                  <a:cubicBezTo>
                    <a:pt x="6315" y="15751"/>
                    <a:pt x="6382" y="15374"/>
                    <a:pt x="6311" y="15052"/>
                  </a:cubicBezTo>
                  <a:cubicBezTo>
                    <a:pt x="6257" y="14817"/>
                    <a:pt x="6142" y="14676"/>
                    <a:pt x="6022" y="14676"/>
                  </a:cubicBezTo>
                  <a:cubicBezTo>
                    <a:pt x="5977" y="14676"/>
                    <a:pt x="5932" y="14696"/>
                    <a:pt x="5889" y="14736"/>
                  </a:cubicBezTo>
                  <a:cubicBezTo>
                    <a:pt x="5511" y="15093"/>
                    <a:pt x="5147" y="15484"/>
                    <a:pt x="4803" y="15895"/>
                  </a:cubicBezTo>
                  <a:cubicBezTo>
                    <a:pt x="4529" y="15895"/>
                    <a:pt x="4408" y="15724"/>
                    <a:pt x="4239" y="15491"/>
                  </a:cubicBezTo>
                  <a:cubicBezTo>
                    <a:pt x="4036" y="15209"/>
                    <a:pt x="3783" y="14860"/>
                    <a:pt x="3311" y="14860"/>
                  </a:cubicBezTo>
                  <a:cubicBezTo>
                    <a:pt x="2838" y="14860"/>
                    <a:pt x="2589" y="15209"/>
                    <a:pt x="2386" y="15491"/>
                  </a:cubicBezTo>
                  <a:cubicBezTo>
                    <a:pt x="2214" y="15731"/>
                    <a:pt x="2092" y="15895"/>
                    <a:pt x="1816" y="15895"/>
                  </a:cubicBezTo>
                  <a:cubicBezTo>
                    <a:pt x="1539" y="15895"/>
                    <a:pt x="1414" y="15731"/>
                    <a:pt x="1245" y="15491"/>
                  </a:cubicBezTo>
                  <a:cubicBezTo>
                    <a:pt x="1040" y="15209"/>
                    <a:pt x="790" y="14860"/>
                    <a:pt x="317" y="14860"/>
                  </a:cubicBezTo>
                  <a:cubicBezTo>
                    <a:pt x="142" y="14860"/>
                    <a:pt x="0" y="15148"/>
                    <a:pt x="0" y="15504"/>
                  </a:cubicBezTo>
                  <a:lnTo>
                    <a:pt x="0" y="20956"/>
                  </a:lnTo>
                  <a:cubicBezTo>
                    <a:pt x="0" y="21312"/>
                    <a:pt x="142" y="21600"/>
                    <a:pt x="317" y="21600"/>
                  </a:cubicBezTo>
                  <a:lnTo>
                    <a:pt x="21283" y="21600"/>
                  </a:lnTo>
                  <a:cubicBezTo>
                    <a:pt x="21458" y="21600"/>
                    <a:pt x="21600" y="21312"/>
                    <a:pt x="21600" y="20956"/>
                  </a:cubicBezTo>
                  <a:lnTo>
                    <a:pt x="21600" y="15504"/>
                  </a:lnTo>
                  <a:cubicBezTo>
                    <a:pt x="21600" y="15148"/>
                    <a:pt x="21458" y="14860"/>
                    <a:pt x="21283" y="14860"/>
                  </a:cubicBezTo>
                  <a:cubicBezTo>
                    <a:pt x="20810" y="14860"/>
                    <a:pt x="20560" y="15209"/>
                    <a:pt x="20358" y="15491"/>
                  </a:cubicBezTo>
                  <a:cubicBezTo>
                    <a:pt x="20186" y="15731"/>
                    <a:pt x="20061" y="15902"/>
                    <a:pt x="19784" y="15902"/>
                  </a:cubicBezTo>
                  <a:cubicBezTo>
                    <a:pt x="19508" y="15902"/>
                    <a:pt x="19386" y="15731"/>
                    <a:pt x="19214" y="15491"/>
                  </a:cubicBezTo>
                  <a:cubicBezTo>
                    <a:pt x="19011" y="15209"/>
                    <a:pt x="18762" y="14860"/>
                    <a:pt x="18289" y="14860"/>
                  </a:cubicBezTo>
                  <a:cubicBezTo>
                    <a:pt x="17817" y="14860"/>
                    <a:pt x="17564" y="15209"/>
                    <a:pt x="17361" y="15491"/>
                  </a:cubicBezTo>
                  <a:cubicBezTo>
                    <a:pt x="17192" y="15724"/>
                    <a:pt x="17071" y="15895"/>
                    <a:pt x="16797" y="15895"/>
                  </a:cubicBezTo>
                  <a:cubicBezTo>
                    <a:pt x="16635" y="15703"/>
                    <a:pt x="16467" y="15511"/>
                    <a:pt x="16298" y="15326"/>
                  </a:cubicBezTo>
                  <a:cubicBezTo>
                    <a:pt x="15393" y="14352"/>
                    <a:pt x="14067" y="13242"/>
                    <a:pt x="12434" y="12762"/>
                  </a:cubicBezTo>
                  <a:lnTo>
                    <a:pt x="12066" y="605"/>
                  </a:lnTo>
                  <a:cubicBezTo>
                    <a:pt x="12056" y="267"/>
                    <a:pt x="11914" y="0"/>
                    <a:pt x="1175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63" name="Google Shape;230;p28"/>
            <p:cNvSpPr/>
            <p:nvPr/>
          </p:nvSpPr>
          <p:spPr>
            <a:xfrm>
              <a:off x="304238" y="547902"/>
              <a:ext cx="31395" cy="18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6"/>
                    <a:pt x="0" y="10800"/>
                  </a:cubicBezTo>
                  <a:cubicBezTo>
                    <a:pt x="0" y="16774"/>
                    <a:pt x="2889" y="21600"/>
                    <a:pt x="6468" y="21600"/>
                  </a:cubicBezTo>
                  <a:lnTo>
                    <a:pt x="15135" y="21600"/>
                  </a:lnTo>
                  <a:cubicBezTo>
                    <a:pt x="18711" y="21600"/>
                    <a:pt x="21600" y="16774"/>
                    <a:pt x="21600" y="10800"/>
                  </a:cubicBezTo>
                  <a:cubicBezTo>
                    <a:pt x="21600" y="4826"/>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64" name="Google Shape;231;p28"/>
            <p:cNvSpPr/>
            <p:nvPr/>
          </p:nvSpPr>
          <p:spPr>
            <a:xfrm>
              <a:off x="347129"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5"/>
                    <a:pt x="0" y="10798"/>
                  </a:cubicBezTo>
                  <a:cubicBezTo>
                    <a:pt x="0" y="16775"/>
                    <a:pt x="2889" y="21600"/>
                    <a:pt x="6465"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65" name="Google Shape;232;p28"/>
            <p:cNvSpPr/>
            <p:nvPr/>
          </p:nvSpPr>
          <p:spPr>
            <a:xfrm>
              <a:off x="409018" y="570598"/>
              <a:ext cx="31395"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6"/>
                    <a:pt x="0" y="10800"/>
                  </a:cubicBezTo>
                  <a:cubicBezTo>
                    <a:pt x="0" y="16774"/>
                    <a:pt x="2889" y="21600"/>
                    <a:pt x="6465" y="21600"/>
                  </a:cubicBezTo>
                  <a:lnTo>
                    <a:pt x="15132" y="21600"/>
                  </a:lnTo>
                  <a:cubicBezTo>
                    <a:pt x="18709" y="21600"/>
                    <a:pt x="21600" y="16774"/>
                    <a:pt x="21600" y="10800"/>
                  </a:cubicBezTo>
                  <a:cubicBezTo>
                    <a:pt x="21600" y="4826"/>
                    <a:pt x="18709" y="0"/>
                    <a:pt x="151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66" name="Google Shape;233;p28"/>
            <p:cNvSpPr/>
            <p:nvPr/>
          </p:nvSpPr>
          <p:spPr>
            <a:xfrm>
              <a:off x="199461" y="570598"/>
              <a:ext cx="31392"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6" y="0"/>
                  </a:moveTo>
                  <a:cubicBezTo>
                    <a:pt x="2889" y="0"/>
                    <a:pt x="0" y="4826"/>
                    <a:pt x="0" y="10800"/>
                  </a:cubicBezTo>
                  <a:cubicBezTo>
                    <a:pt x="0" y="16774"/>
                    <a:pt x="2889" y="21600"/>
                    <a:pt x="6466" y="21600"/>
                  </a:cubicBezTo>
                  <a:lnTo>
                    <a:pt x="15134" y="21600"/>
                  </a:lnTo>
                  <a:cubicBezTo>
                    <a:pt x="18711" y="21600"/>
                    <a:pt x="21600" y="16774"/>
                    <a:pt x="21600" y="10800"/>
                  </a:cubicBezTo>
                  <a:cubicBezTo>
                    <a:pt x="21600" y="4826"/>
                    <a:pt x="18711" y="0"/>
                    <a:pt x="1513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67" name="Google Shape;234;p28"/>
            <p:cNvSpPr/>
            <p:nvPr/>
          </p:nvSpPr>
          <p:spPr>
            <a:xfrm>
              <a:off x="261346"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5"/>
                    <a:pt x="0" y="10798"/>
                  </a:cubicBezTo>
                  <a:cubicBezTo>
                    <a:pt x="0" y="16775"/>
                    <a:pt x="2889" y="21600"/>
                    <a:pt x="6468"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276" name="Google Shape;235;p28"/>
          <p:cNvGrpSpPr/>
          <p:nvPr/>
        </p:nvGrpSpPr>
        <p:grpSpPr>
          <a:xfrm>
            <a:off x="1914513" y="4503609"/>
            <a:ext cx="639872" cy="639884"/>
            <a:chOff x="0" y="0"/>
            <a:chExt cx="639870" cy="639882"/>
          </a:xfrm>
        </p:grpSpPr>
        <p:sp>
          <p:nvSpPr>
            <p:cNvPr id="269" name="Google Shape;236;p28"/>
            <p:cNvSpPr/>
            <p:nvPr/>
          </p:nvSpPr>
          <p:spPr>
            <a:xfrm>
              <a:off x="85901" y="-1"/>
              <a:ext cx="468069" cy="417629"/>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0772" y="3796"/>
                  </a:moveTo>
                  <a:lnTo>
                    <a:pt x="11209" y="7100"/>
                  </a:lnTo>
                  <a:cubicBezTo>
                    <a:pt x="11034" y="7307"/>
                    <a:pt x="10887" y="7499"/>
                    <a:pt x="10772" y="7669"/>
                  </a:cubicBezTo>
                  <a:cubicBezTo>
                    <a:pt x="10657" y="7499"/>
                    <a:pt x="10510" y="7307"/>
                    <a:pt x="10335" y="7100"/>
                  </a:cubicBezTo>
                  <a:lnTo>
                    <a:pt x="10772" y="3796"/>
                  </a:lnTo>
                  <a:close/>
                  <a:moveTo>
                    <a:pt x="4876" y="5447"/>
                  </a:moveTo>
                  <a:cubicBezTo>
                    <a:pt x="5198" y="5447"/>
                    <a:pt x="5535" y="5474"/>
                    <a:pt x="5885" y="5534"/>
                  </a:cubicBezTo>
                  <a:cubicBezTo>
                    <a:pt x="7818" y="5859"/>
                    <a:pt x="9088" y="7023"/>
                    <a:pt x="9773" y="7855"/>
                  </a:cubicBezTo>
                  <a:lnTo>
                    <a:pt x="1560" y="6454"/>
                  </a:lnTo>
                  <a:cubicBezTo>
                    <a:pt x="2275" y="5989"/>
                    <a:pt x="3425" y="5447"/>
                    <a:pt x="4876" y="5447"/>
                  </a:cubicBezTo>
                  <a:close/>
                  <a:moveTo>
                    <a:pt x="16662" y="5446"/>
                  </a:moveTo>
                  <a:cubicBezTo>
                    <a:pt x="18116" y="5446"/>
                    <a:pt x="19267" y="5989"/>
                    <a:pt x="19985" y="6454"/>
                  </a:cubicBezTo>
                  <a:lnTo>
                    <a:pt x="11766" y="7855"/>
                  </a:lnTo>
                  <a:cubicBezTo>
                    <a:pt x="12447" y="7023"/>
                    <a:pt x="13717" y="5865"/>
                    <a:pt x="15659" y="5534"/>
                  </a:cubicBezTo>
                  <a:cubicBezTo>
                    <a:pt x="16009" y="5472"/>
                    <a:pt x="16345" y="5446"/>
                    <a:pt x="16662" y="5446"/>
                  </a:cubicBezTo>
                  <a:close/>
                  <a:moveTo>
                    <a:pt x="10772" y="9003"/>
                  </a:moveTo>
                  <a:cubicBezTo>
                    <a:pt x="11177" y="9003"/>
                    <a:pt x="11504" y="9371"/>
                    <a:pt x="11504" y="9820"/>
                  </a:cubicBezTo>
                  <a:cubicBezTo>
                    <a:pt x="11504" y="10276"/>
                    <a:pt x="11177" y="10643"/>
                    <a:pt x="10772" y="10643"/>
                  </a:cubicBezTo>
                  <a:cubicBezTo>
                    <a:pt x="10367" y="10643"/>
                    <a:pt x="10040" y="10276"/>
                    <a:pt x="10040" y="9820"/>
                  </a:cubicBezTo>
                  <a:cubicBezTo>
                    <a:pt x="10040" y="9371"/>
                    <a:pt x="10367" y="9003"/>
                    <a:pt x="10772" y="9003"/>
                  </a:cubicBezTo>
                  <a:close/>
                  <a:moveTo>
                    <a:pt x="9180" y="9851"/>
                  </a:moveTo>
                  <a:cubicBezTo>
                    <a:pt x="9184" y="10177"/>
                    <a:pt x="9267" y="10482"/>
                    <a:pt x="9405" y="10741"/>
                  </a:cubicBezTo>
                  <a:lnTo>
                    <a:pt x="9387" y="11020"/>
                  </a:lnTo>
                  <a:cubicBezTo>
                    <a:pt x="9253" y="11227"/>
                    <a:pt x="9037" y="11361"/>
                    <a:pt x="8798" y="11361"/>
                  </a:cubicBezTo>
                  <a:cubicBezTo>
                    <a:pt x="8393" y="11361"/>
                    <a:pt x="8066" y="10994"/>
                    <a:pt x="8066" y="10539"/>
                  </a:cubicBezTo>
                  <a:cubicBezTo>
                    <a:pt x="8066" y="10498"/>
                    <a:pt x="8071" y="10456"/>
                    <a:pt x="8075" y="10410"/>
                  </a:cubicBezTo>
                  <a:lnTo>
                    <a:pt x="9180" y="9851"/>
                  </a:lnTo>
                  <a:close/>
                  <a:moveTo>
                    <a:pt x="12364" y="9851"/>
                  </a:moveTo>
                  <a:lnTo>
                    <a:pt x="13469" y="10410"/>
                  </a:lnTo>
                  <a:cubicBezTo>
                    <a:pt x="13473" y="10456"/>
                    <a:pt x="13478" y="10498"/>
                    <a:pt x="13478" y="10539"/>
                  </a:cubicBezTo>
                  <a:cubicBezTo>
                    <a:pt x="13478" y="10994"/>
                    <a:pt x="13151" y="11361"/>
                    <a:pt x="12746" y="11361"/>
                  </a:cubicBezTo>
                  <a:cubicBezTo>
                    <a:pt x="12507" y="11361"/>
                    <a:pt x="12291" y="11227"/>
                    <a:pt x="12157" y="11020"/>
                  </a:cubicBezTo>
                  <a:lnTo>
                    <a:pt x="12139" y="10741"/>
                  </a:lnTo>
                  <a:cubicBezTo>
                    <a:pt x="12277" y="10482"/>
                    <a:pt x="12360" y="10177"/>
                    <a:pt x="12364" y="9851"/>
                  </a:cubicBezTo>
                  <a:close/>
                  <a:moveTo>
                    <a:pt x="7128" y="8383"/>
                  </a:moveTo>
                  <a:lnTo>
                    <a:pt x="9263" y="8750"/>
                  </a:lnTo>
                  <a:lnTo>
                    <a:pt x="2038" y="12401"/>
                  </a:lnTo>
                  <a:cubicBezTo>
                    <a:pt x="2498" y="11392"/>
                    <a:pt x="3446" y="9888"/>
                    <a:pt x="5227" y="8988"/>
                  </a:cubicBezTo>
                  <a:cubicBezTo>
                    <a:pt x="5839" y="8678"/>
                    <a:pt x="6479" y="8476"/>
                    <a:pt x="7128" y="8383"/>
                  </a:cubicBezTo>
                  <a:close/>
                  <a:moveTo>
                    <a:pt x="14417" y="8383"/>
                  </a:moveTo>
                  <a:cubicBezTo>
                    <a:pt x="15065" y="8476"/>
                    <a:pt x="15705" y="8678"/>
                    <a:pt x="16317" y="8988"/>
                  </a:cubicBezTo>
                  <a:cubicBezTo>
                    <a:pt x="18098" y="9888"/>
                    <a:pt x="19046" y="11392"/>
                    <a:pt x="19506" y="12401"/>
                  </a:cubicBezTo>
                  <a:lnTo>
                    <a:pt x="12534" y="8874"/>
                  </a:lnTo>
                  <a:lnTo>
                    <a:pt x="12530" y="8874"/>
                  </a:lnTo>
                  <a:lnTo>
                    <a:pt x="12281" y="8750"/>
                  </a:lnTo>
                  <a:lnTo>
                    <a:pt x="14417" y="8383"/>
                  </a:lnTo>
                  <a:close/>
                  <a:moveTo>
                    <a:pt x="10771" y="0"/>
                  </a:moveTo>
                  <a:cubicBezTo>
                    <a:pt x="10562" y="0"/>
                    <a:pt x="10377" y="175"/>
                    <a:pt x="10344" y="414"/>
                  </a:cubicBezTo>
                  <a:lnTo>
                    <a:pt x="9566" y="6309"/>
                  </a:lnTo>
                  <a:cubicBezTo>
                    <a:pt x="8743" y="5565"/>
                    <a:pt x="7574" y="4841"/>
                    <a:pt x="6014" y="4572"/>
                  </a:cubicBezTo>
                  <a:cubicBezTo>
                    <a:pt x="5612" y="4504"/>
                    <a:pt x="5227" y="4473"/>
                    <a:pt x="4860" y="4473"/>
                  </a:cubicBezTo>
                  <a:cubicBezTo>
                    <a:pt x="2003" y="4473"/>
                    <a:pt x="219" y="6310"/>
                    <a:pt x="138" y="6397"/>
                  </a:cubicBezTo>
                  <a:cubicBezTo>
                    <a:pt x="18" y="6526"/>
                    <a:pt x="-28" y="6718"/>
                    <a:pt x="18" y="6894"/>
                  </a:cubicBezTo>
                  <a:cubicBezTo>
                    <a:pt x="69" y="7075"/>
                    <a:pt x="202" y="7204"/>
                    <a:pt x="368" y="7230"/>
                  </a:cubicBezTo>
                  <a:lnTo>
                    <a:pt x="5029" y="8026"/>
                  </a:lnTo>
                  <a:cubicBezTo>
                    <a:pt x="4979" y="8052"/>
                    <a:pt x="4923" y="8078"/>
                    <a:pt x="4873" y="8104"/>
                  </a:cubicBezTo>
                  <a:cubicBezTo>
                    <a:pt x="1619" y="9748"/>
                    <a:pt x="846" y="13078"/>
                    <a:pt x="814" y="13223"/>
                  </a:cubicBezTo>
                  <a:cubicBezTo>
                    <a:pt x="777" y="13404"/>
                    <a:pt x="833" y="13590"/>
                    <a:pt x="957" y="13709"/>
                  </a:cubicBezTo>
                  <a:cubicBezTo>
                    <a:pt x="1035" y="13787"/>
                    <a:pt x="1136" y="13823"/>
                    <a:pt x="1233" y="13823"/>
                  </a:cubicBezTo>
                  <a:cubicBezTo>
                    <a:pt x="1293" y="13823"/>
                    <a:pt x="1352" y="13807"/>
                    <a:pt x="1412" y="13781"/>
                  </a:cubicBezTo>
                  <a:lnTo>
                    <a:pt x="7224" y="10839"/>
                  </a:lnTo>
                  <a:cubicBezTo>
                    <a:pt x="7353" y="11687"/>
                    <a:pt x="8006" y="12333"/>
                    <a:pt x="8798" y="12333"/>
                  </a:cubicBezTo>
                  <a:cubicBezTo>
                    <a:pt x="8977" y="12333"/>
                    <a:pt x="9157" y="12297"/>
                    <a:pt x="9322" y="12230"/>
                  </a:cubicBezTo>
                  <a:lnTo>
                    <a:pt x="8835" y="21088"/>
                  </a:lnTo>
                  <a:cubicBezTo>
                    <a:pt x="8821" y="21357"/>
                    <a:pt x="9005" y="21584"/>
                    <a:pt x="9240" y="21600"/>
                  </a:cubicBezTo>
                  <a:lnTo>
                    <a:pt x="9267" y="21600"/>
                  </a:lnTo>
                  <a:cubicBezTo>
                    <a:pt x="9493" y="21600"/>
                    <a:pt x="9681" y="21404"/>
                    <a:pt x="9700" y="21145"/>
                  </a:cubicBezTo>
                  <a:lnTo>
                    <a:pt x="10224" y="11506"/>
                  </a:lnTo>
                  <a:cubicBezTo>
                    <a:pt x="10395" y="11573"/>
                    <a:pt x="10579" y="11615"/>
                    <a:pt x="10772" y="11615"/>
                  </a:cubicBezTo>
                  <a:cubicBezTo>
                    <a:pt x="10965" y="11615"/>
                    <a:pt x="11149" y="11573"/>
                    <a:pt x="11320" y="11506"/>
                  </a:cubicBezTo>
                  <a:lnTo>
                    <a:pt x="11513" y="15064"/>
                  </a:lnTo>
                  <a:cubicBezTo>
                    <a:pt x="11527" y="15322"/>
                    <a:pt x="11715" y="15519"/>
                    <a:pt x="11941" y="15519"/>
                  </a:cubicBezTo>
                  <a:lnTo>
                    <a:pt x="11968" y="15519"/>
                  </a:lnTo>
                  <a:cubicBezTo>
                    <a:pt x="12208" y="15503"/>
                    <a:pt x="12387" y="15271"/>
                    <a:pt x="12373" y="15007"/>
                  </a:cubicBezTo>
                  <a:lnTo>
                    <a:pt x="12222" y="12230"/>
                  </a:lnTo>
                  <a:cubicBezTo>
                    <a:pt x="12387" y="12297"/>
                    <a:pt x="12567" y="12333"/>
                    <a:pt x="12746" y="12333"/>
                  </a:cubicBezTo>
                  <a:cubicBezTo>
                    <a:pt x="13538" y="12333"/>
                    <a:pt x="14191" y="11687"/>
                    <a:pt x="14320" y="10839"/>
                  </a:cubicBezTo>
                  <a:lnTo>
                    <a:pt x="20132" y="13781"/>
                  </a:lnTo>
                  <a:cubicBezTo>
                    <a:pt x="20192" y="13807"/>
                    <a:pt x="20251" y="13823"/>
                    <a:pt x="20311" y="13823"/>
                  </a:cubicBezTo>
                  <a:cubicBezTo>
                    <a:pt x="20408" y="13823"/>
                    <a:pt x="20509" y="13787"/>
                    <a:pt x="20587" y="13709"/>
                  </a:cubicBezTo>
                  <a:cubicBezTo>
                    <a:pt x="20711" y="13590"/>
                    <a:pt x="20767" y="13404"/>
                    <a:pt x="20730" y="13223"/>
                  </a:cubicBezTo>
                  <a:cubicBezTo>
                    <a:pt x="20698" y="13078"/>
                    <a:pt x="19925" y="9748"/>
                    <a:pt x="16671" y="8104"/>
                  </a:cubicBezTo>
                  <a:cubicBezTo>
                    <a:pt x="16621" y="8078"/>
                    <a:pt x="16565" y="8052"/>
                    <a:pt x="16515" y="8026"/>
                  </a:cubicBezTo>
                  <a:lnTo>
                    <a:pt x="21176" y="7230"/>
                  </a:lnTo>
                  <a:cubicBezTo>
                    <a:pt x="21342" y="7204"/>
                    <a:pt x="21475" y="7075"/>
                    <a:pt x="21526" y="6894"/>
                  </a:cubicBezTo>
                  <a:cubicBezTo>
                    <a:pt x="21572" y="6718"/>
                    <a:pt x="21526" y="6526"/>
                    <a:pt x="21406" y="6397"/>
                  </a:cubicBezTo>
                  <a:cubicBezTo>
                    <a:pt x="21325" y="6310"/>
                    <a:pt x="19542" y="4473"/>
                    <a:pt x="16684" y="4473"/>
                  </a:cubicBezTo>
                  <a:cubicBezTo>
                    <a:pt x="16317" y="4473"/>
                    <a:pt x="15932" y="4504"/>
                    <a:pt x="15530" y="4572"/>
                  </a:cubicBezTo>
                  <a:cubicBezTo>
                    <a:pt x="13970" y="4841"/>
                    <a:pt x="12801" y="5565"/>
                    <a:pt x="11978" y="6309"/>
                  </a:cubicBezTo>
                  <a:lnTo>
                    <a:pt x="11200" y="414"/>
                  </a:lnTo>
                  <a:cubicBezTo>
                    <a:pt x="11172" y="208"/>
                    <a:pt x="11030" y="37"/>
                    <a:pt x="10836" y="6"/>
                  </a:cubicBezTo>
                  <a:cubicBezTo>
                    <a:pt x="10814" y="2"/>
                    <a:pt x="10793" y="0"/>
                    <a:pt x="107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70" name="Google Shape;237;p28"/>
            <p:cNvSpPr/>
            <p:nvPr/>
          </p:nvSpPr>
          <p:spPr>
            <a:xfrm>
              <a:off x="0" y="324929"/>
              <a:ext cx="639871" cy="314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1" y="16149"/>
                  </a:moveTo>
                  <a:cubicBezTo>
                    <a:pt x="3588" y="16149"/>
                    <a:pt x="3713" y="16313"/>
                    <a:pt x="3881" y="16553"/>
                  </a:cubicBezTo>
                  <a:cubicBezTo>
                    <a:pt x="3945" y="16643"/>
                    <a:pt x="4016" y="16739"/>
                    <a:pt x="4097" y="16828"/>
                  </a:cubicBezTo>
                  <a:cubicBezTo>
                    <a:pt x="3331" y="17932"/>
                    <a:pt x="2717" y="19145"/>
                    <a:pt x="2352" y="20318"/>
                  </a:cubicBezTo>
                  <a:lnTo>
                    <a:pt x="635" y="20318"/>
                  </a:lnTo>
                  <a:lnTo>
                    <a:pt x="635" y="16252"/>
                  </a:lnTo>
                  <a:cubicBezTo>
                    <a:pt x="722" y="16327"/>
                    <a:pt x="800" y="16430"/>
                    <a:pt x="888" y="16553"/>
                  </a:cubicBezTo>
                  <a:cubicBezTo>
                    <a:pt x="1090" y="16834"/>
                    <a:pt x="1343" y="17184"/>
                    <a:pt x="1816" y="17184"/>
                  </a:cubicBezTo>
                  <a:cubicBezTo>
                    <a:pt x="2285" y="17184"/>
                    <a:pt x="2538" y="16834"/>
                    <a:pt x="2740" y="16553"/>
                  </a:cubicBezTo>
                  <a:cubicBezTo>
                    <a:pt x="2913" y="16313"/>
                    <a:pt x="3034" y="16149"/>
                    <a:pt x="3311" y="16149"/>
                  </a:cubicBezTo>
                  <a:close/>
                  <a:moveTo>
                    <a:pt x="18289" y="16142"/>
                  </a:moveTo>
                  <a:cubicBezTo>
                    <a:pt x="18566" y="16142"/>
                    <a:pt x="18687" y="16313"/>
                    <a:pt x="18860" y="16553"/>
                  </a:cubicBezTo>
                  <a:cubicBezTo>
                    <a:pt x="19062" y="16834"/>
                    <a:pt x="19312" y="17184"/>
                    <a:pt x="19784" y="17184"/>
                  </a:cubicBezTo>
                  <a:cubicBezTo>
                    <a:pt x="20257" y="17184"/>
                    <a:pt x="20510" y="16834"/>
                    <a:pt x="20712" y="16553"/>
                  </a:cubicBezTo>
                  <a:cubicBezTo>
                    <a:pt x="20800" y="16430"/>
                    <a:pt x="20878" y="16327"/>
                    <a:pt x="20966" y="16252"/>
                  </a:cubicBezTo>
                  <a:lnTo>
                    <a:pt x="20966" y="20318"/>
                  </a:lnTo>
                  <a:lnTo>
                    <a:pt x="19248" y="20318"/>
                  </a:lnTo>
                  <a:cubicBezTo>
                    <a:pt x="18883" y="19152"/>
                    <a:pt x="18272" y="17938"/>
                    <a:pt x="17503" y="16828"/>
                  </a:cubicBezTo>
                  <a:cubicBezTo>
                    <a:pt x="17584" y="16739"/>
                    <a:pt x="17655" y="16643"/>
                    <a:pt x="17719" y="16553"/>
                  </a:cubicBezTo>
                  <a:cubicBezTo>
                    <a:pt x="17887" y="16313"/>
                    <a:pt x="18012" y="16142"/>
                    <a:pt x="18289" y="16142"/>
                  </a:cubicBezTo>
                  <a:close/>
                  <a:moveTo>
                    <a:pt x="11750" y="0"/>
                  </a:moveTo>
                  <a:cubicBezTo>
                    <a:pt x="11744" y="0"/>
                    <a:pt x="11738" y="0"/>
                    <a:pt x="11732" y="1"/>
                  </a:cubicBezTo>
                  <a:cubicBezTo>
                    <a:pt x="11556" y="29"/>
                    <a:pt x="11424" y="330"/>
                    <a:pt x="11434" y="687"/>
                  </a:cubicBezTo>
                  <a:lnTo>
                    <a:pt x="11796" y="12611"/>
                  </a:lnTo>
                  <a:cubicBezTo>
                    <a:pt x="11475" y="12556"/>
                    <a:pt x="11141" y="12522"/>
                    <a:pt x="10800" y="12522"/>
                  </a:cubicBezTo>
                  <a:cubicBezTo>
                    <a:pt x="10469" y="12522"/>
                    <a:pt x="10135" y="12556"/>
                    <a:pt x="9804" y="12611"/>
                  </a:cubicBezTo>
                  <a:lnTo>
                    <a:pt x="9922" y="8751"/>
                  </a:lnTo>
                  <a:cubicBezTo>
                    <a:pt x="9933" y="8401"/>
                    <a:pt x="9798" y="8092"/>
                    <a:pt x="9626" y="8072"/>
                  </a:cubicBezTo>
                  <a:cubicBezTo>
                    <a:pt x="9619" y="8071"/>
                    <a:pt x="9613" y="8071"/>
                    <a:pt x="9607" y="8071"/>
                  </a:cubicBezTo>
                  <a:cubicBezTo>
                    <a:pt x="9439" y="8071"/>
                    <a:pt x="9301" y="8331"/>
                    <a:pt x="9288" y="8675"/>
                  </a:cubicBezTo>
                  <a:lnTo>
                    <a:pt x="9167" y="12762"/>
                  </a:lnTo>
                  <a:cubicBezTo>
                    <a:pt x="8542" y="12947"/>
                    <a:pt x="7921" y="13235"/>
                    <a:pt x="7310" y="13626"/>
                  </a:cubicBezTo>
                  <a:cubicBezTo>
                    <a:pt x="7142" y="13729"/>
                    <a:pt x="7050" y="14092"/>
                    <a:pt x="7101" y="14428"/>
                  </a:cubicBezTo>
                  <a:cubicBezTo>
                    <a:pt x="7145" y="14707"/>
                    <a:pt x="7271" y="14881"/>
                    <a:pt x="7406" y="14881"/>
                  </a:cubicBezTo>
                  <a:cubicBezTo>
                    <a:pt x="7437" y="14881"/>
                    <a:pt x="7468" y="14872"/>
                    <a:pt x="7499" y="14853"/>
                  </a:cubicBezTo>
                  <a:cubicBezTo>
                    <a:pt x="8583" y="14161"/>
                    <a:pt x="9693" y="13811"/>
                    <a:pt x="10800" y="13811"/>
                  </a:cubicBezTo>
                  <a:cubicBezTo>
                    <a:pt x="13061" y="13811"/>
                    <a:pt x="14874" y="15251"/>
                    <a:pt x="16001" y="16457"/>
                  </a:cubicBezTo>
                  <a:cubicBezTo>
                    <a:pt x="17185" y="17733"/>
                    <a:pt x="17999" y="19159"/>
                    <a:pt x="18465" y="20311"/>
                  </a:cubicBezTo>
                  <a:lnTo>
                    <a:pt x="3135" y="20311"/>
                  </a:lnTo>
                  <a:cubicBezTo>
                    <a:pt x="3675" y="18981"/>
                    <a:pt x="4678" y="17287"/>
                    <a:pt x="6156" y="15902"/>
                  </a:cubicBezTo>
                  <a:cubicBezTo>
                    <a:pt x="6315" y="15751"/>
                    <a:pt x="6382" y="15374"/>
                    <a:pt x="6311" y="15052"/>
                  </a:cubicBezTo>
                  <a:cubicBezTo>
                    <a:pt x="6257" y="14817"/>
                    <a:pt x="6142" y="14676"/>
                    <a:pt x="6022" y="14676"/>
                  </a:cubicBezTo>
                  <a:cubicBezTo>
                    <a:pt x="5977" y="14676"/>
                    <a:pt x="5932" y="14696"/>
                    <a:pt x="5889" y="14736"/>
                  </a:cubicBezTo>
                  <a:cubicBezTo>
                    <a:pt x="5511" y="15093"/>
                    <a:pt x="5147" y="15484"/>
                    <a:pt x="4803" y="15895"/>
                  </a:cubicBezTo>
                  <a:cubicBezTo>
                    <a:pt x="4529" y="15895"/>
                    <a:pt x="4408" y="15724"/>
                    <a:pt x="4239" y="15491"/>
                  </a:cubicBezTo>
                  <a:cubicBezTo>
                    <a:pt x="4036" y="15209"/>
                    <a:pt x="3783" y="14860"/>
                    <a:pt x="3311" y="14860"/>
                  </a:cubicBezTo>
                  <a:cubicBezTo>
                    <a:pt x="2838" y="14860"/>
                    <a:pt x="2589" y="15209"/>
                    <a:pt x="2386" y="15491"/>
                  </a:cubicBezTo>
                  <a:cubicBezTo>
                    <a:pt x="2214" y="15731"/>
                    <a:pt x="2092" y="15895"/>
                    <a:pt x="1816" y="15895"/>
                  </a:cubicBezTo>
                  <a:cubicBezTo>
                    <a:pt x="1539" y="15895"/>
                    <a:pt x="1414" y="15731"/>
                    <a:pt x="1245" y="15491"/>
                  </a:cubicBezTo>
                  <a:cubicBezTo>
                    <a:pt x="1040" y="15209"/>
                    <a:pt x="790" y="14860"/>
                    <a:pt x="317" y="14860"/>
                  </a:cubicBezTo>
                  <a:cubicBezTo>
                    <a:pt x="142" y="14860"/>
                    <a:pt x="0" y="15148"/>
                    <a:pt x="0" y="15504"/>
                  </a:cubicBezTo>
                  <a:lnTo>
                    <a:pt x="0" y="20956"/>
                  </a:lnTo>
                  <a:cubicBezTo>
                    <a:pt x="0" y="21312"/>
                    <a:pt x="142" y="21600"/>
                    <a:pt x="317" y="21600"/>
                  </a:cubicBezTo>
                  <a:lnTo>
                    <a:pt x="21283" y="21600"/>
                  </a:lnTo>
                  <a:cubicBezTo>
                    <a:pt x="21458" y="21600"/>
                    <a:pt x="21600" y="21312"/>
                    <a:pt x="21600" y="20956"/>
                  </a:cubicBezTo>
                  <a:lnTo>
                    <a:pt x="21600" y="15504"/>
                  </a:lnTo>
                  <a:cubicBezTo>
                    <a:pt x="21600" y="15148"/>
                    <a:pt x="21458" y="14860"/>
                    <a:pt x="21283" y="14860"/>
                  </a:cubicBezTo>
                  <a:cubicBezTo>
                    <a:pt x="20810" y="14860"/>
                    <a:pt x="20560" y="15209"/>
                    <a:pt x="20358" y="15491"/>
                  </a:cubicBezTo>
                  <a:cubicBezTo>
                    <a:pt x="20186" y="15731"/>
                    <a:pt x="20061" y="15902"/>
                    <a:pt x="19784" y="15902"/>
                  </a:cubicBezTo>
                  <a:cubicBezTo>
                    <a:pt x="19508" y="15902"/>
                    <a:pt x="19386" y="15731"/>
                    <a:pt x="19214" y="15491"/>
                  </a:cubicBezTo>
                  <a:cubicBezTo>
                    <a:pt x="19011" y="15209"/>
                    <a:pt x="18762" y="14860"/>
                    <a:pt x="18289" y="14860"/>
                  </a:cubicBezTo>
                  <a:cubicBezTo>
                    <a:pt x="17817" y="14860"/>
                    <a:pt x="17564" y="15209"/>
                    <a:pt x="17361" y="15491"/>
                  </a:cubicBezTo>
                  <a:cubicBezTo>
                    <a:pt x="17192" y="15724"/>
                    <a:pt x="17071" y="15895"/>
                    <a:pt x="16797" y="15895"/>
                  </a:cubicBezTo>
                  <a:cubicBezTo>
                    <a:pt x="16635" y="15703"/>
                    <a:pt x="16467" y="15511"/>
                    <a:pt x="16298" y="15326"/>
                  </a:cubicBezTo>
                  <a:cubicBezTo>
                    <a:pt x="15393" y="14352"/>
                    <a:pt x="14067" y="13242"/>
                    <a:pt x="12434" y="12762"/>
                  </a:cubicBezTo>
                  <a:lnTo>
                    <a:pt x="12066" y="605"/>
                  </a:lnTo>
                  <a:cubicBezTo>
                    <a:pt x="12056" y="267"/>
                    <a:pt x="11914" y="0"/>
                    <a:pt x="1175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71" name="Google Shape;238;p28"/>
            <p:cNvSpPr/>
            <p:nvPr/>
          </p:nvSpPr>
          <p:spPr>
            <a:xfrm>
              <a:off x="304238" y="547902"/>
              <a:ext cx="31395" cy="18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6"/>
                    <a:pt x="0" y="10800"/>
                  </a:cubicBezTo>
                  <a:cubicBezTo>
                    <a:pt x="0" y="16774"/>
                    <a:pt x="2889" y="21600"/>
                    <a:pt x="6468" y="21600"/>
                  </a:cubicBezTo>
                  <a:lnTo>
                    <a:pt x="15135" y="21600"/>
                  </a:lnTo>
                  <a:cubicBezTo>
                    <a:pt x="18711" y="21600"/>
                    <a:pt x="21600" y="16774"/>
                    <a:pt x="21600" y="10800"/>
                  </a:cubicBezTo>
                  <a:cubicBezTo>
                    <a:pt x="21600" y="4826"/>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72" name="Google Shape;239;p28"/>
            <p:cNvSpPr/>
            <p:nvPr/>
          </p:nvSpPr>
          <p:spPr>
            <a:xfrm>
              <a:off x="347129"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5"/>
                    <a:pt x="0" y="10798"/>
                  </a:cubicBezTo>
                  <a:cubicBezTo>
                    <a:pt x="0" y="16775"/>
                    <a:pt x="2889" y="21600"/>
                    <a:pt x="6465"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73" name="Google Shape;240;p28"/>
            <p:cNvSpPr/>
            <p:nvPr/>
          </p:nvSpPr>
          <p:spPr>
            <a:xfrm>
              <a:off x="409018" y="570598"/>
              <a:ext cx="31395"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6"/>
                    <a:pt x="0" y="10800"/>
                  </a:cubicBezTo>
                  <a:cubicBezTo>
                    <a:pt x="0" y="16774"/>
                    <a:pt x="2889" y="21600"/>
                    <a:pt x="6465" y="21600"/>
                  </a:cubicBezTo>
                  <a:lnTo>
                    <a:pt x="15132" y="21600"/>
                  </a:lnTo>
                  <a:cubicBezTo>
                    <a:pt x="18709" y="21600"/>
                    <a:pt x="21600" y="16774"/>
                    <a:pt x="21600" y="10800"/>
                  </a:cubicBezTo>
                  <a:cubicBezTo>
                    <a:pt x="21600" y="4826"/>
                    <a:pt x="18709" y="0"/>
                    <a:pt x="151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74" name="Google Shape;241;p28"/>
            <p:cNvSpPr/>
            <p:nvPr/>
          </p:nvSpPr>
          <p:spPr>
            <a:xfrm>
              <a:off x="199461" y="570598"/>
              <a:ext cx="31392"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6" y="0"/>
                  </a:moveTo>
                  <a:cubicBezTo>
                    <a:pt x="2889" y="0"/>
                    <a:pt x="0" y="4826"/>
                    <a:pt x="0" y="10800"/>
                  </a:cubicBezTo>
                  <a:cubicBezTo>
                    <a:pt x="0" y="16774"/>
                    <a:pt x="2889" y="21600"/>
                    <a:pt x="6466" y="21600"/>
                  </a:cubicBezTo>
                  <a:lnTo>
                    <a:pt x="15134" y="21600"/>
                  </a:lnTo>
                  <a:cubicBezTo>
                    <a:pt x="18711" y="21600"/>
                    <a:pt x="21600" y="16774"/>
                    <a:pt x="21600" y="10800"/>
                  </a:cubicBezTo>
                  <a:cubicBezTo>
                    <a:pt x="21600" y="4826"/>
                    <a:pt x="18711" y="0"/>
                    <a:pt x="1513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75" name="Google Shape;242;p28"/>
            <p:cNvSpPr/>
            <p:nvPr/>
          </p:nvSpPr>
          <p:spPr>
            <a:xfrm>
              <a:off x="261346"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5"/>
                    <a:pt x="0" y="10798"/>
                  </a:cubicBezTo>
                  <a:cubicBezTo>
                    <a:pt x="0" y="16775"/>
                    <a:pt x="2889" y="21600"/>
                    <a:pt x="6468"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284" name="Google Shape;243;p28"/>
          <p:cNvGrpSpPr/>
          <p:nvPr/>
        </p:nvGrpSpPr>
        <p:grpSpPr>
          <a:xfrm>
            <a:off x="1279739" y="4503609"/>
            <a:ext cx="639872" cy="639884"/>
            <a:chOff x="0" y="0"/>
            <a:chExt cx="639870" cy="639882"/>
          </a:xfrm>
        </p:grpSpPr>
        <p:sp>
          <p:nvSpPr>
            <p:cNvPr id="277" name="Google Shape;244;p28"/>
            <p:cNvSpPr/>
            <p:nvPr/>
          </p:nvSpPr>
          <p:spPr>
            <a:xfrm>
              <a:off x="85901" y="-1"/>
              <a:ext cx="468069" cy="417629"/>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0772" y="3796"/>
                  </a:moveTo>
                  <a:lnTo>
                    <a:pt x="11209" y="7100"/>
                  </a:lnTo>
                  <a:cubicBezTo>
                    <a:pt x="11034" y="7307"/>
                    <a:pt x="10887" y="7499"/>
                    <a:pt x="10772" y="7669"/>
                  </a:cubicBezTo>
                  <a:cubicBezTo>
                    <a:pt x="10657" y="7499"/>
                    <a:pt x="10510" y="7307"/>
                    <a:pt x="10335" y="7100"/>
                  </a:cubicBezTo>
                  <a:lnTo>
                    <a:pt x="10772" y="3796"/>
                  </a:lnTo>
                  <a:close/>
                  <a:moveTo>
                    <a:pt x="4876" y="5447"/>
                  </a:moveTo>
                  <a:cubicBezTo>
                    <a:pt x="5198" y="5447"/>
                    <a:pt x="5535" y="5474"/>
                    <a:pt x="5885" y="5534"/>
                  </a:cubicBezTo>
                  <a:cubicBezTo>
                    <a:pt x="7818" y="5859"/>
                    <a:pt x="9088" y="7023"/>
                    <a:pt x="9773" y="7855"/>
                  </a:cubicBezTo>
                  <a:lnTo>
                    <a:pt x="1560" y="6454"/>
                  </a:lnTo>
                  <a:cubicBezTo>
                    <a:pt x="2275" y="5989"/>
                    <a:pt x="3425" y="5447"/>
                    <a:pt x="4876" y="5447"/>
                  </a:cubicBezTo>
                  <a:close/>
                  <a:moveTo>
                    <a:pt x="16662" y="5446"/>
                  </a:moveTo>
                  <a:cubicBezTo>
                    <a:pt x="18116" y="5446"/>
                    <a:pt x="19267" y="5989"/>
                    <a:pt x="19985" y="6454"/>
                  </a:cubicBezTo>
                  <a:lnTo>
                    <a:pt x="11766" y="7855"/>
                  </a:lnTo>
                  <a:cubicBezTo>
                    <a:pt x="12447" y="7023"/>
                    <a:pt x="13717" y="5865"/>
                    <a:pt x="15659" y="5534"/>
                  </a:cubicBezTo>
                  <a:cubicBezTo>
                    <a:pt x="16009" y="5472"/>
                    <a:pt x="16345" y="5446"/>
                    <a:pt x="16662" y="5446"/>
                  </a:cubicBezTo>
                  <a:close/>
                  <a:moveTo>
                    <a:pt x="10772" y="9003"/>
                  </a:moveTo>
                  <a:cubicBezTo>
                    <a:pt x="11177" y="9003"/>
                    <a:pt x="11504" y="9371"/>
                    <a:pt x="11504" y="9820"/>
                  </a:cubicBezTo>
                  <a:cubicBezTo>
                    <a:pt x="11504" y="10276"/>
                    <a:pt x="11177" y="10643"/>
                    <a:pt x="10772" y="10643"/>
                  </a:cubicBezTo>
                  <a:cubicBezTo>
                    <a:pt x="10367" y="10643"/>
                    <a:pt x="10040" y="10276"/>
                    <a:pt x="10040" y="9820"/>
                  </a:cubicBezTo>
                  <a:cubicBezTo>
                    <a:pt x="10040" y="9371"/>
                    <a:pt x="10367" y="9003"/>
                    <a:pt x="10772" y="9003"/>
                  </a:cubicBezTo>
                  <a:close/>
                  <a:moveTo>
                    <a:pt x="9180" y="9851"/>
                  </a:moveTo>
                  <a:cubicBezTo>
                    <a:pt x="9184" y="10177"/>
                    <a:pt x="9267" y="10482"/>
                    <a:pt x="9405" y="10741"/>
                  </a:cubicBezTo>
                  <a:lnTo>
                    <a:pt x="9387" y="11020"/>
                  </a:lnTo>
                  <a:cubicBezTo>
                    <a:pt x="9253" y="11227"/>
                    <a:pt x="9037" y="11361"/>
                    <a:pt x="8798" y="11361"/>
                  </a:cubicBezTo>
                  <a:cubicBezTo>
                    <a:pt x="8393" y="11361"/>
                    <a:pt x="8066" y="10994"/>
                    <a:pt x="8066" y="10539"/>
                  </a:cubicBezTo>
                  <a:cubicBezTo>
                    <a:pt x="8066" y="10498"/>
                    <a:pt x="8071" y="10456"/>
                    <a:pt x="8075" y="10410"/>
                  </a:cubicBezTo>
                  <a:lnTo>
                    <a:pt x="9180" y="9851"/>
                  </a:lnTo>
                  <a:close/>
                  <a:moveTo>
                    <a:pt x="12364" y="9851"/>
                  </a:moveTo>
                  <a:lnTo>
                    <a:pt x="13469" y="10410"/>
                  </a:lnTo>
                  <a:cubicBezTo>
                    <a:pt x="13473" y="10456"/>
                    <a:pt x="13478" y="10498"/>
                    <a:pt x="13478" y="10539"/>
                  </a:cubicBezTo>
                  <a:cubicBezTo>
                    <a:pt x="13478" y="10994"/>
                    <a:pt x="13151" y="11361"/>
                    <a:pt x="12746" y="11361"/>
                  </a:cubicBezTo>
                  <a:cubicBezTo>
                    <a:pt x="12507" y="11361"/>
                    <a:pt x="12291" y="11227"/>
                    <a:pt x="12157" y="11020"/>
                  </a:cubicBezTo>
                  <a:lnTo>
                    <a:pt x="12139" y="10741"/>
                  </a:lnTo>
                  <a:cubicBezTo>
                    <a:pt x="12277" y="10482"/>
                    <a:pt x="12360" y="10177"/>
                    <a:pt x="12364" y="9851"/>
                  </a:cubicBezTo>
                  <a:close/>
                  <a:moveTo>
                    <a:pt x="7128" y="8383"/>
                  </a:moveTo>
                  <a:lnTo>
                    <a:pt x="9263" y="8750"/>
                  </a:lnTo>
                  <a:lnTo>
                    <a:pt x="2038" y="12401"/>
                  </a:lnTo>
                  <a:cubicBezTo>
                    <a:pt x="2498" y="11392"/>
                    <a:pt x="3446" y="9888"/>
                    <a:pt x="5227" y="8988"/>
                  </a:cubicBezTo>
                  <a:cubicBezTo>
                    <a:pt x="5839" y="8678"/>
                    <a:pt x="6479" y="8476"/>
                    <a:pt x="7128" y="8383"/>
                  </a:cubicBezTo>
                  <a:close/>
                  <a:moveTo>
                    <a:pt x="14417" y="8383"/>
                  </a:moveTo>
                  <a:cubicBezTo>
                    <a:pt x="15065" y="8476"/>
                    <a:pt x="15705" y="8678"/>
                    <a:pt x="16317" y="8988"/>
                  </a:cubicBezTo>
                  <a:cubicBezTo>
                    <a:pt x="18098" y="9888"/>
                    <a:pt x="19046" y="11392"/>
                    <a:pt x="19506" y="12401"/>
                  </a:cubicBezTo>
                  <a:lnTo>
                    <a:pt x="12534" y="8874"/>
                  </a:lnTo>
                  <a:lnTo>
                    <a:pt x="12530" y="8874"/>
                  </a:lnTo>
                  <a:lnTo>
                    <a:pt x="12281" y="8750"/>
                  </a:lnTo>
                  <a:lnTo>
                    <a:pt x="14417" y="8383"/>
                  </a:lnTo>
                  <a:close/>
                  <a:moveTo>
                    <a:pt x="10771" y="0"/>
                  </a:moveTo>
                  <a:cubicBezTo>
                    <a:pt x="10562" y="0"/>
                    <a:pt x="10377" y="175"/>
                    <a:pt x="10344" y="414"/>
                  </a:cubicBezTo>
                  <a:lnTo>
                    <a:pt x="9566" y="6309"/>
                  </a:lnTo>
                  <a:cubicBezTo>
                    <a:pt x="8743" y="5565"/>
                    <a:pt x="7574" y="4841"/>
                    <a:pt x="6014" y="4572"/>
                  </a:cubicBezTo>
                  <a:cubicBezTo>
                    <a:pt x="5612" y="4504"/>
                    <a:pt x="5227" y="4473"/>
                    <a:pt x="4860" y="4473"/>
                  </a:cubicBezTo>
                  <a:cubicBezTo>
                    <a:pt x="2003" y="4473"/>
                    <a:pt x="219" y="6310"/>
                    <a:pt x="138" y="6397"/>
                  </a:cubicBezTo>
                  <a:cubicBezTo>
                    <a:pt x="18" y="6526"/>
                    <a:pt x="-28" y="6718"/>
                    <a:pt x="18" y="6894"/>
                  </a:cubicBezTo>
                  <a:cubicBezTo>
                    <a:pt x="69" y="7075"/>
                    <a:pt x="202" y="7204"/>
                    <a:pt x="368" y="7230"/>
                  </a:cubicBezTo>
                  <a:lnTo>
                    <a:pt x="5029" y="8026"/>
                  </a:lnTo>
                  <a:cubicBezTo>
                    <a:pt x="4979" y="8052"/>
                    <a:pt x="4923" y="8078"/>
                    <a:pt x="4873" y="8104"/>
                  </a:cubicBezTo>
                  <a:cubicBezTo>
                    <a:pt x="1619" y="9748"/>
                    <a:pt x="846" y="13078"/>
                    <a:pt x="814" y="13223"/>
                  </a:cubicBezTo>
                  <a:cubicBezTo>
                    <a:pt x="777" y="13404"/>
                    <a:pt x="833" y="13590"/>
                    <a:pt x="957" y="13709"/>
                  </a:cubicBezTo>
                  <a:cubicBezTo>
                    <a:pt x="1035" y="13787"/>
                    <a:pt x="1136" y="13823"/>
                    <a:pt x="1233" y="13823"/>
                  </a:cubicBezTo>
                  <a:cubicBezTo>
                    <a:pt x="1293" y="13823"/>
                    <a:pt x="1352" y="13807"/>
                    <a:pt x="1412" y="13781"/>
                  </a:cubicBezTo>
                  <a:lnTo>
                    <a:pt x="7224" y="10839"/>
                  </a:lnTo>
                  <a:cubicBezTo>
                    <a:pt x="7353" y="11687"/>
                    <a:pt x="8006" y="12333"/>
                    <a:pt x="8798" y="12333"/>
                  </a:cubicBezTo>
                  <a:cubicBezTo>
                    <a:pt x="8977" y="12333"/>
                    <a:pt x="9157" y="12297"/>
                    <a:pt x="9322" y="12230"/>
                  </a:cubicBezTo>
                  <a:lnTo>
                    <a:pt x="8835" y="21088"/>
                  </a:lnTo>
                  <a:cubicBezTo>
                    <a:pt x="8821" y="21357"/>
                    <a:pt x="9005" y="21584"/>
                    <a:pt x="9240" y="21600"/>
                  </a:cubicBezTo>
                  <a:lnTo>
                    <a:pt x="9267" y="21600"/>
                  </a:lnTo>
                  <a:cubicBezTo>
                    <a:pt x="9493" y="21600"/>
                    <a:pt x="9681" y="21404"/>
                    <a:pt x="9700" y="21145"/>
                  </a:cubicBezTo>
                  <a:lnTo>
                    <a:pt x="10224" y="11506"/>
                  </a:lnTo>
                  <a:cubicBezTo>
                    <a:pt x="10395" y="11573"/>
                    <a:pt x="10579" y="11615"/>
                    <a:pt x="10772" y="11615"/>
                  </a:cubicBezTo>
                  <a:cubicBezTo>
                    <a:pt x="10965" y="11615"/>
                    <a:pt x="11149" y="11573"/>
                    <a:pt x="11320" y="11506"/>
                  </a:cubicBezTo>
                  <a:lnTo>
                    <a:pt x="11513" y="15064"/>
                  </a:lnTo>
                  <a:cubicBezTo>
                    <a:pt x="11527" y="15322"/>
                    <a:pt x="11715" y="15519"/>
                    <a:pt x="11941" y="15519"/>
                  </a:cubicBezTo>
                  <a:lnTo>
                    <a:pt x="11968" y="15519"/>
                  </a:lnTo>
                  <a:cubicBezTo>
                    <a:pt x="12208" y="15503"/>
                    <a:pt x="12387" y="15271"/>
                    <a:pt x="12373" y="15007"/>
                  </a:cubicBezTo>
                  <a:lnTo>
                    <a:pt x="12222" y="12230"/>
                  </a:lnTo>
                  <a:cubicBezTo>
                    <a:pt x="12387" y="12297"/>
                    <a:pt x="12567" y="12333"/>
                    <a:pt x="12746" y="12333"/>
                  </a:cubicBezTo>
                  <a:cubicBezTo>
                    <a:pt x="13538" y="12333"/>
                    <a:pt x="14191" y="11687"/>
                    <a:pt x="14320" y="10839"/>
                  </a:cubicBezTo>
                  <a:lnTo>
                    <a:pt x="20132" y="13781"/>
                  </a:lnTo>
                  <a:cubicBezTo>
                    <a:pt x="20192" y="13807"/>
                    <a:pt x="20251" y="13823"/>
                    <a:pt x="20311" y="13823"/>
                  </a:cubicBezTo>
                  <a:cubicBezTo>
                    <a:pt x="20408" y="13823"/>
                    <a:pt x="20509" y="13787"/>
                    <a:pt x="20587" y="13709"/>
                  </a:cubicBezTo>
                  <a:cubicBezTo>
                    <a:pt x="20711" y="13590"/>
                    <a:pt x="20767" y="13404"/>
                    <a:pt x="20730" y="13223"/>
                  </a:cubicBezTo>
                  <a:cubicBezTo>
                    <a:pt x="20698" y="13078"/>
                    <a:pt x="19925" y="9748"/>
                    <a:pt x="16671" y="8104"/>
                  </a:cubicBezTo>
                  <a:cubicBezTo>
                    <a:pt x="16621" y="8078"/>
                    <a:pt x="16565" y="8052"/>
                    <a:pt x="16515" y="8026"/>
                  </a:cubicBezTo>
                  <a:lnTo>
                    <a:pt x="21176" y="7230"/>
                  </a:lnTo>
                  <a:cubicBezTo>
                    <a:pt x="21342" y="7204"/>
                    <a:pt x="21475" y="7075"/>
                    <a:pt x="21526" y="6894"/>
                  </a:cubicBezTo>
                  <a:cubicBezTo>
                    <a:pt x="21572" y="6718"/>
                    <a:pt x="21526" y="6526"/>
                    <a:pt x="21406" y="6397"/>
                  </a:cubicBezTo>
                  <a:cubicBezTo>
                    <a:pt x="21325" y="6310"/>
                    <a:pt x="19542" y="4473"/>
                    <a:pt x="16684" y="4473"/>
                  </a:cubicBezTo>
                  <a:cubicBezTo>
                    <a:pt x="16317" y="4473"/>
                    <a:pt x="15932" y="4504"/>
                    <a:pt x="15530" y="4572"/>
                  </a:cubicBezTo>
                  <a:cubicBezTo>
                    <a:pt x="13970" y="4841"/>
                    <a:pt x="12801" y="5565"/>
                    <a:pt x="11978" y="6309"/>
                  </a:cubicBezTo>
                  <a:lnTo>
                    <a:pt x="11200" y="414"/>
                  </a:lnTo>
                  <a:cubicBezTo>
                    <a:pt x="11172" y="208"/>
                    <a:pt x="11030" y="37"/>
                    <a:pt x="10836" y="6"/>
                  </a:cubicBezTo>
                  <a:cubicBezTo>
                    <a:pt x="10814" y="2"/>
                    <a:pt x="10793" y="0"/>
                    <a:pt x="107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78" name="Google Shape;245;p28"/>
            <p:cNvSpPr/>
            <p:nvPr/>
          </p:nvSpPr>
          <p:spPr>
            <a:xfrm>
              <a:off x="0" y="324929"/>
              <a:ext cx="639871" cy="314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1" y="16149"/>
                  </a:moveTo>
                  <a:cubicBezTo>
                    <a:pt x="3588" y="16149"/>
                    <a:pt x="3713" y="16313"/>
                    <a:pt x="3881" y="16553"/>
                  </a:cubicBezTo>
                  <a:cubicBezTo>
                    <a:pt x="3945" y="16643"/>
                    <a:pt x="4016" y="16739"/>
                    <a:pt x="4097" y="16828"/>
                  </a:cubicBezTo>
                  <a:cubicBezTo>
                    <a:pt x="3331" y="17932"/>
                    <a:pt x="2717" y="19145"/>
                    <a:pt x="2352" y="20318"/>
                  </a:cubicBezTo>
                  <a:lnTo>
                    <a:pt x="635" y="20318"/>
                  </a:lnTo>
                  <a:lnTo>
                    <a:pt x="635" y="16252"/>
                  </a:lnTo>
                  <a:cubicBezTo>
                    <a:pt x="722" y="16327"/>
                    <a:pt x="800" y="16430"/>
                    <a:pt x="888" y="16553"/>
                  </a:cubicBezTo>
                  <a:cubicBezTo>
                    <a:pt x="1090" y="16834"/>
                    <a:pt x="1343" y="17184"/>
                    <a:pt x="1816" y="17184"/>
                  </a:cubicBezTo>
                  <a:cubicBezTo>
                    <a:pt x="2285" y="17184"/>
                    <a:pt x="2538" y="16834"/>
                    <a:pt x="2740" y="16553"/>
                  </a:cubicBezTo>
                  <a:cubicBezTo>
                    <a:pt x="2913" y="16313"/>
                    <a:pt x="3034" y="16149"/>
                    <a:pt x="3311" y="16149"/>
                  </a:cubicBezTo>
                  <a:close/>
                  <a:moveTo>
                    <a:pt x="18289" y="16142"/>
                  </a:moveTo>
                  <a:cubicBezTo>
                    <a:pt x="18566" y="16142"/>
                    <a:pt x="18687" y="16313"/>
                    <a:pt x="18860" y="16553"/>
                  </a:cubicBezTo>
                  <a:cubicBezTo>
                    <a:pt x="19062" y="16834"/>
                    <a:pt x="19312" y="17184"/>
                    <a:pt x="19784" y="17184"/>
                  </a:cubicBezTo>
                  <a:cubicBezTo>
                    <a:pt x="20257" y="17184"/>
                    <a:pt x="20510" y="16834"/>
                    <a:pt x="20712" y="16553"/>
                  </a:cubicBezTo>
                  <a:cubicBezTo>
                    <a:pt x="20800" y="16430"/>
                    <a:pt x="20878" y="16327"/>
                    <a:pt x="20966" y="16252"/>
                  </a:cubicBezTo>
                  <a:lnTo>
                    <a:pt x="20966" y="20318"/>
                  </a:lnTo>
                  <a:lnTo>
                    <a:pt x="19248" y="20318"/>
                  </a:lnTo>
                  <a:cubicBezTo>
                    <a:pt x="18883" y="19152"/>
                    <a:pt x="18272" y="17938"/>
                    <a:pt x="17503" y="16828"/>
                  </a:cubicBezTo>
                  <a:cubicBezTo>
                    <a:pt x="17584" y="16739"/>
                    <a:pt x="17655" y="16643"/>
                    <a:pt x="17719" y="16553"/>
                  </a:cubicBezTo>
                  <a:cubicBezTo>
                    <a:pt x="17887" y="16313"/>
                    <a:pt x="18012" y="16142"/>
                    <a:pt x="18289" y="16142"/>
                  </a:cubicBezTo>
                  <a:close/>
                  <a:moveTo>
                    <a:pt x="11750" y="0"/>
                  </a:moveTo>
                  <a:cubicBezTo>
                    <a:pt x="11744" y="0"/>
                    <a:pt x="11738" y="0"/>
                    <a:pt x="11732" y="1"/>
                  </a:cubicBezTo>
                  <a:cubicBezTo>
                    <a:pt x="11556" y="29"/>
                    <a:pt x="11424" y="330"/>
                    <a:pt x="11434" y="687"/>
                  </a:cubicBezTo>
                  <a:lnTo>
                    <a:pt x="11796" y="12611"/>
                  </a:lnTo>
                  <a:cubicBezTo>
                    <a:pt x="11475" y="12556"/>
                    <a:pt x="11141" y="12522"/>
                    <a:pt x="10800" y="12522"/>
                  </a:cubicBezTo>
                  <a:cubicBezTo>
                    <a:pt x="10469" y="12522"/>
                    <a:pt x="10135" y="12556"/>
                    <a:pt x="9804" y="12611"/>
                  </a:cubicBezTo>
                  <a:lnTo>
                    <a:pt x="9922" y="8751"/>
                  </a:lnTo>
                  <a:cubicBezTo>
                    <a:pt x="9933" y="8401"/>
                    <a:pt x="9798" y="8092"/>
                    <a:pt x="9626" y="8072"/>
                  </a:cubicBezTo>
                  <a:cubicBezTo>
                    <a:pt x="9619" y="8071"/>
                    <a:pt x="9613" y="8071"/>
                    <a:pt x="9607" y="8071"/>
                  </a:cubicBezTo>
                  <a:cubicBezTo>
                    <a:pt x="9439" y="8071"/>
                    <a:pt x="9301" y="8331"/>
                    <a:pt x="9288" y="8675"/>
                  </a:cubicBezTo>
                  <a:lnTo>
                    <a:pt x="9167" y="12762"/>
                  </a:lnTo>
                  <a:cubicBezTo>
                    <a:pt x="8542" y="12947"/>
                    <a:pt x="7921" y="13235"/>
                    <a:pt x="7310" y="13626"/>
                  </a:cubicBezTo>
                  <a:cubicBezTo>
                    <a:pt x="7142" y="13729"/>
                    <a:pt x="7050" y="14092"/>
                    <a:pt x="7101" y="14428"/>
                  </a:cubicBezTo>
                  <a:cubicBezTo>
                    <a:pt x="7145" y="14707"/>
                    <a:pt x="7271" y="14881"/>
                    <a:pt x="7406" y="14881"/>
                  </a:cubicBezTo>
                  <a:cubicBezTo>
                    <a:pt x="7437" y="14881"/>
                    <a:pt x="7468" y="14872"/>
                    <a:pt x="7499" y="14853"/>
                  </a:cubicBezTo>
                  <a:cubicBezTo>
                    <a:pt x="8583" y="14161"/>
                    <a:pt x="9693" y="13811"/>
                    <a:pt x="10800" y="13811"/>
                  </a:cubicBezTo>
                  <a:cubicBezTo>
                    <a:pt x="13061" y="13811"/>
                    <a:pt x="14874" y="15251"/>
                    <a:pt x="16001" y="16457"/>
                  </a:cubicBezTo>
                  <a:cubicBezTo>
                    <a:pt x="17185" y="17733"/>
                    <a:pt x="17999" y="19159"/>
                    <a:pt x="18465" y="20311"/>
                  </a:cubicBezTo>
                  <a:lnTo>
                    <a:pt x="3135" y="20311"/>
                  </a:lnTo>
                  <a:cubicBezTo>
                    <a:pt x="3675" y="18981"/>
                    <a:pt x="4678" y="17287"/>
                    <a:pt x="6156" y="15902"/>
                  </a:cubicBezTo>
                  <a:cubicBezTo>
                    <a:pt x="6315" y="15751"/>
                    <a:pt x="6382" y="15374"/>
                    <a:pt x="6311" y="15052"/>
                  </a:cubicBezTo>
                  <a:cubicBezTo>
                    <a:pt x="6257" y="14817"/>
                    <a:pt x="6142" y="14676"/>
                    <a:pt x="6022" y="14676"/>
                  </a:cubicBezTo>
                  <a:cubicBezTo>
                    <a:pt x="5977" y="14676"/>
                    <a:pt x="5932" y="14696"/>
                    <a:pt x="5889" y="14736"/>
                  </a:cubicBezTo>
                  <a:cubicBezTo>
                    <a:pt x="5511" y="15093"/>
                    <a:pt x="5147" y="15484"/>
                    <a:pt x="4803" y="15895"/>
                  </a:cubicBezTo>
                  <a:cubicBezTo>
                    <a:pt x="4529" y="15895"/>
                    <a:pt x="4408" y="15724"/>
                    <a:pt x="4239" y="15491"/>
                  </a:cubicBezTo>
                  <a:cubicBezTo>
                    <a:pt x="4036" y="15209"/>
                    <a:pt x="3783" y="14860"/>
                    <a:pt x="3311" y="14860"/>
                  </a:cubicBezTo>
                  <a:cubicBezTo>
                    <a:pt x="2838" y="14860"/>
                    <a:pt x="2589" y="15209"/>
                    <a:pt x="2386" y="15491"/>
                  </a:cubicBezTo>
                  <a:cubicBezTo>
                    <a:pt x="2214" y="15731"/>
                    <a:pt x="2092" y="15895"/>
                    <a:pt x="1816" y="15895"/>
                  </a:cubicBezTo>
                  <a:cubicBezTo>
                    <a:pt x="1539" y="15895"/>
                    <a:pt x="1414" y="15731"/>
                    <a:pt x="1245" y="15491"/>
                  </a:cubicBezTo>
                  <a:cubicBezTo>
                    <a:pt x="1040" y="15209"/>
                    <a:pt x="790" y="14860"/>
                    <a:pt x="317" y="14860"/>
                  </a:cubicBezTo>
                  <a:cubicBezTo>
                    <a:pt x="142" y="14860"/>
                    <a:pt x="0" y="15148"/>
                    <a:pt x="0" y="15504"/>
                  </a:cubicBezTo>
                  <a:lnTo>
                    <a:pt x="0" y="20956"/>
                  </a:lnTo>
                  <a:cubicBezTo>
                    <a:pt x="0" y="21312"/>
                    <a:pt x="142" y="21600"/>
                    <a:pt x="317" y="21600"/>
                  </a:cubicBezTo>
                  <a:lnTo>
                    <a:pt x="21283" y="21600"/>
                  </a:lnTo>
                  <a:cubicBezTo>
                    <a:pt x="21458" y="21600"/>
                    <a:pt x="21600" y="21312"/>
                    <a:pt x="21600" y="20956"/>
                  </a:cubicBezTo>
                  <a:lnTo>
                    <a:pt x="21600" y="15504"/>
                  </a:lnTo>
                  <a:cubicBezTo>
                    <a:pt x="21600" y="15148"/>
                    <a:pt x="21458" y="14860"/>
                    <a:pt x="21283" y="14860"/>
                  </a:cubicBezTo>
                  <a:cubicBezTo>
                    <a:pt x="20810" y="14860"/>
                    <a:pt x="20560" y="15209"/>
                    <a:pt x="20358" y="15491"/>
                  </a:cubicBezTo>
                  <a:cubicBezTo>
                    <a:pt x="20186" y="15731"/>
                    <a:pt x="20061" y="15902"/>
                    <a:pt x="19784" y="15902"/>
                  </a:cubicBezTo>
                  <a:cubicBezTo>
                    <a:pt x="19508" y="15902"/>
                    <a:pt x="19386" y="15731"/>
                    <a:pt x="19214" y="15491"/>
                  </a:cubicBezTo>
                  <a:cubicBezTo>
                    <a:pt x="19011" y="15209"/>
                    <a:pt x="18762" y="14860"/>
                    <a:pt x="18289" y="14860"/>
                  </a:cubicBezTo>
                  <a:cubicBezTo>
                    <a:pt x="17817" y="14860"/>
                    <a:pt x="17564" y="15209"/>
                    <a:pt x="17361" y="15491"/>
                  </a:cubicBezTo>
                  <a:cubicBezTo>
                    <a:pt x="17192" y="15724"/>
                    <a:pt x="17071" y="15895"/>
                    <a:pt x="16797" y="15895"/>
                  </a:cubicBezTo>
                  <a:cubicBezTo>
                    <a:pt x="16635" y="15703"/>
                    <a:pt x="16467" y="15511"/>
                    <a:pt x="16298" y="15326"/>
                  </a:cubicBezTo>
                  <a:cubicBezTo>
                    <a:pt x="15393" y="14352"/>
                    <a:pt x="14067" y="13242"/>
                    <a:pt x="12434" y="12762"/>
                  </a:cubicBezTo>
                  <a:lnTo>
                    <a:pt x="12066" y="605"/>
                  </a:lnTo>
                  <a:cubicBezTo>
                    <a:pt x="12056" y="267"/>
                    <a:pt x="11914" y="0"/>
                    <a:pt x="1175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79" name="Google Shape;246;p28"/>
            <p:cNvSpPr/>
            <p:nvPr/>
          </p:nvSpPr>
          <p:spPr>
            <a:xfrm>
              <a:off x="304238" y="547902"/>
              <a:ext cx="31395" cy="18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6"/>
                    <a:pt x="0" y="10800"/>
                  </a:cubicBezTo>
                  <a:cubicBezTo>
                    <a:pt x="0" y="16774"/>
                    <a:pt x="2889" y="21600"/>
                    <a:pt x="6468" y="21600"/>
                  </a:cubicBezTo>
                  <a:lnTo>
                    <a:pt x="15135" y="21600"/>
                  </a:lnTo>
                  <a:cubicBezTo>
                    <a:pt x="18711" y="21600"/>
                    <a:pt x="21600" y="16774"/>
                    <a:pt x="21600" y="10800"/>
                  </a:cubicBezTo>
                  <a:cubicBezTo>
                    <a:pt x="21600" y="4826"/>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80" name="Google Shape;247;p28"/>
            <p:cNvSpPr/>
            <p:nvPr/>
          </p:nvSpPr>
          <p:spPr>
            <a:xfrm>
              <a:off x="347129"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5"/>
                    <a:pt x="0" y="10798"/>
                  </a:cubicBezTo>
                  <a:cubicBezTo>
                    <a:pt x="0" y="16775"/>
                    <a:pt x="2889" y="21600"/>
                    <a:pt x="6465"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81" name="Google Shape;248;p28"/>
            <p:cNvSpPr/>
            <p:nvPr/>
          </p:nvSpPr>
          <p:spPr>
            <a:xfrm>
              <a:off x="409018" y="570598"/>
              <a:ext cx="31395"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6"/>
                    <a:pt x="0" y="10800"/>
                  </a:cubicBezTo>
                  <a:cubicBezTo>
                    <a:pt x="0" y="16774"/>
                    <a:pt x="2889" y="21600"/>
                    <a:pt x="6465" y="21600"/>
                  </a:cubicBezTo>
                  <a:lnTo>
                    <a:pt x="15132" y="21600"/>
                  </a:lnTo>
                  <a:cubicBezTo>
                    <a:pt x="18709" y="21600"/>
                    <a:pt x="21600" y="16774"/>
                    <a:pt x="21600" y="10800"/>
                  </a:cubicBezTo>
                  <a:cubicBezTo>
                    <a:pt x="21600" y="4826"/>
                    <a:pt x="18709" y="0"/>
                    <a:pt x="151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82" name="Google Shape;249;p28"/>
            <p:cNvSpPr/>
            <p:nvPr/>
          </p:nvSpPr>
          <p:spPr>
            <a:xfrm>
              <a:off x="199461" y="570598"/>
              <a:ext cx="31392"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6" y="0"/>
                  </a:moveTo>
                  <a:cubicBezTo>
                    <a:pt x="2889" y="0"/>
                    <a:pt x="0" y="4826"/>
                    <a:pt x="0" y="10800"/>
                  </a:cubicBezTo>
                  <a:cubicBezTo>
                    <a:pt x="0" y="16774"/>
                    <a:pt x="2889" y="21600"/>
                    <a:pt x="6466" y="21600"/>
                  </a:cubicBezTo>
                  <a:lnTo>
                    <a:pt x="15134" y="21600"/>
                  </a:lnTo>
                  <a:cubicBezTo>
                    <a:pt x="18711" y="21600"/>
                    <a:pt x="21600" y="16774"/>
                    <a:pt x="21600" y="10800"/>
                  </a:cubicBezTo>
                  <a:cubicBezTo>
                    <a:pt x="21600" y="4826"/>
                    <a:pt x="18711" y="0"/>
                    <a:pt x="1513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83" name="Google Shape;250;p28"/>
            <p:cNvSpPr/>
            <p:nvPr/>
          </p:nvSpPr>
          <p:spPr>
            <a:xfrm>
              <a:off x="261346"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5"/>
                    <a:pt x="0" y="10798"/>
                  </a:cubicBezTo>
                  <a:cubicBezTo>
                    <a:pt x="0" y="16775"/>
                    <a:pt x="2889" y="21600"/>
                    <a:pt x="6468"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292" name="Google Shape;251;p28"/>
          <p:cNvGrpSpPr/>
          <p:nvPr/>
        </p:nvGrpSpPr>
        <p:grpSpPr>
          <a:xfrm>
            <a:off x="639864" y="4503609"/>
            <a:ext cx="639871" cy="639884"/>
            <a:chOff x="0" y="0"/>
            <a:chExt cx="639870" cy="639882"/>
          </a:xfrm>
        </p:grpSpPr>
        <p:sp>
          <p:nvSpPr>
            <p:cNvPr id="285" name="Google Shape;252;p28"/>
            <p:cNvSpPr/>
            <p:nvPr/>
          </p:nvSpPr>
          <p:spPr>
            <a:xfrm>
              <a:off x="85901" y="-1"/>
              <a:ext cx="468069" cy="417629"/>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0772" y="3796"/>
                  </a:moveTo>
                  <a:lnTo>
                    <a:pt x="11209" y="7100"/>
                  </a:lnTo>
                  <a:cubicBezTo>
                    <a:pt x="11034" y="7307"/>
                    <a:pt x="10887" y="7499"/>
                    <a:pt x="10772" y="7669"/>
                  </a:cubicBezTo>
                  <a:cubicBezTo>
                    <a:pt x="10657" y="7499"/>
                    <a:pt x="10510" y="7307"/>
                    <a:pt x="10335" y="7100"/>
                  </a:cubicBezTo>
                  <a:lnTo>
                    <a:pt x="10772" y="3796"/>
                  </a:lnTo>
                  <a:close/>
                  <a:moveTo>
                    <a:pt x="4876" y="5447"/>
                  </a:moveTo>
                  <a:cubicBezTo>
                    <a:pt x="5198" y="5447"/>
                    <a:pt x="5535" y="5474"/>
                    <a:pt x="5885" y="5534"/>
                  </a:cubicBezTo>
                  <a:cubicBezTo>
                    <a:pt x="7818" y="5859"/>
                    <a:pt x="9088" y="7023"/>
                    <a:pt x="9773" y="7855"/>
                  </a:cubicBezTo>
                  <a:lnTo>
                    <a:pt x="1560" y="6454"/>
                  </a:lnTo>
                  <a:cubicBezTo>
                    <a:pt x="2275" y="5989"/>
                    <a:pt x="3425" y="5447"/>
                    <a:pt x="4876" y="5447"/>
                  </a:cubicBezTo>
                  <a:close/>
                  <a:moveTo>
                    <a:pt x="16662" y="5446"/>
                  </a:moveTo>
                  <a:cubicBezTo>
                    <a:pt x="18116" y="5446"/>
                    <a:pt x="19267" y="5989"/>
                    <a:pt x="19985" y="6454"/>
                  </a:cubicBezTo>
                  <a:lnTo>
                    <a:pt x="11766" y="7855"/>
                  </a:lnTo>
                  <a:cubicBezTo>
                    <a:pt x="12447" y="7023"/>
                    <a:pt x="13717" y="5865"/>
                    <a:pt x="15659" y="5534"/>
                  </a:cubicBezTo>
                  <a:cubicBezTo>
                    <a:pt x="16009" y="5472"/>
                    <a:pt x="16345" y="5446"/>
                    <a:pt x="16662" y="5446"/>
                  </a:cubicBezTo>
                  <a:close/>
                  <a:moveTo>
                    <a:pt x="10772" y="9003"/>
                  </a:moveTo>
                  <a:cubicBezTo>
                    <a:pt x="11177" y="9003"/>
                    <a:pt x="11504" y="9371"/>
                    <a:pt x="11504" y="9820"/>
                  </a:cubicBezTo>
                  <a:cubicBezTo>
                    <a:pt x="11504" y="10276"/>
                    <a:pt x="11177" y="10643"/>
                    <a:pt x="10772" y="10643"/>
                  </a:cubicBezTo>
                  <a:cubicBezTo>
                    <a:pt x="10367" y="10643"/>
                    <a:pt x="10040" y="10276"/>
                    <a:pt x="10040" y="9820"/>
                  </a:cubicBezTo>
                  <a:cubicBezTo>
                    <a:pt x="10040" y="9371"/>
                    <a:pt x="10367" y="9003"/>
                    <a:pt x="10772" y="9003"/>
                  </a:cubicBezTo>
                  <a:close/>
                  <a:moveTo>
                    <a:pt x="9180" y="9851"/>
                  </a:moveTo>
                  <a:cubicBezTo>
                    <a:pt x="9184" y="10177"/>
                    <a:pt x="9267" y="10482"/>
                    <a:pt x="9405" y="10741"/>
                  </a:cubicBezTo>
                  <a:lnTo>
                    <a:pt x="9387" y="11020"/>
                  </a:lnTo>
                  <a:cubicBezTo>
                    <a:pt x="9253" y="11227"/>
                    <a:pt x="9037" y="11361"/>
                    <a:pt x="8798" y="11361"/>
                  </a:cubicBezTo>
                  <a:cubicBezTo>
                    <a:pt x="8393" y="11361"/>
                    <a:pt x="8066" y="10994"/>
                    <a:pt x="8066" y="10539"/>
                  </a:cubicBezTo>
                  <a:cubicBezTo>
                    <a:pt x="8066" y="10498"/>
                    <a:pt x="8071" y="10456"/>
                    <a:pt x="8075" y="10410"/>
                  </a:cubicBezTo>
                  <a:lnTo>
                    <a:pt x="9180" y="9851"/>
                  </a:lnTo>
                  <a:close/>
                  <a:moveTo>
                    <a:pt x="12364" y="9851"/>
                  </a:moveTo>
                  <a:lnTo>
                    <a:pt x="13469" y="10410"/>
                  </a:lnTo>
                  <a:cubicBezTo>
                    <a:pt x="13473" y="10456"/>
                    <a:pt x="13478" y="10498"/>
                    <a:pt x="13478" y="10539"/>
                  </a:cubicBezTo>
                  <a:cubicBezTo>
                    <a:pt x="13478" y="10994"/>
                    <a:pt x="13151" y="11361"/>
                    <a:pt x="12746" y="11361"/>
                  </a:cubicBezTo>
                  <a:cubicBezTo>
                    <a:pt x="12507" y="11361"/>
                    <a:pt x="12291" y="11227"/>
                    <a:pt x="12157" y="11020"/>
                  </a:cubicBezTo>
                  <a:lnTo>
                    <a:pt x="12139" y="10741"/>
                  </a:lnTo>
                  <a:cubicBezTo>
                    <a:pt x="12277" y="10482"/>
                    <a:pt x="12360" y="10177"/>
                    <a:pt x="12364" y="9851"/>
                  </a:cubicBezTo>
                  <a:close/>
                  <a:moveTo>
                    <a:pt x="7128" y="8383"/>
                  </a:moveTo>
                  <a:lnTo>
                    <a:pt x="9263" y="8750"/>
                  </a:lnTo>
                  <a:lnTo>
                    <a:pt x="2038" y="12401"/>
                  </a:lnTo>
                  <a:cubicBezTo>
                    <a:pt x="2498" y="11392"/>
                    <a:pt x="3446" y="9888"/>
                    <a:pt x="5227" y="8988"/>
                  </a:cubicBezTo>
                  <a:cubicBezTo>
                    <a:pt x="5839" y="8678"/>
                    <a:pt x="6479" y="8476"/>
                    <a:pt x="7128" y="8383"/>
                  </a:cubicBezTo>
                  <a:close/>
                  <a:moveTo>
                    <a:pt x="14417" y="8383"/>
                  </a:moveTo>
                  <a:cubicBezTo>
                    <a:pt x="15065" y="8476"/>
                    <a:pt x="15705" y="8678"/>
                    <a:pt x="16317" y="8988"/>
                  </a:cubicBezTo>
                  <a:cubicBezTo>
                    <a:pt x="18098" y="9888"/>
                    <a:pt x="19046" y="11392"/>
                    <a:pt x="19506" y="12401"/>
                  </a:cubicBezTo>
                  <a:lnTo>
                    <a:pt x="12534" y="8874"/>
                  </a:lnTo>
                  <a:lnTo>
                    <a:pt x="12530" y="8874"/>
                  </a:lnTo>
                  <a:lnTo>
                    <a:pt x="12281" y="8750"/>
                  </a:lnTo>
                  <a:lnTo>
                    <a:pt x="14417" y="8383"/>
                  </a:lnTo>
                  <a:close/>
                  <a:moveTo>
                    <a:pt x="10771" y="0"/>
                  </a:moveTo>
                  <a:cubicBezTo>
                    <a:pt x="10562" y="0"/>
                    <a:pt x="10377" y="175"/>
                    <a:pt x="10344" y="414"/>
                  </a:cubicBezTo>
                  <a:lnTo>
                    <a:pt x="9566" y="6309"/>
                  </a:lnTo>
                  <a:cubicBezTo>
                    <a:pt x="8743" y="5565"/>
                    <a:pt x="7574" y="4841"/>
                    <a:pt x="6014" y="4572"/>
                  </a:cubicBezTo>
                  <a:cubicBezTo>
                    <a:pt x="5612" y="4504"/>
                    <a:pt x="5227" y="4473"/>
                    <a:pt x="4860" y="4473"/>
                  </a:cubicBezTo>
                  <a:cubicBezTo>
                    <a:pt x="2003" y="4473"/>
                    <a:pt x="219" y="6310"/>
                    <a:pt x="138" y="6397"/>
                  </a:cubicBezTo>
                  <a:cubicBezTo>
                    <a:pt x="18" y="6526"/>
                    <a:pt x="-28" y="6718"/>
                    <a:pt x="18" y="6894"/>
                  </a:cubicBezTo>
                  <a:cubicBezTo>
                    <a:pt x="69" y="7075"/>
                    <a:pt x="202" y="7204"/>
                    <a:pt x="368" y="7230"/>
                  </a:cubicBezTo>
                  <a:lnTo>
                    <a:pt x="5029" y="8026"/>
                  </a:lnTo>
                  <a:cubicBezTo>
                    <a:pt x="4979" y="8052"/>
                    <a:pt x="4923" y="8078"/>
                    <a:pt x="4873" y="8104"/>
                  </a:cubicBezTo>
                  <a:cubicBezTo>
                    <a:pt x="1619" y="9748"/>
                    <a:pt x="846" y="13078"/>
                    <a:pt x="814" y="13223"/>
                  </a:cubicBezTo>
                  <a:cubicBezTo>
                    <a:pt x="777" y="13404"/>
                    <a:pt x="833" y="13590"/>
                    <a:pt x="957" y="13709"/>
                  </a:cubicBezTo>
                  <a:cubicBezTo>
                    <a:pt x="1035" y="13787"/>
                    <a:pt x="1136" y="13823"/>
                    <a:pt x="1233" y="13823"/>
                  </a:cubicBezTo>
                  <a:cubicBezTo>
                    <a:pt x="1293" y="13823"/>
                    <a:pt x="1352" y="13807"/>
                    <a:pt x="1412" y="13781"/>
                  </a:cubicBezTo>
                  <a:lnTo>
                    <a:pt x="7224" y="10839"/>
                  </a:lnTo>
                  <a:cubicBezTo>
                    <a:pt x="7353" y="11687"/>
                    <a:pt x="8006" y="12333"/>
                    <a:pt x="8798" y="12333"/>
                  </a:cubicBezTo>
                  <a:cubicBezTo>
                    <a:pt x="8977" y="12333"/>
                    <a:pt x="9157" y="12297"/>
                    <a:pt x="9322" y="12230"/>
                  </a:cubicBezTo>
                  <a:lnTo>
                    <a:pt x="8835" y="21088"/>
                  </a:lnTo>
                  <a:cubicBezTo>
                    <a:pt x="8821" y="21357"/>
                    <a:pt x="9005" y="21584"/>
                    <a:pt x="9240" y="21600"/>
                  </a:cubicBezTo>
                  <a:lnTo>
                    <a:pt x="9267" y="21600"/>
                  </a:lnTo>
                  <a:cubicBezTo>
                    <a:pt x="9493" y="21600"/>
                    <a:pt x="9681" y="21404"/>
                    <a:pt x="9700" y="21145"/>
                  </a:cubicBezTo>
                  <a:lnTo>
                    <a:pt x="10224" y="11506"/>
                  </a:lnTo>
                  <a:cubicBezTo>
                    <a:pt x="10395" y="11573"/>
                    <a:pt x="10579" y="11615"/>
                    <a:pt x="10772" y="11615"/>
                  </a:cubicBezTo>
                  <a:cubicBezTo>
                    <a:pt x="10965" y="11615"/>
                    <a:pt x="11149" y="11573"/>
                    <a:pt x="11320" y="11506"/>
                  </a:cubicBezTo>
                  <a:lnTo>
                    <a:pt x="11513" y="15064"/>
                  </a:lnTo>
                  <a:cubicBezTo>
                    <a:pt x="11527" y="15322"/>
                    <a:pt x="11715" y="15519"/>
                    <a:pt x="11941" y="15519"/>
                  </a:cubicBezTo>
                  <a:lnTo>
                    <a:pt x="11968" y="15519"/>
                  </a:lnTo>
                  <a:cubicBezTo>
                    <a:pt x="12208" y="15503"/>
                    <a:pt x="12387" y="15271"/>
                    <a:pt x="12373" y="15007"/>
                  </a:cubicBezTo>
                  <a:lnTo>
                    <a:pt x="12222" y="12230"/>
                  </a:lnTo>
                  <a:cubicBezTo>
                    <a:pt x="12387" y="12297"/>
                    <a:pt x="12567" y="12333"/>
                    <a:pt x="12746" y="12333"/>
                  </a:cubicBezTo>
                  <a:cubicBezTo>
                    <a:pt x="13538" y="12333"/>
                    <a:pt x="14191" y="11687"/>
                    <a:pt x="14320" y="10839"/>
                  </a:cubicBezTo>
                  <a:lnTo>
                    <a:pt x="20132" y="13781"/>
                  </a:lnTo>
                  <a:cubicBezTo>
                    <a:pt x="20192" y="13807"/>
                    <a:pt x="20251" y="13823"/>
                    <a:pt x="20311" y="13823"/>
                  </a:cubicBezTo>
                  <a:cubicBezTo>
                    <a:pt x="20408" y="13823"/>
                    <a:pt x="20509" y="13787"/>
                    <a:pt x="20587" y="13709"/>
                  </a:cubicBezTo>
                  <a:cubicBezTo>
                    <a:pt x="20711" y="13590"/>
                    <a:pt x="20767" y="13404"/>
                    <a:pt x="20730" y="13223"/>
                  </a:cubicBezTo>
                  <a:cubicBezTo>
                    <a:pt x="20698" y="13078"/>
                    <a:pt x="19925" y="9748"/>
                    <a:pt x="16671" y="8104"/>
                  </a:cubicBezTo>
                  <a:cubicBezTo>
                    <a:pt x="16621" y="8078"/>
                    <a:pt x="16565" y="8052"/>
                    <a:pt x="16515" y="8026"/>
                  </a:cubicBezTo>
                  <a:lnTo>
                    <a:pt x="21176" y="7230"/>
                  </a:lnTo>
                  <a:cubicBezTo>
                    <a:pt x="21342" y="7204"/>
                    <a:pt x="21475" y="7075"/>
                    <a:pt x="21526" y="6894"/>
                  </a:cubicBezTo>
                  <a:cubicBezTo>
                    <a:pt x="21572" y="6718"/>
                    <a:pt x="21526" y="6526"/>
                    <a:pt x="21406" y="6397"/>
                  </a:cubicBezTo>
                  <a:cubicBezTo>
                    <a:pt x="21325" y="6310"/>
                    <a:pt x="19542" y="4473"/>
                    <a:pt x="16684" y="4473"/>
                  </a:cubicBezTo>
                  <a:cubicBezTo>
                    <a:pt x="16317" y="4473"/>
                    <a:pt x="15932" y="4504"/>
                    <a:pt x="15530" y="4572"/>
                  </a:cubicBezTo>
                  <a:cubicBezTo>
                    <a:pt x="13970" y="4841"/>
                    <a:pt x="12801" y="5565"/>
                    <a:pt x="11978" y="6309"/>
                  </a:cubicBezTo>
                  <a:lnTo>
                    <a:pt x="11200" y="414"/>
                  </a:lnTo>
                  <a:cubicBezTo>
                    <a:pt x="11172" y="208"/>
                    <a:pt x="11030" y="37"/>
                    <a:pt x="10836" y="6"/>
                  </a:cubicBezTo>
                  <a:cubicBezTo>
                    <a:pt x="10814" y="2"/>
                    <a:pt x="10793" y="0"/>
                    <a:pt x="107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86" name="Google Shape;253;p28"/>
            <p:cNvSpPr/>
            <p:nvPr/>
          </p:nvSpPr>
          <p:spPr>
            <a:xfrm>
              <a:off x="0" y="324929"/>
              <a:ext cx="639871" cy="314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1" y="16149"/>
                  </a:moveTo>
                  <a:cubicBezTo>
                    <a:pt x="3588" y="16149"/>
                    <a:pt x="3713" y="16313"/>
                    <a:pt x="3881" y="16553"/>
                  </a:cubicBezTo>
                  <a:cubicBezTo>
                    <a:pt x="3945" y="16643"/>
                    <a:pt x="4016" y="16739"/>
                    <a:pt x="4097" y="16828"/>
                  </a:cubicBezTo>
                  <a:cubicBezTo>
                    <a:pt x="3331" y="17932"/>
                    <a:pt x="2717" y="19145"/>
                    <a:pt x="2352" y="20318"/>
                  </a:cubicBezTo>
                  <a:lnTo>
                    <a:pt x="635" y="20318"/>
                  </a:lnTo>
                  <a:lnTo>
                    <a:pt x="635" y="16252"/>
                  </a:lnTo>
                  <a:cubicBezTo>
                    <a:pt x="722" y="16327"/>
                    <a:pt x="800" y="16430"/>
                    <a:pt x="888" y="16553"/>
                  </a:cubicBezTo>
                  <a:cubicBezTo>
                    <a:pt x="1090" y="16834"/>
                    <a:pt x="1343" y="17184"/>
                    <a:pt x="1816" y="17184"/>
                  </a:cubicBezTo>
                  <a:cubicBezTo>
                    <a:pt x="2285" y="17184"/>
                    <a:pt x="2538" y="16834"/>
                    <a:pt x="2740" y="16553"/>
                  </a:cubicBezTo>
                  <a:cubicBezTo>
                    <a:pt x="2913" y="16313"/>
                    <a:pt x="3034" y="16149"/>
                    <a:pt x="3311" y="16149"/>
                  </a:cubicBezTo>
                  <a:close/>
                  <a:moveTo>
                    <a:pt x="18289" y="16142"/>
                  </a:moveTo>
                  <a:cubicBezTo>
                    <a:pt x="18566" y="16142"/>
                    <a:pt x="18687" y="16313"/>
                    <a:pt x="18860" y="16553"/>
                  </a:cubicBezTo>
                  <a:cubicBezTo>
                    <a:pt x="19062" y="16834"/>
                    <a:pt x="19312" y="17184"/>
                    <a:pt x="19784" y="17184"/>
                  </a:cubicBezTo>
                  <a:cubicBezTo>
                    <a:pt x="20257" y="17184"/>
                    <a:pt x="20510" y="16834"/>
                    <a:pt x="20712" y="16553"/>
                  </a:cubicBezTo>
                  <a:cubicBezTo>
                    <a:pt x="20800" y="16430"/>
                    <a:pt x="20878" y="16327"/>
                    <a:pt x="20966" y="16252"/>
                  </a:cubicBezTo>
                  <a:lnTo>
                    <a:pt x="20966" y="20318"/>
                  </a:lnTo>
                  <a:lnTo>
                    <a:pt x="19248" y="20318"/>
                  </a:lnTo>
                  <a:cubicBezTo>
                    <a:pt x="18883" y="19152"/>
                    <a:pt x="18272" y="17938"/>
                    <a:pt x="17503" y="16828"/>
                  </a:cubicBezTo>
                  <a:cubicBezTo>
                    <a:pt x="17584" y="16739"/>
                    <a:pt x="17655" y="16643"/>
                    <a:pt x="17719" y="16553"/>
                  </a:cubicBezTo>
                  <a:cubicBezTo>
                    <a:pt x="17887" y="16313"/>
                    <a:pt x="18012" y="16142"/>
                    <a:pt x="18289" y="16142"/>
                  </a:cubicBezTo>
                  <a:close/>
                  <a:moveTo>
                    <a:pt x="11750" y="0"/>
                  </a:moveTo>
                  <a:cubicBezTo>
                    <a:pt x="11744" y="0"/>
                    <a:pt x="11738" y="0"/>
                    <a:pt x="11732" y="1"/>
                  </a:cubicBezTo>
                  <a:cubicBezTo>
                    <a:pt x="11556" y="29"/>
                    <a:pt x="11424" y="330"/>
                    <a:pt x="11434" y="687"/>
                  </a:cubicBezTo>
                  <a:lnTo>
                    <a:pt x="11796" y="12611"/>
                  </a:lnTo>
                  <a:cubicBezTo>
                    <a:pt x="11475" y="12556"/>
                    <a:pt x="11141" y="12522"/>
                    <a:pt x="10800" y="12522"/>
                  </a:cubicBezTo>
                  <a:cubicBezTo>
                    <a:pt x="10469" y="12522"/>
                    <a:pt x="10135" y="12556"/>
                    <a:pt x="9804" y="12611"/>
                  </a:cubicBezTo>
                  <a:lnTo>
                    <a:pt x="9922" y="8751"/>
                  </a:lnTo>
                  <a:cubicBezTo>
                    <a:pt x="9933" y="8401"/>
                    <a:pt x="9798" y="8092"/>
                    <a:pt x="9626" y="8072"/>
                  </a:cubicBezTo>
                  <a:cubicBezTo>
                    <a:pt x="9619" y="8071"/>
                    <a:pt x="9613" y="8071"/>
                    <a:pt x="9607" y="8071"/>
                  </a:cubicBezTo>
                  <a:cubicBezTo>
                    <a:pt x="9439" y="8071"/>
                    <a:pt x="9301" y="8331"/>
                    <a:pt x="9288" y="8675"/>
                  </a:cubicBezTo>
                  <a:lnTo>
                    <a:pt x="9167" y="12762"/>
                  </a:lnTo>
                  <a:cubicBezTo>
                    <a:pt x="8542" y="12947"/>
                    <a:pt x="7921" y="13235"/>
                    <a:pt x="7310" y="13626"/>
                  </a:cubicBezTo>
                  <a:cubicBezTo>
                    <a:pt x="7142" y="13729"/>
                    <a:pt x="7050" y="14092"/>
                    <a:pt x="7101" y="14428"/>
                  </a:cubicBezTo>
                  <a:cubicBezTo>
                    <a:pt x="7145" y="14707"/>
                    <a:pt x="7271" y="14881"/>
                    <a:pt x="7406" y="14881"/>
                  </a:cubicBezTo>
                  <a:cubicBezTo>
                    <a:pt x="7437" y="14881"/>
                    <a:pt x="7468" y="14872"/>
                    <a:pt x="7499" y="14853"/>
                  </a:cubicBezTo>
                  <a:cubicBezTo>
                    <a:pt x="8583" y="14161"/>
                    <a:pt x="9693" y="13811"/>
                    <a:pt x="10800" y="13811"/>
                  </a:cubicBezTo>
                  <a:cubicBezTo>
                    <a:pt x="13061" y="13811"/>
                    <a:pt x="14874" y="15251"/>
                    <a:pt x="16001" y="16457"/>
                  </a:cubicBezTo>
                  <a:cubicBezTo>
                    <a:pt x="17185" y="17733"/>
                    <a:pt x="17999" y="19159"/>
                    <a:pt x="18465" y="20311"/>
                  </a:cubicBezTo>
                  <a:lnTo>
                    <a:pt x="3135" y="20311"/>
                  </a:lnTo>
                  <a:cubicBezTo>
                    <a:pt x="3675" y="18981"/>
                    <a:pt x="4678" y="17287"/>
                    <a:pt x="6156" y="15902"/>
                  </a:cubicBezTo>
                  <a:cubicBezTo>
                    <a:pt x="6315" y="15751"/>
                    <a:pt x="6382" y="15374"/>
                    <a:pt x="6311" y="15052"/>
                  </a:cubicBezTo>
                  <a:cubicBezTo>
                    <a:pt x="6257" y="14817"/>
                    <a:pt x="6142" y="14676"/>
                    <a:pt x="6022" y="14676"/>
                  </a:cubicBezTo>
                  <a:cubicBezTo>
                    <a:pt x="5977" y="14676"/>
                    <a:pt x="5932" y="14696"/>
                    <a:pt x="5889" y="14736"/>
                  </a:cubicBezTo>
                  <a:cubicBezTo>
                    <a:pt x="5511" y="15093"/>
                    <a:pt x="5147" y="15484"/>
                    <a:pt x="4803" y="15895"/>
                  </a:cubicBezTo>
                  <a:cubicBezTo>
                    <a:pt x="4529" y="15895"/>
                    <a:pt x="4408" y="15724"/>
                    <a:pt x="4239" y="15491"/>
                  </a:cubicBezTo>
                  <a:cubicBezTo>
                    <a:pt x="4036" y="15209"/>
                    <a:pt x="3783" y="14860"/>
                    <a:pt x="3311" y="14860"/>
                  </a:cubicBezTo>
                  <a:cubicBezTo>
                    <a:pt x="2838" y="14860"/>
                    <a:pt x="2589" y="15209"/>
                    <a:pt x="2386" y="15491"/>
                  </a:cubicBezTo>
                  <a:cubicBezTo>
                    <a:pt x="2214" y="15731"/>
                    <a:pt x="2092" y="15895"/>
                    <a:pt x="1816" y="15895"/>
                  </a:cubicBezTo>
                  <a:cubicBezTo>
                    <a:pt x="1539" y="15895"/>
                    <a:pt x="1414" y="15731"/>
                    <a:pt x="1245" y="15491"/>
                  </a:cubicBezTo>
                  <a:cubicBezTo>
                    <a:pt x="1040" y="15209"/>
                    <a:pt x="790" y="14860"/>
                    <a:pt x="317" y="14860"/>
                  </a:cubicBezTo>
                  <a:cubicBezTo>
                    <a:pt x="142" y="14860"/>
                    <a:pt x="0" y="15148"/>
                    <a:pt x="0" y="15504"/>
                  </a:cubicBezTo>
                  <a:lnTo>
                    <a:pt x="0" y="20956"/>
                  </a:lnTo>
                  <a:cubicBezTo>
                    <a:pt x="0" y="21312"/>
                    <a:pt x="142" y="21600"/>
                    <a:pt x="317" y="21600"/>
                  </a:cubicBezTo>
                  <a:lnTo>
                    <a:pt x="21283" y="21600"/>
                  </a:lnTo>
                  <a:cubicBezTo>
                    <a:pt x="21458" y="21600"/>
                    <a:pt x="21600" y="21312"/>
                    <a:pt x="21600" y="20956"/>
                  </a:cubicBezTo>
                  <a:lnTo>
                    <a:pt x="21600" y="15504"/>
                  </a:lnTo>
                  <a:cubicBezTo>
                    <a:pt x="21600" y="15148"/>
                    <a:pt x="21458" y="14860"/>
                    <a:pt x="21283" y="14860"/>
                  </a:cubicBezTo>
                  <a:cubicBezTo>
                    <a:pt x="20810" y="14860"/>
                    <a:pt x="20560" y="15209"/>
                    <a:pt x="20358" y="15491"/>
                  </a:cubicBezTo>
                  <a:cubicBezTo>
                    <a:pt x="20186" y="15731"/>
                    <a:pt x="20061" y="15902"/>
                    <a:pt x="19784" y="15902"/>
                  </a:cubicBezTo>
                  <a:cubicBezTo>
                    <a:pt x="19508" y="15902"/>
                    <a:pt x="19386" y="15731"/>
                    <a:pt x="19214" y="15491"/>
                  </a:cubicBezTo>
                  <a:cubicBezTo>
                    <a:pt x="19011" y="15209"/>
                    <a:pt x="18762" y="14860"/>
                    <a:pt x="18289" y="14860"/>
                  </a:cubicBezTo>
                  <a:cubicBezTo>
                    <a:pt x="17817" y="14860"/>
                    <a:pt x="17564" y="15209"/>
                    <a:pt x="17361" y="15491"/>
                  </a:cubicBezTo>
                  <a:cubicBezTo>
                    <a:pt x="17192" y="15724"/>
                    <a:pt x="17071" y="15895"/>
                    <a:pt x="16797" y="15895"/>
                  </a:cubicBezTo>
                  <a:cubicBezTo>
                    <a:pt x="16635" y="15703"/>
                    <a:pt x="16467" y="15511"/>
                    <a:pt x="16298" y="15326"/>
                  </a:cubicBezTo>
                  <a:cubicBezTo>
                    <a:pt x="15393" y="14352"/>
                    <a:pt x="14067" y="13242"/>
                    <a:pt x="12434" y="12762"/>
                  </a:cubicBezTo>
                  <a:lnTo>
                    <a:pt x="12066" y="605"/>
                  </a:lnTo>
                  <a:cubicBezTo>
                    <a:pt x="12056" y="267"/>
                    <a:pt x="11914" y="0"/>
                    <a:pt x="1175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87" name="Google Shape;254;p28"/>
            <p:cNvSpPr/>
            <p:nvPr/>
          </p:nvSpPr>
          <p:spPr>
            <a:xfrm>
              <a:off x="304238" y="547902"/>
              <a:ext cx="31395" cy="18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6"/>
                    <a:pt x="0" y="10800"/>
                  </a:cubicBezTo>
                  <a:cubicBezTo>
                    <a:pt x="0" y="16774"/>
                    <a:pt x="2889" y="21600"/>
                    <a:pt x="6468" y="21600"/>
                  </a:cubicBezTo>
                  <a:lnTo>
                    <a:pt x="15135" y="21600"/>
                  </a:lnTo>
                  <a:cubicBezTo>
                    <a:pt x="18711" y="21600"/>
                    <a:pt x="21600" y="16774"/>
                    <a:pt x="21600" y="10800"/>
                  </a:cubicBezTo>
                  <a:cubicBezTo>
                    <a:pt x="21600" y="4826"/>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88" name="Google Shape;255;p28"/>
            <p:cNvSpPr/>
            <p:nvPr/>
          </p:nvSpPr>
          <p:spPr>
            <a:xfrm>
              <a:off x="347129"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5"/>
                    <a:pt x="0" y="10798"/>
                  </a:cubicBezTo>
                  <a:cubicBezTo>
                    <a:pt x="0" y="16775"/>
                    <a:pt x="2889" y="21600"/>
                    <a:pt x="6465"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89" name="Google Shape;256;p28"/>
            <p:cNvSpPr/>
            <p:nvPr/>
          </p:nvSpPr>
          <p:spPr>
            <a:xfrm>
              <a:off x="409018" y="570598"/>
              <a:ext cx="31395"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6"/>
                    <a:pt x="0" y="10800"/>
                  </a:cubicBezTo>
                  <a:cubicBezTo>
                    <a:pt x="0" y="16774"/>
                    <a:pt x="2889" y="21600"/>
                    <a:pt x="6465" y="21600"/>
                  </a:cubicBezTo>
                  <a:lnTo>
                    <a:pt x="15132" y="21600"/>
                  </a:lnTo>
                  <a:cubicBezTo>
                    <a:pt x="18709" y="21600"/>
                    <a:pt x="21600" y="16774"/>
                    <a:pt x="21600" y="10800"/>
                  </a:cubicBezTo>
                  <a:cubicBezTo>
                    <a:pt x="21600" y="4826"/>
                    <a:pt x="18709" y="0"/>
                    <a:pt x="151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90" name="Google Shape;257;p28"/>
            <p:cNvSpPr/>
            <p:nvPr/>
          </p:nvSpPr>
          <p:spPr>
            <a:xfrm>
              <a:off x="199461" y="570598"/>
              <a:ext cx="31392"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6" y="0"/>
                  </a:moveTo>
                  <a:cubicBezTo>
                    <a:pt x="2889" y="0"/>
                    <a:pt x="0" y="4826"/>
                    <a:pt x="0" y="10800"/>
                  </a:cubicBezTo>
                  <a:cubicBezTo>
                    <a:pt x="0" y="16774"/>
                    <a:pt x="2889" y="21600"/>
                    <a:pt x="6466" y="21600"/>
                  </a:cubicBezTo>
                  <a:lnTo>
                    <a:pt x="15134" y="21600"/>
                  </a:lnTo>
                  <a:cubicBezTo>
                    <a:pt x="18711" y="21600"/>
                    <a:pt x="21600" y="16774"/>
                    <a:pt x="21600" y="10800"/>
                  </a:cubicBezTo>
                  <a:cubicBezTo>
                    <a:pt x="21600" y="4826"/>
                    <a:pt x="18711" y="0"/>
                    <a:pt x="1513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91" name="Google Shape;258;p28"/>
            <p:cNvSpPr/>
            <p:nvPr/>
          </p:nvSpPr>
          <p:spPr>
            <a:xfrm>
              <a:off x="261346"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5"/>
                    <a:pt x="0" y="10798"/>
                  </a:cubicBezTo>
                  <a:cubicBezTo>
                    <a:pt x="0" y="16775"/>
                    <a:pt x="2889" y="21600"/>
                    <a:pt x="6468"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300" name="Google Shape;259;p28"/>
          <p:cNvGrpSpPr/>
          <p:nvPr/>
        </p:nvGrpSpPr>
        <p:grpSpPr>
          <a:xfrm>
            <a:off x="2559488" y="4503609"/>
            <a:ext cx="639872" cy="639884"/>
            <a:chOff x="0" y="0"/>
            <a:chExt cx="639870" cy="639882"/>
          </a:xfrm>
        </p:grpSpPr>
        <p:sp>
          <p:nvSpPr>
            <p:cNvPr id="293" name="Google Shape;260;p28"/>
            <p:cNvSpPr/>
            <p:nvPr/>
          </p:nvSpPr>
          <p:spPr>
            <a:xfrm>
              <a:off x="85901" y="-1"/>
              <a:ext cx="468069" cy="417629"/>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0772" y="3796"/>
                  </a:moveTo>
                  <a:lnTo>
                    <a:pt x="11209" y="7100"/>
                  </a:lnTo>
                  <a:cubicBezTo>
                    <a:pt x="11034" y="7307"/>
                    <a:pt x="10887" y="7499"/>
                    <a:pt x="10772" y="7669"/>
                  </a:cubicBezTo>
                  <a:cubicBezTo>
                    <a:pt x="10657" y="7499"/>
                    <a:pt x="10510" y="7307"/>
                    <a:pt x="10335" y="7100"/>
                  </a:cubicBezTo>
                  <a:lnTo>
                    <a:pt x="10772" y="3796"/>
                  </a:lnTo>
                  <a:close/>
                  <a:moveTo>
                    <a:pt x="4876" y="5447"/>
                  </a:moveTo>
                  <a:cubicBezTo>
                    <a:pt x="5198" y="5447"/>
                    <a:pt x="5535" y="5474"/>
                    <a:pt x="5885" y="5534"/>
                  </a:cubicBezTo>
                  <a:cubicBezTo>
                    <a:pt x="7818" y="5859"/>
                    <a:pt x="9088" y="7023"/>
                    <a:pt x="9773" y="7855"/>
                  </a:cubicBezTo>
                  <a:lnTo>
                    <a:pt x="1560" y="6454"/>
                  </a:lnTo>
                  <a:cubicBezTo>
                    <a:pt x="2275" y="5989"/>
                    <a:pt x="3425" y="5447"/>
                    <a:pt x="4876" y="5447"/>
                  </a:cubicBezTo>
                  <a:close/>
                  <a:moveTo>
                    <a:pt x="16662" y="5446"/>
                  </a:moveTo>
                  <a:cubicBezTo>
                    <a:pt x="18116" y="5446"/>
                    <a:pt x="19267" y="5989"/>
                    <a:pt x="19985" y="6454"/>
                  </a:cubicBezTo>
                  <a:lnTo>
                    <a:pt x="11766" y="7855"/>
                  </a:lnTo>
                  <a:cubicBezTo>
                    <a:pt x="12447" y="7023"/>
                    <a:pt x="13717" y="5865"/>
                    <a:pt x="15659" y="5534"/>
                  </a:cubicBezTo>
                  <a:cubicBezTo>
                    <a:pt x="16009" y="5472"/>
                    <a:pt x="16345" y="5446"/>
                    <a:pt x="16662" y="5446"/>
                  </a:cubicBezTo>
                  <a:close/>
                  <a:moveTo>
                    <a:pt x="10772" y="9003"/>
                  </a:moveTo>
                  <a:cubicBezTo>
                    <a:pt x="11177" y="9003"/>
                    <a:pt x="11504" y="9371"/>
                    <a:pt x="11504" y="9820"/>
                  </a:cubicBezTo>
                  <a:cubicBezTo>
                    <a:pt x="11504" y="10276"/>
                    <a:pt x="11177" y="10643"/>
                    <a:pt x="10772" y="10643"/>
                  </a:cubicBezTo>
                  <a:cubicBezTo>
                    <a:pt x="10367" y="10643"/>
                    <a:pt x="10040" y="10276"/>
                    <a:pt x="10040" y="9820"/>
                  </a:cubicBezTo>
                  <a:cubicBezTo>
                    <a:pt x="10040" y="9371"/>
                    <a:pt x="10367" y="9003"/>
                    <a:pt x="10772" y="9003"/>
                  </a:cubicBezTo>
                  <a:close/>
                  <a:moveTo>
                    <a:pt x="9180" y="9851"/>
                  </a:moveTo>
                  <a:cubicBezTo>
                    <a:pt x="9184" y="10177"/>
                    <a:pt x="9267" y="10482"/>
                    <a:pt x="9405" y="10741"/>
                  </a:cubicBezTo>
                  <a:lnTo>
                    <a:pt x="9387" y="11020"/>
                  </a:lnTo>
                  <a:cubicBezTo>
                    <a:pt x="9253" y="11227"/>
                    <a:pt x="9037" y="11361"/>
                    <a:pt x="8798" y="11361"/>
                  </a:cubicBezTo>
                  <a:cubicBezTo>
                    <a:pt x="8393" y="11361"/>
                    <a:pt x="8066" y="10994"/>
                    <a:pt x="8066" y="10539"/>
                  </a:cubicBezTo>
                  <a:cubicBezTo>
                    <a:pt x="8066" y="10498"/>
                    <a:pt x="8071" y="10456"/>
                    <a:pt x="8075" y="10410"/>
                  </a:cubicBezTo>
                  <a:lnTo>
                    <a:pt x="9180" y="9851"/>
                  </a:lnTo>
                  <a:close/>
                  <a:moveTo>
                    <a:pt x="12364" y="9851"/>
                  </a:moveTo>
                  <a:lnTo>
                    <a:pt x="13469" y="10410"/>
                  </a:lnTo>
                  <a:cubicBezTo>
                    <a:pt x="13473" y="10456"/>
                    <a:pt x="13478" y="10498"/>
                    <a:pt x="13478" y="10539"/>
                  </a:cubicBezTo>
                  <a:cubicBezTo>
                    <a:pt x="13478" y="10994"/>
                    <a:pt x="13151" y="11361"/>
                    <a:pt x="12746" y="11361"/>
                  </a:cubicBezTo>
                  <a:cubicBezTo>
                    <a:pt x="12507" y="11361"/>
                    <a:pt x="12291" y="11227"/>
                    <a:pt x="12157" y="11020"/>
                  </a:cubicBezTo>
                  <a:lnTo>
                    <a:pt x="12139" y="10741"/>
                  </a:lnTo>
                  <a:cubicBezTo>
                    <a:pt x="12277" y="10482"/>
                    <a:pt x="12360" y="10177"/>
                    <a:pt x="12364" y="9851"/>
                  </a:cubicBezTo>
                  <a:close/>
                  <a:moveTo>
                    <a:pt x="7128" y="8383"/>
                  </a:moveTo>
                  <a:lnTo>
                    <a:pt x="9263" y="8750"/>
                  </a:lnTo>
                  <a:lnTo>
                    <a:pt x="2038" y="12401"/>
                  </a:lnTo>
                  <a:cubicBezTo>
                    <a:pt x="2498" y="11392"/>
                    <a:pt x="3446" y="9888"/>
                    <a:pt x="5227" y="8988"/>
                  </a:cubicBezTo>
                  <a:cubicBezTo>
                    <a:pt x="5839" y="8678"/>
                    <a:pt x="6479" y="8476"/>
                    <a:pt x="7128" y="8383"/>
                  </a:cubicBezTo>
                  <a:close/>
                  <a:moveTo>
                    <a:pt x="14417" y="8383"/>
                  </a:moveTo>
                  <a:cubicBezTo>
                    <a:pt x="15065" y="8476"/>
                    <a:pt x="15705" y="8678"/>
                    <a:pt x="16317" y="8988"/>
                  </a:cubicBezTo>
                  <a:cubicBezTo>
                    <a:pt x="18098" y="9888"/>
                    <a:pt x="19046" y="11392"/>
                    <a:pt x="19506" y="12401"/>
                  </a:cubicBezTo>
                  <a:lnTo>
                    <a:pt x="12534" y="8874"/>
                  </a:lnTo>
                  <a:lnTo>
                    <a:pt x="12530" y="8874"/>
                  </a:lnTo>
                  <a:lnTo>
                    <a:pt x="12281" y="8750"/>
                  </a:lnTo>
                  <a:lnTo>
                    <a:pt x="14417" y="8383"/>
                  </a:lnTo>
                  <a:close/>
                  <a:moveTo>
                    <a:pt x="10771" y="0"/>
                  </a:moveTo>
                  <a:cubicBezTo>
                    <a:pt x="10562" y="0"/>
                    <a:pt x="10377" y="175"/>
                    <a:pt x="10344" y="414"/>
                  </a:cubicBezTo>
                  <a:lnTo>
                    <a:pt x="9566" y="6309"/>
                  </a:lnTo>
                  <a:cubicBezTo>
                    <a:pt x="8743" y="5565"/>
                    <a:pt x="7574" y="4841"/>
                    <a:pt x="6014" y="4572"/>
                  </a:cubicBezTo>
                  <a:cubicBezTo>
                    <a:pt x="5612" y="4504"/>
                    <a:pt x="5227" y="4473"/>
                    <a:pt x="4860" y="4473"/>
                  </a:cubicBezTo>
                  <a:cubicBezTo>
                    <a:pt x="2003" y="4473"/>
                    <a:pt x="219" y="6310"/>
                    <a:pt x="138" y="6397"/>
                  </a:cubicBezTo>
                  <a:cubicBezTo>
                    <a:pt x="18" y="6526"/>
                    <a:pt x="-28" y="6718"/>
                    <a:pt x="18" y="6894"/>
                  </a:cubicBezTo>
                  <a:cubicBezTo>
                    <a:pt x="69" y="7075"/>
                    <a:pt x="202" y="7204"/>
                    <a:pt x="368" y="7230"/>
                  </a:cubicBezTo>
                  <a:lnTo>
                    <a:pt x="5029" y="8026"/>
                  </a:lnTo>
                  <a:cubicBezTo>
                    <a:pt x="4979" y="8052"/>
                    <a:pt x="4923" y="8078"/>
                    <a:pt x="4873" y="8104"/>
                  </a:cubicBezTo>
                  <a:cubicBezTo>
                    <a:pt x="1619" y="9748"/>
                    <a:pt x="846" y="13078"/>
                    <a:pt x="814" y="13223"/>
                  </a:cubicBezTo>
                  <a:cubicBezTo>
                    <a:pt x="777" y="13404"/>
                    <a:pt x="833" y="13590"/>
                    <a:pt x="957" y="13709"/>
                  </a:cubicBezTo>
                  <a:cubicBezTo>
                    <a:pt x="1035" y="13787"/>
                    <a:pt x="1136" y="13823"/>
                    <a:pt x="1233" y="13823"/>
                  </a:cubicBezTo>
                  <a:cubicBezTo>
                    <a:pt x="1293" y="13823"/>
                    <a:pt x="1352" y="13807"/>
                    <a:pt x="1412" y="13781"/>
                  </a:cubicBezTo>
                  <a:lnTo>
                    <a:pt x="7224" y="10839"/>
                  </a:lnTo>
                  <a:cubicBezTo>
                    <a:pt x="7353" y="11687"/>
                    <a:pt x="8006" y="12333"/>
                    <a:pt x="8798" y="12333"/>
                  </a:cubicBezTo>
                  <a:cubicBezTo>
                    <a:pt x="8977" y="12333"/>
                    <a:pt x="9157" y="12297"/>
                    <a:pt x="9322" y="12230"/>
                  </a:cubicBezTo>
                  <a:lnTo>
                    <a:pt x="8835" y="21088"/>
                  </a:lnTo>
                  <a:cubicBezTo>
                    <a:pt x="8821" y="21357"/>
                    <a:pt x="9005" y="21584"/>
                    <a:pt x="9240" y="21600"/>
                  </a:cubicBezTo>
                  <a:lnTo>
                    <a:pt x="9267" y="21600"/>
                  </a:lnTo>
                  <a:cubicBezTo>
                    <a:pt x="9493" y="21600"/>
                    <a:pt x="9681" y="21404"/>
                    <a:pt x="9700" y="21145"/>
                  </a:cubicBezTo>
                  <a:lnTo>
                    <a:pt x="10224" y="11506"/>
                  </a:lnTo>
                  <a:cubicBezTo>
                    <a:pt x="10395" y="11573"/>
                    <a:pt x="10579" y="11615"/>
                    <a:pt x="10772" y="11615"/>
                  </a:cubicBezTo>
                  <a:cubicBezTo>
                    <a:pt x="10965" y="11615"/>
                    <a:pt x="11149" y="11573"/>
                    <a:pt x="11320" y="11506"/>
                  </a:cubicBezTo>
                  <a:lnTo>
                    <a:pt x="11513" y="15064"/>
                  </a:lnTo>
                  <a:cubicBezTo>
                    <a:pt x="11527" y="15322"/>
                    <a:pt x="11715" y="15519"/>
                    <a:pt x="11941" y="15519"/>
                  </a:cubicBezTo>
                  <a:lnTo>
                    <a:pt x="11968" y="15519"/>
                  </a:lnTo>
                  <a:cubicBezTo>
                    <a:pt x="12208" y="15503"/>
                    <a:pt x="12387" y="15271"/>
                    <a:pt x="12373" y="15007"/>
                  </a:cubicBezTo>
                  <a:lnTo>
                    <a:pt x="12222" y="12230"/>
                  </a:lnTo>
                  <a:cubicBezTo>
                    <a:pt x="12387" y="12297"/>
                    <a:pt x="12567" y="12333"/>
                    <a:pt x="12746" y="12333"/>
                  </a:cubicBezTo>
                  <a:cubicBezTo>
                    <a:pt x="13538" y="12333"/>
                    <a:pt x="14191" y="11687"/>
                    <a:pt x="14320" y="10839"/>
                  </a:cubicBezTo>
                  <a:lnTo>
                    <a:pt x="20132" y="13781"/>
                  </a:lnTo>
                  <a:cubicBezTo>
                    <a:pt x="20192" y="13807"/>
                    <a:pt x="20251" y="13823"/>
                    <a:pt x="20311" y="13823"/>
                  </a:cubicBezTo>
                  <a:cubicBezTo>
                    <a:pt x="20408" y="13823"/>
                    <a:pt x="20509" y="13787"/>
                    <a:pt x="20587" y="13709"/>
                  </a:cubicBezTo>
                  <a:cubicBezTo>
                    <a:pt x="20711" y="13590"/>
                    <a:pt x="20767" y="13404"/>
                    <a:pt x="20730" y="13223"/>
                  </a:cubicBezTo>
                  <a:cubicBezTo>
                    <a:pt x="20698" y="13078"/>
                    <a:pt x="19925" y="9748"/>
                    <a:pt x="16671" y="8104"/>
                  </a:cubicBezTo>
                  <a:cubicBezTo>
                    <a:pt x="16621" y="8078"/>
                    <a:pt x="16565" y="8052"/>
                    <a:pt x="16515" y="8026"/>
                  </a:cubicBezTo>
                  <a:lnTo>
                    <a:pt x="21176" y="7230"/>
                  </a:lnTo>
                  <a:cubicBezTo>
                    <a:pt x="21342" y="7204"/>
                    <a:pt x="21475" y="7075"/>
                    <a:pt x="21526" y="6894"/>
                  </a:cubicBezTo>
                  <a:cubicBezTo>
                    <a:pt x="21572" y="6718"/>
                    <a:pt x="21526" y="6526"/>
                    <a:pt x="21406" y="6397"/>
                  </a:cubicBezTo>
                  <a:cubicBezTo>
                    <a:pt x="21325" y="6310"/>
                    <a:pt x="19542" y="4473"/>
                    <a:pt x="16684" y="4473"/>
                  </a:cubicBezTo>
                  <a:cubicBezTo>
                    <a:pt x="16317" y="4473"/>
                    <a:pt x="15932" y="4504"/>
                    <a:pt x="15530" y="4572"/>
                  </a:cubicBezTo>
                  <a:cubicBezTo>
                    <a:pt x="13970" y="4841"/>
                    <a:pt x="12801" y="5565"/>
                    <a:pt x="11978" y="6309"/>
                  </a:cubicBezTo>
                  <a:lnTo>
                    <a:pt x="11200" y="414"/>
                  </a:lnTo>
                  <a:cubicBezTo>
                    <a:pt x="11172" y="208"/>
                    <a:pt x="11030" y="37"/>
                    <a:pt x="10836" y="6"/>
                  </a:cubicBezTo>
                  <a:cubicBezTo>
                    <a:pt x="10814" y="2"/>
                    <a:pt x="10793" y="0"/>
                    <a:pt x="107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94" name="Google Shape;261;p28"/>
            <p:cNvSpPr/>
            <p:nvPr/>
          </p:nvSpPr>
          <p:spPr>
            <a:xfrm>
              <a:off x="0" y="324929"/>
              <a:ext cx="639871" cy="314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1" y="16149"/>
                  </a:moveTo>
                  <a:cubicBezTo>
                    <a:pt x="3588" y="16149"/>
                    <a:pt x="3713" y="16313"/>
                    <a:pt x="3881" y="16553"/>
                  </a:cubicBezTo>
                  <a:cubicBezTo>
                    <a:pt x="3945" y="16643"/>
                    <a:pt x="4016" y="16739"/>
                    <a:pt x="4097" y="16828"/>
                  </a:cubicBezTo>
                  <a:cubicBezTo>
                    <a:pt x="3331" y="17932"/>
                    <a:pt x="2717" y="19145"/>
                    <a:pt x="2352" y="20318"/>
                  </a:cubicBezTo>
                  <a:lnTo>
                    <a:pt x="635" y="20318"/>
                  </a:lnTo>
                  <a:lnTo>
                    <a:pt x="635" y="16252"/>
                  </a:lnTo>
                  <a:cubicBezTo>
                    <a:pt x="722" y="16327"/>
                    <a:pt x="800" y="16430"/>
                    <a:pt x="888" y="16553"/>
                  </a:cubicBezTo>
                  <a:cubicBezTo>
                    <a:pt x="1090" y="16834"/>
                    <a:pt x="1343" y="17184"/>
                    <a:pt x="1816" y="17184"/>
                  </a:cubicBezTo>
                  <a:cubicBezTo>
                    <a:pt x="2285" y="17184"/>
                    <a:pt x="2538" y="16834"/>
                    <a:pt x="2740" y="16553"/>
                  </a:cubicBezTo>
                  <a:cubicBezTo>
                    <a:pt x="2913" y="16313"/>
                    <a:pt x="3034" y="16149"/>
                    <a:pt x="3311" y="16149"/>
                  </a:cubicBezTo>
                  <a:close/>
                  <a:moveTo>
                    <a:pt x="18289" y="16142"/>
                  </a:moveTo>
                  <a:cubicBezTo>
                    <a:pt x="18566" y="16142"/>
                    <a:pt x="18687" y="16313"/>
                    <a:pt x="18860" y="16553"/>
                  </a:cubicBezTo>
                  <a:cubicBezTo>
                    <a:pt x="19062" y="16834"/>
                    <a:pt x="19312" y="17184"/>
                    <a:pt x="19784" y="17184"/>
                  </a:cubicBezTo>
                  <a:cubicBezTo>
                    <a:pt x="20257" y="17184"/>
                    <a:pt x="20510" y="16834"/>
                    <a:pt x="20712" y="16553"/>
                  </a:cubicBezTo>
                  <a:cubicBezTo>
                    <a:pt x="20800" y="16430"/>
                    <a:pt x="20878" y="16327"/>
                    <a:pt x="20966" y="16252"/>
                  </a:cubicBezTo>
                  <a:lnTo>
                    <a:pt x="20966" y="20318"/>
                  </a:lnTo>
                  <a:lnTo>
                    <a:pt x="19248" y="20318"/>
                  </a:lnTo>
                  <a:cubicBezTo>
                    <a:pt x="18883" y="19152"/>
                    <a:pt x="18272" y="17938"/>
                    <a:pt x="17503" y="16828"/>
                  </a:cubicBezTo>
                  <a:cubicBezTo>
                    <a:pt x="17584" y="16739"/>
                    <a:pt x="17655" y="16643"/>
                    <a:pt x="17719" y="16553"/>
                  </a:cubicBezTo>
                  <a:cubicBezTo>
                    <a:pt x="17887" y="16313"/>
                    <a:pt x="18012" y="16142"/>
                    <a:pt x="18289" y="16142"/>
                  </a:cubicBezTo>
                  <a:close/>
                  <a:moveTo>
                    <a:pt x="11750" y="0"/>
                  </a:moveTo>
                  <a:cubicBezTo>
                    <a:pt x="11744" y="0"/>
                    <a:pt x="11738" y="0"/>
                    <a:pt x="11732" y="1"/>
                  </a:cubicBezTo>
                  <a:cubicBezTo>
                    <a:pt x="11556" y="29"/>
                    <a:pt x="11424" y="330"/>
                    <a:pt x="11434" y="687"/>
                  </a:cubicBezTo>
                  <a:lnTo>
                    <a:pt x="11796" y="12611"/>
                  </a:lnTo>
                  <a:cubicBezTo>
                    <a:pt x="11475" y="12556"/>
                    <a:pt x="11141" y="12522"/>
                    <a:pt x="10800" y="12522"/>
                  </a:cubicBezTo>
                  <a:cubicBezTo>
                    <a:pt x="10469" y="12522"/>
                    <a:pt x="10135" y="12556"/>
                    <a:pt x="9804" y="12611"/>
                  </a:cubicBezTo>
                  <a:lnTo>
                    <a:pt x="9922" y="8751"/>
                  </a:lnTo>
                  <a:cubicBezTo>
                    <a:pt x="9933" y="8401"/>
                    <a:pt x="9798" y="8092"/>
                    <a:pt x="9626" y="8072"/>
                  </a:cubicBezTo>
                  <a:cubicBezTo>
                    <a:pt x="9619" y="8071"/>
                    <a:pt x="9613" y="8071"/>
                    <a:pt x="9607" y="8071"/>
                  </a:cubicBezTo>
                  <a:cubicBezTo>
                    <a:pt x="9439" y="8071"/>
                    <a:pt x="9301" y="8331"/>
                    <a:pt x="9288" y="8675"/>
                  </a:cubicBezTo>
                  <a:lnTo>
                    <a:pt x="9167" y="12762"/>
                  </a:lnTo>
                  <a:cubicBezTo>
                    <a:pt x="8542" y="12947"/>
                    <a:pt x="7921" y="13235"/>
                    <a:pt x="7310" y="13626"/>
                  </a:cubicBezTo>
                  <a:cubicBezTo>
                    <a:pt x="7142" y="13729"/>
                    <a:pt x="7050" y="14092"/>
                    <a:pt x="7101" y="14428"/>
                  </a:cubicBezTo>
                  <a:cubicBezTo>
                    <a:pt x="7145" y="14707"/>
                    <a:pt x="7271" y="14881"/>
                    <a:pt x="7406" y="14881"/>
                  </a:cubicBezTo>
                  <a:cubicBezTo>
                    <a:pt x="7437" y="14881"/>
                    <a:pt x="7468" y="14872"/>
                    <a:pt x="7499" y="14853"/>
                  </a:cubicBezTo>
                  <a:cubicBezTo>
                    <a:pt x="8583" y="14161"/>
                    <a:pt x="9693" y="13811"/>
                    <a:pt x="10800" y="13811"/>
                  </a:cubicBezTo>
                  <a:cubicBezTo>
                    <a:pt x="13061" y="13811"/>
                    <a:pt x="14874" y="15251"/>
                    <a:pt x="16001" y="16457"/>
                  </a:cubicBezTo>
                  <a:cubicBezTo>
                    <a:pt x="17185" y="17733"/>
                    <a:pt x="17999" y="19159"/>
                    <a:pt x="18465" y="20311"/>
                  </a:cubicBezTo>
                  <a:lnTo>
                    <a:pt x="3135" y="20311"/>
                  </a:lnTo>
                  <a:cubicBezTo>
                    <a:pt x="3675" y="18981"/>
                    <a:pt x="4678" y="17287"/>
                    <a:pt x="6156" y="15902"/>
                  </a:cubicBezTo>
                  <a:cubicBezTo>
                    <a:pt x="6315" y="15751"/>
                    <a:pt x="6382" y="15374"/>
                    <a:pt x="6311" y="15052"/>
                  </a:cubicBezTo>
                  <a:cubicBezTo>
                    <a:pt x="6257" y="14817"/>
                    <a:pt x="6142" y="14676"/>
                    <a:pt x="6022" y="14676"/>
                  </a:cubicBezTo>
                  <a:cubicBezTo>
                    <a:pt x="5977" y="14676"/>
                    <a:pt x="5932" y="14696"/>
                    <a:pt x="5889" y="14736"/>
                  </a:cubicBezTo>
                  <a:cubicBezTo>
                    <a:pt x="5511" y="15093"/>
                    <a:pt x="5147" y="15484"/>
                    <a:pt x="4803" y="15895"/>
                  </a:cubicBezTo>
                  <a:cubicBezTo>
                    <a:pt x="4529" y="15895"/>
                    <a:pt x="4408" y="15724"/>
                    <a:pt x="4239" y="15491"/>
                  </a:cubicBezTo>
                  <a:cubicBezTo>
                    <a:pt x="4036" y="15209"/>
                    <a:pt x="3783" y="14860"/>
                    <a:pt x="3311" y="14860"/>
                  </a:cubicBezTo>
                  <a:cubicBezTo>
                    <a:pt x="2838" y="14860"/>
                    <a:pt x="2589" y="15209"/>
                    <a:pt x="2386" y="15491"/>
                  </a:cubicBezTo>
                  <a:cubicBezTo>
                    <a:pt x="2214" y="15731"/>
                    <a:pt x="2092" y="15895"/>
                    <a:pt x="1816" y="15895"/>
                  </a:cubicBezTo>
                  <a:cubicBezTo>
                    <a:pt x="1539" y="15895"/>
                    <a:pt x="1414" y="15731"/>
                    <a:pt x="1245" y="15491"/>
                  </a:cubicBezTo>
                  <a:cubicBezTo>
                    <a:pt x="1040" y="15209"/>
                    <a:pt x="790" y="14860"/>
                    <a:pt x="317" y="14860"/>
                  </a:cubicBezTo>
                  <a:cubicBezTo>
                    <a:pt x="142" y="14860"/>
                    <a:pt x="0" y="15148"/>
                    <a:pt x="0" y="15504"/>
                  </a:cubicBezTo>
                  <a:lnTo>
                    <a:pt x="0" y="20956"/>
                  </a:lnTo>
                  <a:cubicBezTo>
                    <a:pt x="0" y="21312"/>
                    <a:pt x="142" y="21600"/>
                    <a:pt x="317" y="21600"/>
                  </a:cubicBezTo>
                  <a:lnTo>
                    <a:pt x="21283" y="21600"/>
                  </a:lnTo>
                  <a:cubicBezTo>
                    <a:pt x="21458" y="21600"/>
                    <a:pt x="21600" y="21312"/>
                    <a:pt x="21600" y="20956"/>
                  </a:cubicBezTo>
                  <a:lnTo>
                    <a:pt x="21600" y="15504"/>
                  </a:lnTo>
                  <a:cubicBezTo>
                    <a:pt x="21600" y="15148"/>
                    <a:pt x="21458" y="14860"/>
                    <a:pt x="21283" y="14860"/>
                  </a:cubicBezTo>
                  <a:cubicBezTo>
                    <a:pt x="20810" y="14860"/>
                    <a:pt x="20560" y="15209"/>
                    <a:pt x="20358" y="15491"/>
                  </a:cubicBezTo>
                  <a:cubicBezTo>
                    <a:pt x="20186" y="15731"/>
                    <a:pt x="20061" y="15902"/>
                    <a:pt x="19784" y="15902"/>
                  </a:cubicBezTo>
                  <a:cubicBezTo>
                    <a:pt x="19508" y="15902"/>
                    <a:pt x="19386" y="15731"/>
                    <a:pt x="19214" y="15491"/>
                  </a:cubicBezTo>
                  <a:cubicBezTo>
                    <a:pt x="19011" y="15209"/>
                    <a:pt x="18762" y="14860"/>
                    <a:pt x="18289" y="14860"/>
                  </a:cubicBezTo>
                  <a:cubicBezTo>
                    <a:pt x="17817" y="14860"/>
                    <a:pt x="17564" y="15209"/>
                    <a:pt x="17361" y="15491"/>
                  </a:cubicBezTo>
                  <a:cubicBezTo>
                    <a:pt x="17192" y="15724"/>
                    <a:pt x="17071" y="15895"/>
                    <a:pt x="16797" y="15895"/>
                  </a:cubicBezTo>
                  <a:cubicBezTo>
                    <a:pt x="16635" y="15703"/>
                    <a:pt x="16467" y="15511"/>
                    <a:pt x="16298" y="15326"/>
                  </a:cubicBezTo>
                  <a:cubicBezTo>
                    <a:pt x="15393" y="14352"/>
                    <a:pt x="14067" y="13242"/>
                    <a:pt x="12434" y="12762"/>
                  </a:cubicBezTo>
                  <a:lnTo>
                    <a:pt x="12066" y="605"/>
                  </a:lnTo>
                  <a:cubicBezTo>
                    <a:pt x="12056" y="267"/>
                    <a:pt x="11914" y="0"/>
                    <a:pt x="1175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95" name="Google Shape;262;p28"/>
            <p:cNvSpPr/>
            <p:nvPr/>
          </p:nvSpPr>
          <p:spPr>
            <a:xfrm>
              <a:off x="304238" y="547902"/>
              <a:ext cx="31395" cy="18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6"/>
                    <a:pt x="0" y="10800"/>
                  </a:cubicBezTo>
                  <a:cubicBezTo>
                    <a:pt x="0" y="16774"/>
                    <a:pt x="2889" y="21600"/>
                    <a:pt x="6468" y="21600"/>
                  </a:cubicBezTo>
                  <a:lnTo>
                    <a:pt x="15135" y="21600"/>
                  </a:lnTo>
                  <a:cubicBezTo>
                    <a:pt x="18711" y="21600"/>
                    <a:pt x="21600" y="16774"/>
                    <a:pt x="21600" y="10800"/>
                  </a:cubicBezTo>
                  <a:cubicBezTo>
                    <a:pt x="21600" y="4826"/>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96" name="Google Shape;263;p28"/>
            <p:cNvSpPr/>
            <p:nvPr/>
          </p:nvSpPr>
          <p:spPr>
            <a:xfrm>
              <a:off x="347129"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5"/>
                    <a:pt x="0" y="10798"/>
                  </a:cubicBezTo>
                  <a:cubicBezTo>
                    <a:pt x="0" y="16775"/>
                    <a:pt x="2889" y="21600"/>
                    <a:pt x="6465"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97" name="Google Shape;264;p28"/>
            <p:cNvSpPr/>
            <p:nvPr/>
          </p:nvSpPr>
          <p:spPr>
            <a:xfrm>
              <a:off x="409018" y="570598"/>
              <a:ext cx="31395"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6"/>
                    <a:pt x="0" y="10800"/>
                  </a:cubicBezTo>
                  <a:cubicBezTo>
                    <a:pt x="0" y="16774"/>
                    <a:pt x="2889" y="21600"/>
                    <a:pt x="6465" y="21600"/>
                  </a:cubicBezTo>
                  <a:lnTo>
                    <a:pt x="15132" y="21600"/>
                  </a:lnTo>
                  <a:cubicBezTo>
                    <a:pt x="18709" y="21600"/>
                    <a:pt x="21600" y="16774"/>
                    <a:pt x="21600" y="10800"/>
                  </a:cubicBezTo>
                  <a:cubicBezTo>
                    <a:pt x="21600" y="4826"/>
                    <a:pt x="18709" y="0"/>
                    <a:pt x="151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98" name="Google Shape;265;p28"/>
            <p:cNvSpPr/>
            <p:nvPr/>
          </p:nvSpPr>
          <p:spPr>
            <a:xfrm>
              <a:off x="199461" y="570598"/>
              <a:ext cx="31392"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6" y="0"/>
                  </a:moveTo>
                  <a:cubicBezTo>
                    <a:pt x="2889" y="0"/>
                    <a:pt x="0" y="4826"/>
                    <a:pt x="0" y="10800"/>
                  </a:cubicBezTo>
                  <a:cubicBezTo>
                    <a:pt x="0" y="16774"/>
                    <a:pt x="2889" y="21600"/>
                    <a:pt x="6466" y="21600"/>
                  </a:cubicBezTo>
                  <a:lnTo>
                    <a:pt x="15134" y="21600"/>
                  </a:lnTo>
                  <a:cubicBezTo>
                    <a:pt x="18711" y="21600"/>
                    <a:pt x="21600" y="16774"/>
                    <a:pt x="21600" y="10800"/>
                  </a:cubicBezTo>
                  <a:cubicBezTo>
                    <a:pt x="21600" y="4826"/>
                    <a:pt x="18711" y="0"/>
                    <a:pt x="1513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99" name="Google Shape;266;p28"/>
            <p:cNvSpPr/>
            <p:nvPr/>
          </p:nvSpPr>
          <p:spPr>
            <a:xfrm>
              <a:off x="261346"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5"/>
                    <a:pt x="0" y="10798"/>
                  </a:cubicBezTo>
                  <a:cubicBezTo>
                    <a:pt x="0" y="16775"/>
                    <a:pt x="2889" y="21600"/>
                    <a:pt x="6468"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308" name="Google Shape;267;p28"/>
          <p:cNvGrpSpPr/>
          <p:nvPr/>
        </p:nvGrpSpPr>
        <p:grpSpPr>
          <a:xfrm>
            <a:off x="3204464" y="4503609"/>
            <a:ext cx="639872" cy="639884"/>
            <a:chOff x="0" y="0"/>
            <a:chExt cx="639870" cy="639882"/>
          </a:xfrm>
        </p:grpSpPr>
        <p:sp>
          <p:nvSpPr>
            <p:cNvPr id="301" name="Google Shape;268;p28"/>
            <p:cNvSpPr/>
            <p:nvPr/>
          </p:nvSpPr>
          <p:spPr>
            <a:xfrm>
              <a:off x="85901" y="-1"/>
              <a:ext cx="468069" cy="417629"/>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0772" y="3796"/>
                  </a:moveTo>
                  <a:lnTo>
                    <a:pt x="11209" y="7100"/>
                  </a:lnTo>
                  <a:cubicBezTo>
                    <a:pt x="11034" y="7307"/>
                    <a:pt x="10887" y="7499"/>
                    <a:pt x="10772" y="7669"/>
                  </a:cubicBezTo>
                  <a:cubicBezTo>
                    <a:pt x="10657" y="7499"/>
                    <a:pt x="10510" y="7307"/>
                    <a:pt x="10335" y="7100"/>
                  </a:cubicBezTo>
                  <a:lnTo>
                    <a:pt x="10772" y="3796"/>
                  </a:lnTo>
                  <a:close/>
                  <a:moveTo>
                    <a:pt x="4876" y="5447"/>
                  </a:moveTo>
                  <a:cubicBezTo>
                    <a:pt x="5198" y="5447"/>
                    <a:pt x="5535" y="5474"/>
                    <a:pt x="5885" y="5534"/>
                  </a:cubicBezTo>
                  <a:cubicBezTo>
                    <a:pt x="7818" y="5859"/>
                    <a:pt x="9088" y="7023"/>
                    <a:pt x="9773" y="7855"/>
                  </a:cubicBezTo>
                  <a:lnTo>
                    <a:pt x="1560" y="6454"/>
                  </a:lnTo>
                  <a:cubicBezTo>
                    <a:pt x="2275" y="5989"/>
                    <a:pt x="3425" y="5447"/>
                    <a:pt x="4876" y="5447"/>
                  </a:cubicBezTo>
                  <a:close/>
                  <a:moveTo>
                    <a:pt x="16662" y="5446"/>
                  </a:moveTo>
                  <a:cubicBezTo>
                    <a:pt x="18116" y="5446"/>
                    <a:pt x="19267" y="5989"/>
                    <a:pt x="19985" y="6454"/>
                  </a:cubicBezTo>
                  <a:lnTo>
                    <a:pt x="11766" y="7855"/>
                  </a:lnTo>
                  <a:cubicBezTo>
                    <a:pt x="12447" y="7023"/>
                    <a:pt x="13717" y="5865"/>
                    <a:pt x="15659" y="5534"/>
                  </a:cubicBezTo>
                  <a:cubicBezTo>
                    <a:pt x="16009" y="5472"/>
                    <a:pt x="16345" y="5446"/>
                    <a:pt x="16662" y="5446"/>
                  </a:cubicBezTo>
                  <a:close/>
                  <a:moveTo>
                    <a:pt x="10772" y="9003"/>
                  </a:moveTo>
                  <a:cubicBezTo>
                    <a:pt x="11177" y="9003"/>
                    <a:pt x="11504" y="9371"/>
                    <a:pt x="11504" y="9820"/>
                  </a:cubicBezTo>
                  <a:cubicBezTo>
                    <a:pt x="11504" y="10276"/>
                    <a:pt x="11177" y="10643"/>
                    <a:pt x="10772" y="10643"/>
                  </a:cubicBezTo>
                  <a:cubicBezTo>
                    <a:pt x="10367" y="10643"/>
                    <a:pt x="10040" y="10276"/>
                    <a:pt x="10040" y="9820"/>
                  </a:cubicBezTo>
                  <a:cubicBezTo>
                    <a:pt x="10040" y="9371"/>
                    <a:pt x="10367" y="9003"/>
                    <a:pt x="10772" y="9003"/>
                  </a:cubicBezTo>
                  <a:close/>
                  <a:moveTo>
                    <a:pt x="9180" y="9851"/>
                  </a:moveTo>
                  <a:cubicBezTo>
                    <a:pt x="9184" y="10177"/>
                    <a:pt x="9267" y="10482"/>
                    <a:pt x="9405" y="10741"/>
                  </a:cubicBezTo>
                  <a:lnTo>
                    <a:pt x="9387" y="11020"/>
                  </a:lnTo>
                  <a:cubicBezTo>
                    <a:pt x="9253" y="11227"/>
                    <a:pt x="9037" y="11361"/>
                    <a:pt x="8798" y="11361"/>
                  </a:cubicBezTo>
                  <a:cubicBezTo>
                    <a:pt x="8393" y="11361"/>
                    <a:pt x="8066" y="10994"/>
                    <a:pt x="8066" y="10539"/>
                  </a:cubicBezTo>
                  <a:cubicBezTo>
                    <a:pt x="8066" y="10498"/>
                    <a:pt x="8071" y="10456"/>
                    <a:pt x="8075" y="10410"/>
                  </a:cubicBezTo>
                  <a:lnTo>
                    <a:pt x="9180" y="9851"/>
                  </a:lnTo>
                  <a:close/>
                  <a:moveTo>
                    <a:pt x="12364" y="9851"/>
                  </a:moveTo>
                  <a:lnTo>
                    <a:pt x="13469" y="10410"/>
                  </a:lnTo>
                  <a:cubicBezTo>
                    <a:pt x="13473" y="10456"/>
                    <a:pt x="13478" y="10498"/>
                    <a:pt x="13478" y="10539"/>
                  </a:cubicBezTo>
                  <a:cubicBezTo>
                    <a:pt x="13478" y="10994"/>
                    <a:pt x="13151" y="11361"/>
                    <a:pt x="12746" y="11361"/>
                  </a:cubicBezTo>
                  <a:cubicBezTo>
                    <a:pt x="12507" y="11361"/>
                    <a:pt x="12291" y="11227"/>
                    <a:pt x="12157" y="11020"/>
                  </a:cubicBezTo>
                  <a:lnTo>
                    <a:pt x="12139" y="10741"/>
                  </a:lnTo>
                  <a:cubicBezTo>
                    <a:pt x="12277" y="10482"/>
                    <a:pt x="12360" y="10177"/>
                    <a:pt x="12364" y="9851"/>
                  </a:cubicBezTo>
                  <a:close/>
                  <a:moveTo>
                    <a:pt x="7128" y="8383"/>
                  </a:moveTo>
                  <a:lnTo>
                    <a:pt x="9263" y="8750"/>
                  </a:lnTo>
                  <a:lnTo>
                    <a:pt x="2038" y="12401"/>
                  </a:lnTo>
                  <a:cubicBezTo>
                    <a:pt x="2498" y="11392"/>
                    <a:pt x="3446" y="9888"/>
                    <a:pt x="5227" y="8988"/>
                  </a:cubicBezTo>
                  <a:cubicBezTo>
                    <a:pt x="5839" y="8678"/>
                    <a:pt x="6479" y="8476"/>
                    <a:pt x="7128" y="8383"/>
                  </a:cubicBezTo>
                  <a:close/>
                  <a:moveTo>
                    <a:pt x="14417" y="8383"/>
                  </a:moveTo>
                  <a:cubicBezTo>
                    <a:pt x="15065" y="8476"/>
                    <a:pt x="15705" y="8678"/>
                    <a:pt x="16317" y="8988"/>
                  </a:cubicBezTo>
                  <a:cubicBezTo>
                    <a:pt x="18098" y="9888"/>
                    <a:pt x="19046" y="11392"/>
                    <a:pt x="19506" y="12401"/>
                  </a:cubicBezTo>
                  <a:lnTo>
                    <a:pt x="12534" y="8874"/>
                  </a:lnTo>
                  <a:lnTo>
                    <a:pt x="12530" y="8874"/>
                  </a:lnTo>
                  <a:lnTo>
                    <a:pt x="12281" y="8750"/>
                  </a:lnTo>
                  <a:lnTo>
                    <a:pt x="14417" y="8383"/>
                  </a:lnTo>
                  <a:close/>
                  <a:moveTo>
                    <a:pt x="10771" y="0"/>
                  </a:moveTo>
                  <a:cubicBezTo>
                    <a:pt x="10562" y="0"/>
                    <a:pt x="10377" y="175"/>
                    <a:pt x="10344" y="414"/>
                  </a:cubicBezTo>
                  <a:lnTo>
                    <a:pt x="9566" y="6309"/>
                  </a:lnTo>
                  <a:cubicBezTo>
                    <a:pt x="8743" y="5565"/>
                    <a:pt x="7574" y="4841"/>
                    <a:pt x="6014" y="4572"/>
                  </a:cubicBezTo>
                  <a:cubicBezTo>
                    <a:pt x="5612" y="4504"/>
                    <a:pt x="5227" y="4473"/>
                    <a:pt x="4860" y="4473"/>
                  </a:cubicBezTo>
                  <a:cubicBezTo>
                    <a:pt x="2003" y="4473"/>
                    <a:pt x="219" y="6310"/>
                    <a:pt x="138" y="6397"/>
                  </a:cubicBezTo>
                  <a:cubicBezTo>
                    <a:pt x="18" y="6526"/>
                    <a:pt x="-28" y="6718"/>
                    <a:pt x="18" y="6894"/>
                  </a:cubicBezTo>
                  <a:cubicBezTo>
                    <a:pt x="69" y="7075"/>
                    <a:pt x="202" y="7204"/>
                    <a:pt x="368" y="7230"/>
                  </a:cubicBezTo>
                  <a:lnTo>
                    <a:pt x="5029" y="8026"/>
                  </a:lnTo>
                  <a:cubicBezTo>
                    <a:pt x="4979" y="8052"/>
                    <a:pt x="4923" y="8078"/>
                    <a:pt x="4873" y="8104"/>
                  </a:cubicBezTo>
                  <a:cubicBezTo>
                    <a:pt x="1619" y="9748"/>
                    <a:pt x="846" y="13078"/>
                    <a:pt x="814" y="13223"/>
                  </a:cubicBezTo>
                  <a:cubicBezTo>
                    <a:pt x="777" y="13404"/>
                    <a:pt x="833" y="13590"/>
                    <a:pt x="957" y="13709"/>
                  </a:cubicBezTo>
                  <a:cubicBezTo>
                    <a:pt x="1035" y="13787"/>
                    <a:pt x="1136" y="13823"/>
                    <a:pt x="1233" y="13823"/>
                  </a:cubicBezTo>
                  <a:cubicBezTo>
                    <a:pt x="1293" y="13823"/>
                    <a:pt x="1352" y="13807"/>
                    <a:pt x="1412" y="13781"/>
                  </a:cubicBezTo>
                  <a:lnTo>
                    <a:pt x="7224" y="10839"/>
                  </a:lnTo>
                  <a:cubicBezTo>
                    <a:pt x="7353" y="11687"/>
                    <a:pt x="8006" y="12333"/>
                    <a:pt x="8798" y="12333"/>
                  </a:cubicBezTo>
                  <a:cubicBezTo>
                    <a:pt x="8977" y="12333"/>
                    <a:pt x="9157" y="12297"/>
                    <a:pt x="9322" y="12230"/>
                  </a:cubicBezTo>
                  <a:lnTo>
                    <a:pt x="8835" y="21088"/>
                  </a:lnTo>
                  <a:cubicBezTo>
                    <a:pt x="8821" y="21357"/>
                    <a:pt x="9005" y="21584"/>
                    <a:pt x="9240" y="21600"/>
                  </a:cubicBezTo>
                  <a:lnTo>
                    <a:pt x="9267" y="21600"/>
                  </a:lnTo>
                  <a:cubicBezTo>
                    <a:pt x="9493" y="21600"/>
                    <a:pt x="9681" y="21404"/>
                    <a:pt x="9700" y="21145"/>
                  </a:cubicBezTo>
                  <a:lnTo>
                    <a:pt x="10224" y="11506"/>
                  </a:lnTo>
                  <a:cubicBezTo>
                    <a:pt x="10395" y="11573"/>
                    <a:pt x="10579" y="11615"/>
                    <a:pt x="10772" y="11615"/>
                  </a:cubicBezTo>
                  <a:cubicBezTo>
                    <a:pt x="10965" y="11615"/>
                    <a:pt x="11149" y="11573"/>
                    <a:pt x="11320" y="11506"/>
                  </a:cubicBezTo>
                  <a:lnTo>
                    <a:pt x="11513" y="15064"/>
                  </a:lnTo>
                  <a:cubicBezTo>
                    <a:pt x="11527" y="15322"/>
                    <a:pt x="11715" y="15519"/>
                    <a:pt x="11941" y="15519"/>
                  </a:cubicBezTo>
                  <a:lnTo>
                    <a:pt x="11968" y="15519"/>
                  </a:lnTo>
                  <a:cubicBezTo>
                    <a:pt x="12208" y="15503"/>
                    <a:pt x="12387" y="15271"/>
                    <a:pt x="12373" y="15007"/>
                  </a:cubicBezTo>
                  <a:lnTo>
                    <a:pt x="12222" y="12230"/>
                  </a:lnTo>
                  <a:cubicBezTo>
                    <a:pt x="12387" y="12297"/>
                    <a:pt x="12567" y="12333"/>
                    <a:pt x="12746" y="12333"/>
                  </a:cubicBezTo>
                  <a:cubicBezTo>
                    <a:pt x="13538" y="12333"/>
                    <a:pt x="14191" y="11687"/>
                    <a:pt x="14320" y="10839"/>
                  </a:cubicBezTo>
                  <a:lnTo>
                    <a:pt x="20132" y="13781"/>
                  </a:lnTo>
                  <a:cubicBezTo>
                    <a:pt x="20192" y="13807"/>
                    <a:pt x="20251" y="13823"/>
                    <a:pt x="20311" y="13823"/>
                  </a:cubicBezTo>
                  <a:cubicBezTo>
                    <a:pt x="20408" y="13823"/>
                    <a:pt x="20509" y="13787"/>
                    <a:pt x="20587" y="13709"/>
                  </a:cubicBezTo>
                  <a:cubicBezTo>
                    <a:pt x="20711" y="13590"/>
                    <a:pt x="20767" y="13404"/>
                    <a:pt x="20730" y="13223"/>
                  </a:cubicBezTo>
                  <a:cubicBezTo>
                    <a:pt x="20698" y="13078"/>
                    <a:pt x="19925" y="9748"/>
                    <a:pt x="16671" y="8104"/>
                  </a:cubicBezTo>
                  <a:cubicBezTo>
                    <a:pt x="16621" y="8078"/>
                    <a:pt x="16565" y="8052"/>
                    <a:pt x="16515" y="8026"/>
                  </a:cubicBezTo>
                  <a:lnTo>
                    <a:pt x="21176" y="7230"/>
                  </a:lnTo>
                  <a:cubicBezTo>
                    <a:pt x="21342" y="7204"/>
                    <a:pt x="21475" y="7075"/>
                    <a:pt x="21526" y="6894"/>
                  </a:cubicBezTo>
                  <a:cubicBezTo>
                    <a:pt x="21572" y="6718"/>
                    <a:pt x="21526" y="6526"/>
                    <a:pt x="21406" y="6397"/>
                  </a:cubicBezTo>
                  <a:cubicBezTo>
                    <a:pt x="21325" y="6310"/>
                    <a:pt x="19542" y="4473"/>
                    <a:pt x="16684" y="4473"/>
                  </a:cubicBezTo>
                  <a:cubicBezTo>
                    <a:pt x="16317" y="4473"/>
                    <a:pt x="15932" y="4504"/>
                    <a:pt x="15530" y="4572"/>
                  </a:cubicBezTo>
                  <a:cubicBezTo>
                    <a:pt x="13970" y="4841"/>
                    <a:pt x="12801" y="5565"/>
                    <a:pt x="11978" y="6309"/>
                  </a:cubicBezTo>
                  <a:lnTo>
                    <a:pt x="11200" y="414"/>
                  </a:lnTo>
                  <a:cubicBezTo>
                    <a:pt x="11172" y="208"/>
                    <a:pt x="11030" y="37"/>
                    <a:pt x="10836" y="6"/>
                  </a:cubicBezTo>
                  <a:cubicBezTo>
                    <a:pt x="10814" y="2"/>
                    <a:pt x="10793" y="0"/>
                    <a:pt x="107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02" name="Google Shape;269;p28"/>
            <p:cNvSpPr/>
            <p:nvPr/>
          </p:nvSpPr>
          <p:spPr>
            <a:xfrm>
              <a:off x="0" y="324929"/>
              <a:ext cx="639871" cy="314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1" y="16149"/>
                  </a:moveTo>
                  <a:cubicBezTo>
                    <a:pt x="3588" y="16149"/>
                    <a:pt x="3713" y="16313"/>
                    <a:pt x="3881" y="16553"/>
                  </a:cubicBezTo>
                  <a:cubicBezTo>
                    <a:pt x="3945" y="16643"/>
                    <a:pt x="4016" y="16739"/>
                    <a:pt x="4097" y="16828"/>
                  </a:cubicBezTo>
                  <a:cubicBezTo>
                    <a:pt x="3331" y="17932"/>
                    <a:pt x="2717" y="19145"/>
                    <a:pt x="2352" y="20318"/>
                  </a:cubicBezTo>
                  <a:lnTo>
                    <a:pt x="635" y="20318"/>
                  </a:lnTo>
                  <a:lnTo>
                    <a:pt x="635" y="16252"/>
                  </a:lnTo>
                  <a:cubicBezTo>
                    <a:pt x="722" y="16327"/>
                    <a:pt x="800" y="16430"/>
                    <a:pt x="888" y="16553"/>
                  </a:cubicBezTo>
                  <a:cubicBezTo>
                    <a:pt x="1090" y="16834"/>
                    <a:pt x="1343" y="17184"/>
                    <a:pt x="1816" y="17184"/>
                  </a:cubicBezTo>
                  <a:cubicBezTo>
                    <a:pt x="2285" y="17184"/>
                    <a:pt x="2538" y="16834"/>
                    <a:pt x="2740" y="16553"/>
                  </a:cubicBezTo>
                  <a:cubicBezTo>
                    <a:pt x="2913" y="16313"/>
                    <a:pt x="3034" y="16149"/>
                    <a:pt x="3311" y="16149"/>
                  </a:cubicBezTo>
                  <a:close/>
                  <a:moveTo>
                    <a:pt x="18289" y="16142"/>
                  </a:moveTo>
                  <a:cubicBezTo>
                    <a:pt x="18566" y="16142"/>
                    <a:pt x="18687" y="16313"/>
                    <a:pt x="18860" y="16553"/>
                  </a:cubicBezTo>
                  <a:cubicBezTo>
                    <a:pt x="19062" y="16834"/>
                    <a:pt x="19312" y="17184"/>
                    <a:pt x="19784" y="17184"/>
                  </a:cubicBezTo>
                  <a:cubicBezTo>
                    <a:pt x="20257" y="17184"/>
                    <a:pt x="20510" y="16834"/>
                    <a:pt x="20712" y="16553"/>
                  </a:cubicBezTo>
                  <a:cubicBezTo>
                    <a:pt x="20800" y="16430"/>
                    <a:pt x="20878" y="16327"/>
                    <a:pt x="20966" y="16252"/>
                  </a:cubicBezTo>
                  <a:lnTo>
                    <a:pt x="20966" y="20318"/>
                  </a:lnTo>
                  <a:lnTo>
                    <a:pt x="19248" y="20318"/>
                  </a:lnTo>
                  <a:cubicBezTo>
                    <a:pt x="18883" y="19152"/>
                    <a:pt x="18272" y="17938"/>
                    <a:pt x="17503" y="16828"/>
                  </a:cubicBezTo>
                  <a:cubicBezTo>
                    <a:pt x="17584" y="16739"/>
                    <a:pt x="17655" y="16643"/>
                    <a:pt x="17719" y="16553"/>
                  </a:cubicBezTo>
                  <a:cubicBezTo>
                    <a:pt x="17887" y="16313"/>
                    <a:pt x="18012" y="16142"/>
                    <a:pt x="18289" y="16142"/>
                  </a:cubicBezTo>
                  <a:close/>
                  <a:moveTo>
                    <a:pt x="11750" y="0"/>
                  </a:moveTo>
                  <a:cubicBezTo>
                    <a:pt x="11744" y="0"/>
                    <a:pt x="11738" y="0"/>
                    <a:pt x="11732" y="1"/>
                  </a:cubicBezTo>
                  <a:cubicBezTo>
                    <a:pt x="11556" y="29"/>
                    <a:pt x="11424" y="330"/>
                    <a:pt x="11434" y="687"/>
                  </a:cubicBezTo>
                  <a:lnTo>
                    <a:pt x="11796" y="12611"/>
                  </a:lnTo>
                  <a:cubicBezTo>
                    <a:pt x="11475" y="12556"/>
                    <a:pt x="11141" y="12522"/>
                    <a:pt x="10800" y="12522"/>
                  </a:cubicBezTo>
                  <a:cubicBezTo>
                    <a:pt x="10469" y="12522"/>
                    <a:pt x="10135" y="12556"/>
                    <a:pt x="9804" y="12611"/>
                  </a:cubicBezTo>
                  <a:lnTo>
                    <a:pt x="9922" y="8751"/>
                  </a:lnTo>
                  <a:cubicBezTo>
                    <a:pt x="9933" y="8401"/>
                    <a:pt x="9798" y="8092"/>
                    <a:pt x="9626" y="8072"/>
                  </a:cubicBezTo>
                  <a:cubicBezTo>
                    <a:pt x="9619" y="8071"/>
                    <a:pt x="9613" y="8071"/>
                    <a:pt x="9607" y="8071"/>
                  </a:cubicBezTo>
                  <a:cubicBezTo>
                    <a:pt x="9439" y="8071"/>
                    <a:pt x="9301" y="8331"/>
                    <a:pt x="9288" y="8675"/>
                  </a:cubicBezTo>
                  <a:lnTo>
                    <a:pt x="9167" y="12762"/>
                  </a:lnTo>
                  <a:cubicBezTo>
                    <a:pt x="8542" y="12947"/>
                    <a:pt x="7921" y="13235"/>
                    <a:pt x="7310" y="13626"/>
                  </a:cubicBezTo>
                  <a:cubicBezTo>
                    <a:pt x="7142" y="13729"/>
                    <a:pt x="7050" y="14092"/>
                    <a:pt x="7101" y="14428"/>
                  </a:cubicBezTo>
                  <a:cubicBezTo>
                    <a:pt x="7145" y="14707"/>
                    <a:pt x="7271" y="14881"/>
                    <a:pt x="7406" y="14881"/>
                  </a:cubicBezTo>
                  <a:cubicBezTo>
                    <a:pt x="7437" y="14881"/>
                    <a:pt x="7468" y="14872"/>
                    <a:pt x="7499" y="14853"/>
                  </a:cubicBezTo>
                  <a:cubicBezTo>
                    <a:pt x="8583" y="14161"/>
                    <a:pt x="9693" y="13811"/>
                    <a:pt x="10800" y="13811"/>
                  </a:cubicBezTo>
                  <a:cubicBezTo>
                    <a:pt x="13061" y="13811"/>
                    <a:pt x="14874" y="15251"/>
                    <a:pt x="16001" y="16457"/>
                  </a:cubicBezTo>
                  <a:cubicBezTo>
                    <a:pt x="17185" y="17733"/>
                    <a:pt x="17999" y="19159"/>
                    <a:pt x="18465" y="20311"/>
                  </a:cubicBezTo>
                  <a:lnTo>
                    <a:pt x="3135" y="20311"/>
                  </a:lnTo>
                  <a:cubicBezTo>
                    <a:pt x="3675" y="18981"/>
                    <a:pt x="4678" y="17287"/>
                    <a:pt x="6156" y="15902"/>
                  </a:cubicBezTo>
                  <a:cubicBezTo>
                    <a:pt x="6315" y="15751"/>
                    <a:pt x="6382" y="15374"/>
                    <a:pt x="6311" y="15052"/>
                  </a:cubicBezTo>
                  <a:cubicBezTo>
                    <a:pt x="6257" y="14817"/>
                    <a:pt x="6142" y="14676"/>
                    <a:pt x="6022" y="14676"/>
                  </a:cubicBezTo>
                  <a:cubicBezTo>
                    <a:pt x="5977" y="14676"/>
                    <a:pt x="5932" y="14696"/>
                    <a:pt x="5889" y="14736"/>
                  </a:cubicBezTo>
                  <a:cubicBezTo>
                    <a:pt x="5511" y="15093"/>
                    <a:pt x="5147" y="15484"/>
                    <a:pt x="4803" y="15895"/>
                  </a:cubicBezTo>
                  <a:cubicBezTo>
                    <a:pt x="4529" y="15895"/>
                    <a:pt x="4408" y="15724"/>
                    <a:pt x="4239" y="15491"/>
                  </a:cubicBezTo>
                  <a:cubicBezTo>
                    <a:pt x="4036" y="15209"/>
                    <a:pt x="3783" y="14860"/>
                    <a:pt x="3311" y="14860"/>
                  </a:cubicBezTo>
                  <a:cubicBezTo>
                    <a:pt x="2838" y="14860"/>
                    <a:pt x="2589" y="15209"/>
                    <a:pt x="2386" y="15491"/>
                  </a:cubicBezTo>
                  <a:cubicBezTo>
                    <a:pt x="2214" y="15731"/>
                    <a:pt x="2092" y="15895"/>
                    <a:pt x="1816" y="15895"/>
                  </a:cubicBezTo>
                  <a:cubicBezTo>
                    <a:pt x="1539" y="15895"/>
                    <a:pt x="1414" y="15731"/>
                    <a:pt x="1245" y="15491"/>
                  </a:cubicBezTo>
                  <a:cubicBezTo>
                    <a:pt x="1040" y="15209"/>
                    <a:pt x="790" y="14860"/>
                    <a:pt x="317" y="14860"/>
                  </a:cubicBezTo>
                  <a:cubicBezTo>
                    <a:pt x="142" y="14860"/>
                    <a:pt x="0" y="15148"/>
                    <a:pt x="0" y="15504"/>
                  </a:cubicBezTo>
                  <a:lnTo>
                    <a:pt x="0" y="20956"/>
                  </a:lnTo>
                  <a:cubicBezTo>
                    <a:pt x="0" y="21312"/>
                    <a:pt x="142" y="21600"/>
                    <a:pt x="317" y="21600"/>
                  </a:cubicBezTo>
                  <a:lnTo>
                    <a:pt x="21283" y="21600"/>
                  </a:lnTo>
                  <a:cubicBezTo>
                    <a:pt x="21458" y="21600"/>
                    <a:pt x="21600" y="21312"/>
                    <a:pt x="21600" y="20956"/>
                  </a:cubicBezTo>
                  <a:lnTo>
                    <a:pt x="21600" y="15504"/>
                  </a:lnTo>
                  <a:cubicBezTo>
                    <a:pt x="21600" y="15148"/>
                    <a:pt x="21458" y="14860"/>
                    <a:pt x="21283" y="14860"/>
                  </a:cubicBezTo>
                  <a:cubicBezTo>
                    <a:pt x="20810" y="14860"/>
                    <a:pt x="20560" y="15209"/>
                    <a:pt x="20358" y="15491"/>
                  </a:cubicBezTo>
                  <a:cubicBezTo>
                    <a:pt x="20186" y="15731"/>
                    <a:pt x="20061" y="15902"/>
                    <a:pt x="19784" y="15902"/>
                  </a:cubicBezTo>
                  <a:cubicBezTo>
                    <a:pt x="19508" y="15902"/>
                    <a:pt x="19386" y="15731"/>
                    <a:pt x="19214" y="15491"/>
                  </a:cubicBezTo>
                  <a:cubicBezTo>
                    <a:pt x="19011" y="15209"/>
                    <a:pt x="18762" y="14860"/>
                    <a:pt x="18289" y="14860"/>
                  </a:cubicBezTo>
                  <a:cubicBezTo>
                    <a:pt x="17817" y="14860"/>
                    <a:pt x="17564" y="15209"/>
                    <a:pt x="17361" y="15491"/>
                  </a:cubicBezTo>
                  <a:cubicBezTo>
                    <a:pt x="17192" y="15724"/>
                    <a:pt x="17071" y="15895"/>
                    <a:pt x="16797" y="15895"/>
                  </a:cubicBezTo>
                  <a:cubicBezTo>
                    <a:pt x="16635" y="15703"/>
                    <a:pt x="16467" y="15511"/>
                    <a:pt x="16298" y="15326"/>
                  </a:cubicBezTo>
                  <a:cubicBezTo>
                    <a:pt x="15393" y="14352"/>
                    <a:pt x="14067" y="13242"/>
                    <a:pt x="12434" y="12762"/>
                  </a:cubicBezTo>
                  <a:lnTo>
                    <a:pt x="12066" y="605"/>
                  </a:lnTo>
                  <a:cubicBezTo>
                    <a:pt x="12056" y="267"/>
                    <a:pt x="11914" y="0"/>
                    <a:pt x="1175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03" name="Google Shape;270;p28"/>
            <p:cNvSpPr/>
            <p:nvPr/>
          </p:nvSpPr>
          <p:spPr>
            <a:xfrm>
              <a:off x="304238" y="547902"/>
              <a:ext cx="31395" cy="18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6"/>
                    <a:pt x="0" y="10800"/>
                  </a:cubicBezTo>
                  <a:cubicBezTo>
                    <a:pt x="0" y="16774"/>
                    <a:pt x="2889" y="21600"/>
                    <a:pt x="6468" y="21600"/>
                  </a:cubicBezTo>
                  <a:lnTo>
                    <a:pt x="15135" y="21600"/>
                  </a:lnTo>
                  <a:cubicBezTo>
                    <a:pt x="18711" y="21600"/>
                    <a:pt x="21600" y="16774"/>
                    <a:pt x="21600" y="10800"/>
                  </a:cubicBezTo>
                  <a:cubicBezTo>
                    <a:pt x="21600" y="4826"/>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04" name="Google Shape;271;p28"/>
            <p:cNvSpPr/>
            <p:nvPr/>
          </p:nvSpPr>
          <p:spPr>
            <a:xfrm>
              <a:off x="347129"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5"/>
                    <a:pt x="0" y="10798"/>
                  </a:cubicBezTo>
                  <a:cubicBezTo>
                    <a:pt x="0" y="16775"/>
                    <a:pt x="2889" y="21600"/>
                    <a:pt x="6465"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05" name="Google Shape;272;p28"/>
            <p:cNvSpPr/>
            <p:nvPr/>
          </p:nvSpPr>
          <p:spPr>
            <a:xfrm>
              <a:off x="409018" y="570598"/>
              <a:ext cx="31395"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6"/>
                    <a:pt x="0" y="10800"/>
                  </a:cubicBezTo>
                  <a:cubicBezTo>
                    <a:pt x="0" y="16774"/>
                    <a:pt x="2889" y="21600"/>
                    <a:pt x="6465" y="21600"/>
                  </a:cubicBezTo>
                  <a:lnTo>
                    <a:pt x="15132" y="21600"/>
                  </a:lnTo>
                  <a:cubicBezTo>
                    <a:pt x="18709" y="21600"/>
                    <a:pt x="21600" y="16774"/>
                    <a:pt x="21600" y="10800"/>
                  </a:cubicBezTo>
                  <a:cubicBezTo>
                    <a:pt x="21600" y="4826"/>
                    <a:pt x="18709" y="0"/>
                    <a:pt x="151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06" name="Google Shape;273;p28"/>
            <p:cNvSpPr/>
            <p:nvPr/>
          </p:nvSpPr>
          <p:spPr>
            <a:xfrm>
              <a:off x="199461" y="570598"/>
              <a:ext cx="31392"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6" y="0"/>
                  </a:moveTo>
                  <a:cubicBezTo>
                    <a:pt x="2889" y="0"/>
                    <a:pt x="0" y="4826"/>
                    <a:pt x="0" y="10800"/>
                  </a:cubicBezTo>
                  <a:cubicBezTo>
                    <a:pt x="0" y="16774"/>
                    <a:pt x="2889" y="21600"/>
                    <a:pt x="6466" y="21600"/>
                  </a:cubicBezTo>
                  <a:lnTo>
                    <a:pt x="15134" y="21600"/>
                  </a:lnTo>
                  <a:cubicBezTo>
                    <a:pt x="18711" y="21600"/>
                    <a:pt x="21600" y="16774"/>
                    <a:pt x="21600" y="10800"/>
                  </a:cubicBezTo>
                  <a:cubicBezTo>
                    <a:pt x="21600" y="4826"/>
                    <a:pt x="18711" y="0"/>
                    <a:pt x="1513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07" name="Google Shape;274;p28"/>
            <p:cNvSpPr/>
            <p:nvPr/>
          </p:nvSpPr>
          <p:spPr>
            <a:xfrm>
              <a:off x="261346"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5"/>
                    <a:pt x="0" y="10798"/>
                  </a:cubicBezTo>
                  <a:cubicBezTo>
                    <a:pt x="0" y="16775"/>
                    <a:pt x="2889" y="21600"/>
                    <a:pt x="6468"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316" name="Google Shape;275;p28"/>
          <p:cNvGrpSpPr/>
          <p:nvPr/>
        </p:nvGrpSpPr>
        <p:grpSpPr>
          <a:xfrm>
            <a:off x="8504263" y="4503609"/>
            <a:ext cx="639872" cy="639884"/>
            <a:chOff x="0" y="0"/>
            <a:chExt cx="639870" cy="639882"/>
          </a:xfrm>
        </p:grpSpPr>
        <p:sp>
          <p:nvSpPr>
            <p:cNvPr id="309" name="Google Shape;276;p28"/>
            <p:cNvSpPr/>
            <p:nvPr/>
          </p:nvSpPr>
          <p:spPr>
            <a:xfrm>
              <a:off x="85901" y="-1"/>
              <a:ext cx="468069" cy="417629"/>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0772" y="3796"/>
                  </a:moveTo>
                  <a:lnTo>
                    <a:pt x="11209" y="7100"/>
                  </a:lnTo>
                  <a:cubicBezTo>
                    <a:pt x="11034" y="7307"/>
                    <a:pt x="10887" y="7499"/>
                    <a:pt x="10772" y="7669"/>
                  </a:cubicBezTo>
                  <a:cubicBezTo>
                    <a:pt x="10657" y="7499"/>
                    <a:pt x="10510" y="7307"/>
                    <a:pt x="10335" y="7100"/>
                  </a:cubicBezTo>
                  <a:lnTo>
                    <a:pt x="10772" y="3796"/>
                  </a:lnTo>
                  <a:close/>
                  <a:moveTo>
                    <a:pt x="4876" y="5447"/>
                  </a:moveTo>
                  <a:cubicBezTo>
                    <a:pt x="5198" y="5447"/>
                    <a:pt x="5535" y="5474"/>
                    <a:pt x="5885" y="5534"/>
                  </a:cubicBezTo>
                  <a:cubicBezTo>
                    <a:pt x="7818" y="5859"/>
                    <a:pt x="9088" y="7023"/>
                    <a:pt x="9773" y="7855"/>
                  </a:cubicBezTo>
                  <a:lnTo>
                    <a:pt x="1560" y="6454"/>
                  </a:lnTo>
                  <a:cubicBezTo>
                    <a:pt x="2275" y="5989"/>
                    <a:pt x="3425" y="5447"/>
                    <a:pt x="4876" y="5447"/>
                  </a:cubicBezTo>
                  <a:close/>
                  <a:moveTo>
                    <a:pt x="16662" y="5446"/>
                  </a:moveTo>
                  <a:cubicBezTo>
                    <a:pt x="18116" y="5446"/>
                    <a:pt x="19267" y="5989"/>
                    <a:pt x="19985" y="6454"/>
                  </a:cubicBezTo>
                  <a:lnTo>
                    <a:pt x="11766" y="7855"/>
                  </a:lnTo>
                  <a:cubicBezTo>
                    <a:pt x="12447" y="7023"/>
                    <a:pt x="13717" y="5865"/>
                    <a:pt x="15659" y="5534"/>
                  </a:cubicBezTo>
                  <a:cubicBezTo>
                    <a:pt x="16009" y="5472"/>
                    <a:pt x="16345" y="5446"/>
                    <a:pt x="16662" y="5446"/>
                  </a:cubicBezTo>
                  <a:close/>
                  <a:moveTo>
                    <a:pt x="10772" y="9003"/>
                  </a:moveTo>
                  <a:cubicBezTo>
                    <a:pt x="11177" y="9003"/>
                    <a:pt x="11504" y="9371"/>
                    <a:pt x="11504" y="9820"/>
                  </a:cubicBezTo>
                  <a:cubicBezTo>
                    <a:pt x="11504" y="10276"/>
                    <a:pt x="11177" y="10643"/>
                    <a:pt x="10772" y="10643"/>
                  </a:cubicBezTo>
                  <a:cubicBezTo>
                    <a:pt x="10367" y="10643"/>
                    <a:pt x="10040" y="10276"/>
                    <a:pt x="10040" y="9820"/>
                  </a:cubicBezTo>
                  <a:cubicBezTo>
                    <a:pt x="10040" y="9371"/>
                    <a:pt x="10367" y="9003"/>
                    <a:pt x="10772" y="9003"/>
                  </a:cubicBezTo>
                  <a:close/>
                  <a:moveTo>
                    <a:pt x="9180" y="9851"/>
                  </a:moveTo>
                  <a:cubicBezTo>
                    <a:pt x="9184" y="10177"/>
                    <a:pt x="9267" y="10482"/>
                    <a:pt x="9405" y="10741"/>
                  </a:cubicBezTo>
                  <a:lnTo>
                    <a:pt x="9387" y="11020"/>
                  </a:lnTo>
                  <a:cubicBezTo>
                    <a:pt x="9253" y="11227"/>
                    <a:pt x="9037" y="11361"/>
                    <a:pt x="8798" y="11361"/>
                  </a:cubicBezTo>
                  <a:cubicBezTo>
                    <a:pt x="8393" y="11361"/>
                    <a:pt x="8066" y="10994"/>
                    <a:pt x="8066" y="10539"/>
                  </a:cubicBezTo>
                  <a:cubicBezTo>
                    <a:pt x="8066" y="10498"/>
                    <a:pt x="8071" y="10456"/>
                    <a:pt x="8075" y="10410"/>
                  </a:cubicBezTo>
                  <a:lnTo>
                    <a:pt x="9180" y="9851"/>
                  </a:lnTo>
                  <a:close/>
                  <a:moveTo>
                    <a:pt x="12364" y="9851"/>
                  </a:moveTo>
                  <a:lnTo>
                    <a:pt x="13469" y="10410"/>
                  </a:lnTo>
                  <a:cubicBezTo>
                    <a:pt x="13473" y="10456"/>
                    <a:pt x="13478" y="10498"/>
                    <a:pt x="13478" y="10539"/>
                  </a:cubicBezTo>
                  <a:cubicBezTo>
                    <a:pt x="13478" y="10994"/>
                    <a:pt x="13151" y="11361"/>
                    <a:pt x="12746" y="11361"/>
                  </a:cubicBezTo>
                  <a:cubicBezTo>
                    <a:pt x="12507" y="11361"/>
                    <a:pt x="12291" y="11227"/>
                    <a:pt x="12157" y="11020"/>
                  </a:cubicBezTo>
                  <a:lnTo>
                    <a:pt x="12139" y="10741"/>
                  </a:lnTo>
                  <a:cubicBezTo>
                    <a:pt x="12277" y="10482"/>
                    <a:pt x="12360" y="10177"/>
                    <a:pt x="12364" y="9851"/>
                  </a:cubicBezTo>
                  <a:close/>
                  <a:moveTo>
                    <a:pt x="7128" y="8383"/>
                  </a:moveTo>
                  <a:lnTo>
                    <a:pt x="9263" y="8750"/>
                  </a:lnTo>
                  <a:lnTo>
                    <a:pt x="2038" y="12401"/>
                  </a:lnTo>
                  <a:cubicBezTo>
                    <a:pt x="2498" y="11392"/>
                    <a:pt x="3446" y="9888"/>
                    <a:pt x="5227" y="8988"/>
                  </a:cubicBezTo>
                  <a:cubicBezTo>
                    <a:pt x="5839" y="8678"/>
                    <a:pt x="6479" y="8476"/>
                    <a:pt x="7128" y="8383"/>
                  </a:cubicBezTo>
                  <a:close/>
                  <a:moveTo>
                    <a:pt x="14417" y="8383"/>
                  </a:moveTo>
                  <a:cubicBezTo>
                    <a:pt x="15065" y="8476"/>
                    <a:pt x="15705" y="8678"/>
                    <a:pt x="16317" y="8988"/>
                  </a:cubicBezTo>
                  <a:cubicBezTo>
                    <a:pt x="18098" y="9888"/>
                    <a:pt x="19046" y="11392"/>
                    <a:pt x="19506" y="12401"/>
                  </a:cubicBezTo>
                  <a:lnTo>
                    <a:pt x="12534" y="8874"/>
                  </a:lnTo>
                  <a:lnTo>
                    <a:pt x="12530" y="8874"/>
                  </a:lnTo>
                  <a:lnTo>
                    <a:pt x="12281" y="8750"/>
                  </a:lnTo>
                  <a:lnTo>
                    <a:pt x="14417" y="8383"/>
                  </a:lnTo>
                  <a:close/>
                  <a:moveTo>
                    <a:pt x="10771" y="0"/>
                  </a:moveTo>
                  <a:cubicBezTo>
                    <a:pt x="10562" y="0"/>
                    <a:pt x="10377" y="175"/>
                    <a:pt x="10344" y="414"/>
                  </a:cubicBezTo>
                  <a:lnTo>
                    <a:pt x="9566" y="6309"/>
                  </a:lnTo>
                  <a:cubicBezTo>
                    <a:pt x="8743" y="5565"/>
                    <a:pt x="7574" y="4841"/>
                    <a:pt x="6014" y="4572"/>
                  </a:cubicBezTo>
                  <a:cubicBezTo>
                    <a:pt x="5612" y="4504"/>
                    <a:pt x="5227" y="4473"/>
                    <a:pt x="4860" y="4473"/>
                  </a:cubicBezTo>
                  <a:cubicBezTo>
                    <a:pt x="2003" y="4473"/>
                    <a:pt x="219" y="6310"/>
                    <a:pt x="138" y="6397"/>
                  </a:cubicBezTo>
                  <a:cubicBezTo>
                    <a:pt x="18" y="6526"/>
                    <a:pt x="-28" y="6718"/>
                    <a:pt x="18" y="6894"/>
                  </a:cubicBezTo>
                  <a:cubicBezTo>
                    <a:pt x="69" y="7075"/>
                    <a:pt x="202" y="7204"/>
                    <a:pt x="368" y="7230"/>
                  </a:cubicBezTo>
                  <a:lnTo>
                    <a:pt x="5029" y="8026"/>
                  </a:lnTo>
                  <a:cubicBezTo>
                    <a:pt x="4979" y="8052"/>
                    <a:pt x="4923" y="8078"/>
                    <a:pt x="4873" y="8104"/>
                  </a:cubicBezTo>
                  <a:cubicBezTo>
                    <a:pt x="1619" y="9748"/>
                    <a:pt x="846" y="13078"/>
                    <a:pt x="814" y="13223"/>
                  </a:cubicBezTo>
                  <a:cubicBezTo>
                    <a:pt x="777" y="13404"/>
                    <a:pt x="833" y="13590"/>
                    <a:pt x="957" y="13709"/>
                  </a:cubicBezTo>
                  <a:cubicBezTo>
                    <a:pt x="1035" y="13787"/>
                    <a:pt x="1136" y="13823"/>
                    <a:pt x="1233" y="13823"/>
                  </a:cubicBezTo>
                  <a:cubicBezTo>
                    <a:pt x="1293" y="13823"/>
                    <a:pt x="1352" y="13807"/>
                    <a:pt x="1412" y="13781"/>
                  </a:cubicBezTo>
                  <a:lnTo>
                    <a:pt x="7224" y="10839"/>
                  </a:lnTo>
                  <a:cubicBezTo>
                    <a:pt x="7353" y="11687"/>
                    <a:pt x="8006" y="12333"/>
                    <a:pt x="8798" y="12333"/>
                  </a:cubicBezTo>
                  <a:cubicBezTo>
                    <a:pt x="8977" y="12333"/>
                    <a:pt x="9157" y="12297"/>
                    <a:pt x="9322" y="12230"/>
                  </a:cubicBezTo>
                  <a:lnTo>
                    <a:pt x="8835" y="21088"/>
                  </a:lnTo>
                  <a:cubicBezTo>
                    <a:pt x="8821" y="21357"/>
                    <a:pt x="9005" y="21584"/>
                    <a:pt x="9240" y="21600"/>
                  </a:cubicBezTo>
                  <a:lnTo>
                    <a:pt x="9267" y="21600"/>
                  </a:lnTo>
                  <a:cubicBezTo>
                    <a:pt x="9493" y="21600"/>
                    <a:pt x="9681" y="21404"/>
                    <a:pt x="9700" y="21145"/>
                  </a:cubicBezTo>
                  <a:lnTo>
                    <a:pt x="10224" y="11506"/>
                  </a:lnTo>
                  <a:cubicBezTo>
                    <a:pt x="10395" y="11573"/>
                    <a:pt x="10579" y="11615"/>
                    <a:pt x="10772" y="11615"/>
                  </a:cubicBezTo>
                  <a:cubicBezTo>
                    <a:pt x="10965" y="11615"/>
                    <a:pt x="11149" y="11573"/>
                    <a:pt x="11320" y="11506"/>
                  </a:cubicBezTo>
                  <a:lnTo>
                    <a:pt x="11513" y="15064"/>
                  </a:lnTo>
                  <a:cubicBezTo>
                    <a:pt x="11527" y="15322"/>
                    <a:pt x="11715" y="15519"/>
                    <a:pt x="11941" y="15519"/>
                  </a:cubicBezTo>
                  <a:lnTo>
                    <a:pt x="11968" y="15519"/>
                  </a:lnTo>
                  <a:cubicBezTo>
                    <a:pt x="12208" y="15503"/>
                    <a:pt x="12387" y="15271"/>
                    <a:pt x="12373" y="15007"/>
                  </a:cubicBezTo>
                  <a:lnTo>
                    <a:pt x="12222" y="12230"/>
                  </a:lnTo>
                  <a:cubicBezTo>
                    <a:pt x="12387" y="12297"/>
                    <a:pt x="12567" y="12333"/>
                    <a:pt x="12746" y="12333"/>
                  </a:cubicBezTo>
                  <a:cubicBezTo>
                    <a:pt x="13538" y="12333"/>
                    <a:pt x="14191" y="11687"/>
                    <a:pt x="14320" y="10839"/>
                  </a:cubicBezTo>
                  <a:lnTo>
                    <a:pt x="20132" y="13781"/>
                  </a:lnTo>
                  <a:cubicBezTo>
                    <a:pt x="20192" y="13807"/>
                    <a:pt x="20251" y="13823"/>
                    <a:pt x="20311" y="13823"/>
                  </a:cubicBezTo>
                  <a:cubicBezTo>
                    <a:pt x="20408" y="13823"/>
                    <a:pt x="20509" y="13787"/>
                    <a:pt x="20587" y="13709"/>
                  </a:cubicBezTo>
                  <a:cubicBezTo>
                    <a:pt x="20711" y="13590"/>
                    <a:pt x="20767" y="13404"/>
                    <a:pt x="20730" y="13223"/>
                  </a:cubicBezTo>
                  <a:cubicBezTo>
                    <a:pt x="20698" y="13078"/>
                    <a:pt x="19925" y="9748"/>
                    <a:pt x="16671" y="8104"/>
                  </a:cubicBezTo>
                  <a:cubicBezTo>
                    <a:pt x="16621" y="8078"/>
                    <a:pt x="16565" y="8052"/>
                    <a:pt x="16515" y="8026"/>
                  </a:cubicBezTo>
                  <a:lnTo>
                    <a:pt x="21176" y="7230"/>
                  </a:lnTo>
                  <a:cubicBezTo>
                    <a:pt x="21342" y="7204"/>
                    <a:pt x="21475" y="7075"/>
                    <a:pt x="21526" y="6894"/>
                  </a:cubicBezTo>
                  <a:cubicBezTo>
                    <a:pt x="21572" y="6718"/>
                    <a:pt x="21526" y="6526"/>
                    <a:pt x="21406" y="6397"/>
                  </a:cubicBezTo>
                  <a:cubicBezTo>
                    <a:pt x="21325" y="6310"/>
                    <a:pt x="19542" y="4473"/>
                    <a:pt x="16684" y="4473"/>
                  </a:cubicBezTo>
                  <a:cubicBezTo>
                    <a:pt x="16317" y="4473"/>
                    <a:pt x="15932" y="4504"/>
                    <a:pt x="15530" y="4572"/>
                  </a:cubicBezTo>
                  <a:cubicBezTo>
                    <a:pt x="13970" y="4841"/>
                    <a:pt x="12801" y="5565"/>
                    <a:pt x="11978" y="6309"/>
                  </a:cubicBezTo>
                  <a:lnTo>
                    <a:pt x="11200" y="414"/>
                  </a:lnTo>
                  <a:cubicBezTo>
                    <a:pt x="11172" y="208"/>
                    <a:pt x="11030" y="37"/>
                    <a:pt x="10836" y="6"/>
                  </a:cubicBezTo>
                  <a:cubicBezTo>
                    <a:pt x="10814" y="2"/>
                    <a:pt x="10793" y="0"/>
                    <a:pt x="107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10" name="Google Shape;277;p28"/>
            <p:cNvSpPr/>
            <p:nvPr/>
          </p:nvSpPr>
          <p:spPr>
            <a:xfrm>
              <a:off x="0" y="324929"/>
              <a:ext cx="639871" cy="314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1" y="16149"/>
                  </a:moveTo>
                  <a:cubicBezTo>
                    <a:pt x="3588" y="16149"/>
                    <a:pt x="3713" y="16313"/>
                    <a:pt x="3881" y="16553"/>
                  </a:cubicBezTo>
                  <a:cubicBezTo>
                    <a:pt x="3945" y="16643"/>
                    <a:pt x="4016" y="16739"/>
                    <a:pt x="4097" y="16828"/>
                  </a:cubicBezTo>
                  <a:cubicBezTo>
                    <a:pt x="3331" y="17932"/>
                    <a:pt x="2717" y="19145"/>
                    <a:pt x="2352" y="20318"/>
                  </a:cubicBezTo>
                  <a:lnTo>
                    <a:pt x="635" y="20318"/>
                  </a:lnTo>
                  <a:lnTo>
                    <a:pt x="635" y="16252"/>
                  </a:lnTo>
                  <a:cubicBezTo>
                    <a:pt x="722" y="16327"/>
                    <a:pt x="800" y="16430"/>
                    <a:pt x="888" y="16553"/>
                  </a:cubicBezTo>
                  <a:cubicBezTo>
                    <a:pt x="1090" y="16834"/>
                    <a:pt x="1343" y="17184"/>
                    <a:pt x="1816" y="17184"/>
                  </a:cubicBezTo>
                  <a:cubicBezTo>
                    <a:pt x="2285" y="17184"/>
                    <a:pt x="2538" y="16834"/>
                    <a:pt x="2740" y="16553"/>
                  </a:cubicBezTo>
                  <a:cubicBezTo>
                    <a:pt x="2913" y="16313"/>
                    <a:pt x="3034" y="16149"/>
                    <a:pt x="3311" y="16149"/>
                  </a:cubicBezTo>
                  <a:close/>
                  <a:moveTo>
                    <a:pt x="18289" y="16142"/>
                  </a:moveTo>
                  <a:cubicBezTo>
                    <a:pt x="18566" y="16142"/>
                    <a:pt x="18687" y="16313"/>
                    <a:pt x="18860" y="16553"/>
                  </a:cubicBezTo>
                  <a:cubicBezTo>
                    <a:pt x="19062" y="16834"/>
                    <a:pt x="19312" y="17184"/>
                    <a:pt x="19784" y="17184"/>
                  </a:cubicBezTo>
                  <a:cubicBezTo>
                    <a:pt x="20257" y="17184"/>
                    <a:pt x="20510" y="16834"/>
                    <a:pt x="20712" y="16553"/>
                  </a:cubicBezTo>
                  <a:cubicBezTo>
                    <a:pt x="20800" y="16430"/>
                    <a:pt x="20878" y="16327"/>
                    <a:pt x="20966" y="16252"/>
                  </a:cubicBezTo>
                  <a:lnTo>
                    <a:pt x="20966" y="20318"/>
                  </a:lnTo>
                  <a:lnTo>
                    <a:pt x="19248" y="20318"/>
                  </a:lnTo>
                  <a:cubicBezTo>
                    <a:pt x="18883" y="19152"/>
                    <a:pt x="18272" y="17938"/>
                    <a:pt x="17503" y="16828"/>
                  </a:cubicBezTo>
                  <a:cubicBezTo>
                    <a:pt x="17584" y="16739"/>
                    <a:pt x="17655" y="16643"/>
                    <a:pt x="17719" y="16553"/>
                  </a:cubicBezTo>
                  <a:cubicBezTo>
                    <a:pt x="17887" y="16313"/>
                    <a:pt x="18012" y="16142"/>
                    <a:pt x="18289" y="16142"/>
                  </a:cubicBezTo>
                  <a:close/>
                  <a:moveTo>
                    <a:pt x="11750" y="0"/>
                  </a:moveTo>
                  <a:cubicBezTo>
                    <a:pt x="11744" y="0"/>
                    <a:pt x="11738" y="0"/>
                    <a:pt x="11732" y="1"/>
                  </a:cubicBezTo>
                  <a:cubicBezTo>
                    <a:pt x="11556" y="29"/>
                    <a:pt x="11424" y="330"/>
                    <a:pt x="11434" y="687"/>
                  </a:cubicBezTo>
                  <a:lnTo>
                    <a:pt x="11796" y="12611"/>
                  </a:lnTo>
                  <a:cubicBezTo>
                    <a:pt x="11475" y="12556"/>
                    <a:pt x="11141" y="12522"/>
                    <a:pt x="10800" y="12522"/>
                  </a:cubicBezTo>
                  <a:cubicBezTo>
                    <a:pt x="10469" y="12522"/>
                    <a:pt x="10135" y="12556"/>
                    <a:pt x="9804" y="12611"/>
                  </a:cubicBezTo>
                  <a:lnTo>
                    <a:pt x="9922" y="8751"/>
                  </a:lnTo>
                  <a:cubicBezTo>
                    <a:pt x="9933" y="8401"/>
                    <a:pt x="9798" y="8092"/>
                    <a:pt x="9626" y="8072"/>
                  </a:cubicBezTo>
                  <a:cubicBezTo>
                    <a:pt x="9619" y="8071"/>
                    <a:pt x="9613" y="8071"/>
                    <a:pt x="9607" y="8071"/>
                  </a:cubicBezTo>
                  <a:cubicBezTo>
                    <a:pt x="9439" y="8071"/>
                    <a:pt x="9301" y="8331"/>
                    <a:pt x="9288" y="8675"/>
                  </a:cubicBezTo>
                  <a:lnTo>
                    <a:pt x="9167" y="12762"/>
                  </a:lnTo>
                  <a:cubicBezTo>
                    <a:pt x="8542" y="12947"/>
                    <a:pt x="7921" y="13235"/>
                    <a:pt x="7310" y="13626"/>
                  </a:cubicBezTo>
                  <a:cubicBezTo>
                    <a:pt x="7142" y="13729"/>
                    <a:pt x="7050" y="14092"/>
                    <a:pt x="7101" y="14428"/>
                  </a:cubicBezTo>
                  <a:cubicBezTo>
                    <a:pt x="7145" y="14707"/>
                    <a:pt x="7271" y="14881"/>
                    <a:pt x="7406" y="14881"/>
                  </a:cubicBezTo>
                  <a:cubicBezTo>
                    <a:pt x="7437" y="14881"/>
                    <a:pt x="7468" y="14872"/>
                    <a:pt x="7499" y="14853"/>
                  </a:cubicBezTo>
                  <a:cubicBezTo>
                    <a:pt x="8583" y="14161"/>
                    <a:pt x="9693" y="13811"/>
                    <a:pt x="10800" y="13811"/>
                  </a:cubicBezTo>
                  <a:cubicBezTo>
                    <a:pt x="13061" y="13811"/>
                    <a:pt x="14874" y="15251"/>
                    <a:pt x="16001" y="16457"/>
                  </a:cubicBezTo>
                  <a:cubicBezTo>
                    <a:pt x="17185" y="17733"/>
                    <a:pt x="17999" y="19159"/>
                    <a:pt x="18465" y="20311"/>
                  </a:cubicBezTo>
                  <a:lnTo>
                    <a:pt x="3135" y="20311"/>
                  </a:lnTo>
                  <a:cubicBezTo>
                    <a:pt x="3675" y="18981"/>
                    <a:pt x="4678" y="17287"/>
                    <a:pt x="6156" y="15902"/>
                  </a:cubicBezTo>
                  <a:cubicBezTo>
                    <a:pt x="6315" y="15751"/>
                    <a:pt x="6382" y="15374"/>
                    <a:pt x="6311" y="15052"/>
                  </a:cubicBezTo>
                  <a:cubicBezTo>
                    <a:pt x="6257" y="14817"/>
                    <a:pt x="6142" y="14676"/>
                    <a:pt x="6022" y="14676"/>
                  </a:cubicBezTo>
                  <a:cubicBezTo>
                    <a:pt x="5977" y="14676"/>
                    <a:pt x="5932" y="14696"/>
                    <a:pt x="5889" y="14736"/>
                  </a:cubicBezTo>
                  <a:cubicBezTo>
                    <a:pt x="5511" y="15093"/>
                    <a:pt x="5147" y="15484"/>
                    <a:pt x="4803" y="15895"/>
                  </a:cubicBezTo>
                  <a:cubicBezTo>
                    <a:pt x="4529" y="15895"/>
                    <a:pt x="4408" y="15724"/>
                    <a:pt x="4239" y="15491"/>
                  </a:cubicBezTo>
                  <a:cubicBezTo>
                    <a:pt x="4036" y="15209"/>
                    <a:pt x="3783" y="14860"/>
                    <a:pt x="3311" y="14860"/>
                  </a:cubicBezTo>
                  <a:cubicBezTo>
                    <a:pt x="2838" y="14860"/>
                    <a:pt x="2589" y="15209"/>
                    <a:pt x="2386" y="15491"/>
                  </a:cubicBezTo>
                  <a:cubicBezTo>
                    <a:pt x="2214" y="15731"/>
                    <a:pt x="2092" y="15895"/>
                    <a:pt x="1816" y="15895"/>
                  </a:cubicBezTo>
                  <a:cubicBezTo>
                    <a:pt x="1539" y="15895"/>
                    <a:pt x="1414" y="15731"/>
                    <a:pt x="1245" y="15491"/>
                  </a:cubicBezTo>
                  <a:cubicBezTo>
                    <a:pt x="1040" y="15209"/>
                    <a:pt x="790" y="14860"/>
                    <a:pt x="317" y="14860"/>
                  </a:cubicBezTo>
                  <a:cubicBezTo>
                    <a:pt x="142" y="14860"/>
                    <a:pt x="0" y="15148"/>
                    <a:pt x="0" y="15504"/>
                  </a:cubicBezTo>
                  <a:lnTo>
                    <a:pt x="0" y="20956"/>
                  </a:lnTo>
                  <a:cubicBezTo>
                    <a:pt x="0" y="21312"/>
                    <a:pt x="142" y="21600"/>
                    <a:pt x="317" y="21600"/>
                  </a:cubicBezTo>
                  <a:lnTo>
                    <a:pt x="21283" y="21600"/>
                  </a:lnTo>
                  <a:cubicBezTo>
                    <a:pt x="21458" y="21600"/>
                    <a:pt x="21600" y="21312"/>
                    <a:pt x="21600" y="20956"/>
                  </a:cubicBezTo>
                  <a:lnTo>
                    <a:pt x="21600" y="15504"/>
                  </a:lnTo>
                  <a:cubicBezTo>
                    <a:pt x="21600" y="15148"/>
                    <a:pt x="21458" y="14860"/>
                    <a:pt x="21283" y="14860"/>
                  </a:cubicBezTo>
                  <a:cubicBezTo>
                    <a:pt x="20810" y="14860"/>
                    <a:pt x="20560" y="15209"/>
                    <a:pt x="20358" y="15491"/>
                  </a:cubicBezTo>
                  <a:cubicBezTo>
                    <a:pt x="20186" y="15731"/>
                    <a:pt x="20061" y="15902"/>
                    <a:pt x="19784" y="15902"/>
                  </a:cubicBezTo>
                  <a:cubicBezTo>
                    <a:pt x="19508" y="15902"/>
                    <a:pt x="19386" y="15731"/>
                    <a:pt x="19214" y="15491"/>
                  </a:cubicBezTo>
                  <a:cubicBezTo>
                    <a:pt x="19011" y="15209"/>
                    <a:pt x="18762" y="14860"/>
                    <a:pt x="18289" y="14860"/>
                  </a:cubicBezTo>
                  <a:cubicBezTo>
                    <a:pt x="17817" y="14860"/>
                    <a:pt x="17564" y="15209"/>
                    <a:pt x="17361" y="15491"/>
                  </a:cubicBezTo>
                  <a:cubicBezTo>
                    <a:pt x="17192" y="15724"/>
                    <a:pt x="17071" y="15895"/>
                    <a:pt x="16797" y="15895"/>
                  </a:cubicBezTo>
                  <a:cubicBezTo>
                    <a:pt x="16635" y="15703"/>
                    <a:pt x="16467" y="15511"/>
                    <a:pt x="16298" y="15326"/>
                  </a:cubicBezTo>
                  <a:cubicBezTo>
                    <a:pt x="15393" y="14352"/>
                    <a:pt x="14067" y="13242"/>
                    <a:pt x="12434" y="12762"/>
                  </a:cubicBezTo>
                  <a:lnTo>
                    <a:pt x="12066" y="605"/>
                  </a:lnTo>
                  <a:cubicBezTo>
                    <a:pt x="12056" y="267"/>
                    <a:pt x="11914" y="0"/>
                    <a:pt x="1175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11" name="Google Shape;278;p28"/>
            <p:cNvSpPr/>
            <p:nvPr/>
          </p:nvSpPr>
          <p:spPr>
            <a:xfrm>
              <a:off x="304238" y="547902"/>
              <a:ext cx="31395" cy="18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6"/>
                    <a:pt x="0" y="10800"/>
                  </a:cubicBezTo>
                  <a:cubicBezTo>
                    <a:pt x="0" y="16774"/>
                    <a:pt x="2889" y="21600"/>
                    <a:pt x="6468" y="21600"/>
                  </a:cubicBezTo>
                  <a:lnTo>
                    <a:pt x="15135" y="21600"/>
                  </a:lnTo>
                  <a:cubicBezTo>
                    <a:pt x="18711" y="21600"/>
                    <a:pt x="21600" y="16774"/>
                    <a:pt x="21600" y="10800"/>
                  </a:cubicBezTo>
                  <a:cubicBezTo>
                    <a:pt x="21600" y="4826"/>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12" name="Google Shape;279;p28"/>
            <p:cNvSpPr/>
            <p:nvPr/>
          </p:nvSpPr>
          <p:spPr>
            <a:xfrm>
              <a:off x="347129"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5"/>
                    <a:pt x="0" y="10798"/>
                  </a:cubicBezTo>
                  <a:cubicBezTo>
                    <a:pt x="0" y="16775"/>
                    <a:pt x="2889" y="21600"/>
                    <a:pt x="6465"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13" name="Google Shape;280;p28"/>
            <p:cNvSpPr/>
            <p:nvPr/>
          </p:nvSpPr>
          <p:spPr>
            <a:xfrm>
              <a:off x="409018" y="570598"/>
              <a:ext cx="31395"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6"/>
                    <a:pt x="0" y="10800"/>
                  </a:cubicBezTo>
                  <a:cubicBezTo>
                    <a:pt x="0" y="16774"/>
                    <a:pt x="2889" y="21600"/>
                    <a:pt x="6465" y="21600"/>
                  </a:cubicBezTo>
                  <a:lnTo>
                    <a:pt x="15132" y="21600"/>
                  </a:lnTo>
                  <a:cubicBezTo>
                    <a:pt x="18709" y="21600"/>
                    <a:pt x="21600" y="16774"/>
                    <a:pt x="21600" y="10800"/>
                  </a:cubicBezTo>
                  <a:cubicBezTo>
                    <a:pt x="21600" y="4826"/>
                    <a:pt x="18709" y="0"/>
                    <a:pt x="151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14" name="Google Shape;281;p28"/>
            <p:cNvSpPr/>
            <p:nvPr/>
          </p:nvSpPr>
          <p:spPr>
            <a:xfrm>
              <a:off x="199461" y="570598"/>
              <a:ext cx="31392"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6" y="0"/>
                  </a:moveTo>
                  <a:cubicBezTo>
                    <a:pt x="2889" y="0"/>
                    <a:pt x="0" y="4826"/>
                    <a:pt x="0" y="10800"/>
                  </a:cubicBezTo>
                  <a:cubicBezTo>
                    <a:pt x="0" y="16774"/>
                    <a:pt x="2889" y="21600"/>
                    <a:pt x="6466" y="21600"/>
                  </a:cubicBezTo>
                  <a:lnTo>
                    <a:pt x="15134" y="21600"/>
                  </a:lnTo>
                  <a:cubicBezTo>
                    <a:pt x="18711" y="21600"/>
                    <a:pt x="21600" y="16774"/>
                    <a:pt x="21600" y="10800"/>
                  </a:cubicBezTo>
                  <a:cubicBezTo>
                    <a:pt x="21600" y="4826"/>
                    <a:pt x="18711" y="0"/>
                    <a:pt x="1513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15" name="Google Shape;282;p28"/>
            <p:cNvSpPr/>
            <p:nvPr/>
          </p:nvSpPr>
          <p:spPr>
            <a:xfrm>
              <a:off x="261346"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5"/>
                    <a:pt x="0" y="10798"/>
                  </a:cubicBezTo>
                  <a:cubicBezTo>
                    <a:pt x="0" y="16775"/>
                    <a:pt x="2889" y="21600"/>
                    <a:pt x="6468"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324" name="Google Shape;283;p28"/>
          <p:cNvGrpSpPr/>
          <p:nvPr/>
        </p:nvGrpSpPr>
        <p:grpSpPr>
          <a:xfrm>
            <a:off x="7864388" y="4503596"/>
            <a:ext cx="639872" cy="639884"/>
            <a:chOff x="0" y="0"/>
            <a:chExt cx="639870" cy="639882"/>
          </a:xfrm>
        </p:grpSpPr>
        <p:sp>
          <p:nvSpPr>
            <p:cNvPr id="317" name="Google Shape;284;p28"/>
            <p:cNvSpPr/>
            <p:nvPr/>
          </p:nvSpPr>
          <p:spPr>
            <a:xfrm>
              <a:off x="85901" y="-1"/>
              <a:ext cx="468069" cy="417629"/>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0772" y="3796"/>
                  </a:moveTo>
                  <a:lnTo>
                    <a:pt x="11209" y="7100"/>
                  </a:lnTo>
                  <a:cubicBezTo>
                    <a:pt x="11034" y="7307"/>
                    <a:pt x="10887" y="7499"/>
                    <a:pt x="10772" y="7669"/>
                  </a:cubicBezTo>
                  <a:cubicBezTo>
                    <a:pt x="10657" y="7499"/>
                    <a:pt x="10510" y="7307"/>
                    <a:pt x="10335" y="7100"/>
                  </a:cubicBezTo>
                  <a:lnTo>
                    <a:pt x="10772" y="3796"/>
                  </a:lnTo>
                  <a:close/>
                  <a:moveTo>
                    <a:pt x="4876" y="5447"/>
                  </a:moveTo>
                  <a:cubicBezTo>
                    <a:pt x="5198" y="5447"/>
                    <a:pt x="5535" y="5474"/>
                    <a:pt x="5885" y="5534"/>
                  </a:cubicBezTo>
                  <a:cubicBezTo>
                    <a:pt x="7818" y="5859"/>
                    <a:pt x="9088" y="7023"/>
                    <a:pt x="9773" y="7855"/>
                  </a:cubicBezTo>
                  <a:lnTo>
                    <a:pt x="1560" y="6454"/>
                  </a:lnTo>
                  <a:cubicBezTo>
                    <a:pt x="2275" y="5989"/>
                    <a:pt x="3425" y="5447"/>
                    <a:pt x="4876" y="5447"/>
                  </a:cubicBezTo>
                  <a:close/>
                  <a:moveTo>
                    <a:pt x="16662" y="5446"/>
                  </a:moveTo>
                  <a:cubicBezTo>
                    <a:pt x="18116" y="5446"/>
                    <a:pt x="19267" y="5989"/>
                    <a:pt x="19985" y="6454"/>
                  </a:cubicBezTo>
                  <a:lnTo>
                    <a:pt x="11766" y="7855"/>
                  </a:lnTo>
                  <a:cubicBezTo>
                    <a:pt x="12447" y="7023"/>
                    <a:pt x="13717" y="5865"/>
                    <a:pt x="15659" y="5534"/>
                  </a:cubicBezTo>
                  <a:cubicBezTo>
                    <a:pt x="16009" y="5472"/>
                    <a:pt x="16345" y="5446"/>
                    <a:pt x="16662" y="5446"/>
                  </a:cubicBezTo>
                  <a:close/>
                  <a:moveTo>
                    <a:pt x="10772" y="9003"/>
                  </a:moveTo>
                  <a:cubicBezTo>
                    <a:pt x="11177" y="9003"/>
                    <a:pt x="11504" y="9371"/>
                    <a:pt x="11504" y="9820"/>
                  </a:cubicBezTo>
                  <a:cubicBezTo>
                    <a:pt x="11504" y="10276"/>
                    <a:pt x="11177" y="10643"/>
                    <a:pt x="10772" y="10643"/>
                  </a:cubicBezTo>
                  <a:cubicBezTo>
                    <a:pt x="10367" y="10643"/>
                    <a:pt x="10040" y="10276"/>
                    <a:pt x="10040" y="9820"/>
                  </a:cubicBezTo>
                  <a:cubicBezTo>
                    <a:pt x="10040" y="9371"/>
                    <a:pt x="10367" y="9003"/>
                    <a:pt x="10772" y="9003"/>
                  </a:cubicBezTo>
                  <a:close/>
                  <a:moveTo>
                    <a:pt x="9180" y="9851"/>
                  </a:moveTo>
                  <a:cubicBezTo>
                    <a:pt x="9184" y="10177"/>
                    <a:pt x="9267" y="10482"/>
                    <a:pt x="9405" y="10741"/>
                  </a:cubicBezTo>
                  <a:lnTo>
                    <a:pt x="9387" y="11020"/>
                  </a:lnTo>
                  <a:cubicBezTo>
                    <a:pt x="9253" y="11227"/>
                    <a:pt x="9037" y="11361"/>
                    <a:pt x="8798" y="11361"/>
                  </a:cubicBezTo>
                  <a:cubicBezTo>
                    <a:pt x="8393" y="11361"/>
                    <a:pt x="8066" y="10994"/>
                    <a:pt x="8066" y="10539"/>
                  </a:cubicBezTo>
                  <a:cubicBezTo>
                    <a:pt x="8066" y="10498"/>
                    <a:pt x="8071" y="10456"/>
                    <a:pt x="8075" y="10410"/>
                  </a:cubicBezTo>
                  <a:lnTo>
                    <a:pt x="9180" y="9851"/>
                  </a:lnTo>
                  <a:close/>
                  <a:moveTo>
                    <a:pt x="12364" y="9851"/>
                  </a:moveTo>
                  <a:lnTo>
                    <a:pt x="13469" y="10410"/>
                  </a:lnTo>
                  <a:cubicBezTo>
                    <a:pt x="13473" y="10456"/>
                    <a:pt x="13478" y="10498"/>
                    <a:pt x="13478" y="10539"/>
                  </a:cubicBezTo>
                  <a:cubicBezTo>
                    <a:pt x="13478" y="10994"/>
                    <a:pt x="13151" y="11361"/>
                    <a:pt x="12746" y="11361"/>
                  </a:cubicBezTo>
                  <a:cubicBezTo>
                    <a:pt x="12507" y="11361"/>
                    <a:pt x="12291" y="11227"/>
                    <a:pt x="12157" y="11020"/>
                  </a:cubicBezTo>
                  <a:lnTo>
                    <a:pt x="12139" y="10741"/>
                  </a:lnTo>
                  <a:cubicBezTo>
                    <a:pt x="12277" y="10482"/>
                    <a:pt x="12360" y="10177"/>
                    <a:pt x="12364" y="9851"/>
                  </a:cubicBezTo>
                  <a:close/>
                  <a:moveTo>
                    <a:pt x="7128" y="8383"/>
                  </a:moveTo>
                  <a:lnTo>
                    <a:pt x="9263" y="8750"/>
                  </a:lnTo>
                  <a:lnTo>
                    <a:pt x="2038" y="12401"/>
                  </a:lnTo>
                  <a:cubicBezTo>
                    <a:pt x="2498" y="11392"/>
                    <a:pt x="3446" y="9888"/>
                    <a:pt x="5227" y="8988"/>
                  </a:cubicBezTo>
                  <a:cubicBezTo>
                    <a:pt x="5839" y="8678"/>
                    <a:pt x="6479" y="8476"/>
                    <a:pt x="7128" y="8383"/>
                  </a:cubicBezTo>
                  <a:close/>
                  <a:moveTo>
                    <a:pt x="14417" y="8383"/>
                  </a:moveTo>
                  <a:cubicBezTo>
                    <a:pt x="15065" y="8476"/>
                    <a:pt x="15705" y="8678"/>
                    <a:pt x="16317" y="8988"/>
                  </a:cubicBezTo>
                  <a:cubicBezTo>
                    <a:pt x="18098" y="9888"/>
                    <a:pt x="19046" y="11392"/>
                    <a:pt x="19506" y="12401"/>
                  </a:cubicBezTo>
                  <a:lnTo>
                    <a:pt x="12534" y="8874"/>
                  </a:lnTo>
                  <a:lnTo>
                    <a:pt x="12530" y="8874"/>
                  </a:lnTo>
                  <a:lnTo>
                    <a:pt x="12281" y="8750"/>
                  </a:lnTo>
                  <a:lnTo>
                    <a:pt x="14417" y="8383"/>
                  </a:lnTo>
                  <a:close/>
                  <a:moveTo>
                    <a:pt x="10771" y="0"/>
                  </a:moveTo>
                  <a:cubicBezTo>
                    <a:pt x="10562" y="0"/>
                    <a:pt x="10377" y="175"/>
                    <a:pt x="10344" y="414"/>
                  </a:cubicBezTo>
                  <a:lnTo>
                    <a:pt x="9566" y="6309"/>
                  </a:lnTo>
                  <a:cubicBezTo>
                    <a:pt x="8743" y="5565"/>
                    <a:pt x="7574" y="4841"/>
                    <a:pt x="6014" y="4572"/>
                  </a:cubicBezTo>
                  <a:cubicBezTo>
                    <a:pt x="5612" y="4504"/>
                    <a:pt x="5227" y="4473"/>
                    <a:pt x="4860" y="4473"/>
                  </a:cubicBezTo>
                  <a:cubicBezTo>
                    <a:pt x="2003" y="4473"/>
                    <a:pt x="219" y="6310"/>
                    <a:pt x="138" y="6397"/>
                  </a:cubicBezTo>
                  <a:cubicBezTo>
                    <a:pt x="18" y="6526"/>
                    <a:pt x="-28" y="6718"/>
                    <a:pt x="18" y="6894"/>
                  </a:cubicBezTo>
                  <a:cubicBezTo>
                    <a:pt x="69" y="7075"/>
                    <a:pt x="202" y="7204"/>
                    <a:pt x="368" y="7230"/>
                  </a:cubicBezTo>
                  <a:lnTo>
                    <a:pt x="5029" y="8026"/>
                  </a:lnTo>
                  <a:cubicBezTo>
                    <a:pt x="4979" y="8052"/>
                    <a:pt x="4923" y="8078"/>
                    <a:pt x="4873" y="8104"/>
                  </a:cubicBezTo>
                  <a:cubicBezTo>
                    <a:pt x="1619" y="9748"/>
                    <a:pt x="846" y="13078"/>
                    <a:pt x="814" y="13223"/>
                  </a:cubicBezTo>
                  <a:cubicBezTo>
                    <a:pt x="777" y="13404"/>
                    <a:pt x="833" y="13590"/>
                    <a:pt x="957" y="13709"/>
                  </a:cubicBezTo>
                  <a:cubicBezTo>
                    <a:pt x="1035" y="13787"/>
                    <a:pt x="1136" y="13823"/>
                    <a:pt x="1233" y="13823"/>
                  </a:cubicBezTo>
                  <a:cubicBezTo>
                    <a:pt x="1293" y="13823"/>
                    <a:pt x="1352" y="13807"/>
                    <a:pt x="1412" y="13781"/>
                  </a:cubicBezTo>
                  <a:lnTo>
                    <a:pt x="7224" y="10839"/>
                  </a:lnTo>
                  <a:cubicBezTo>
                    <a:pt x="7353" y="11687"/>
                    <a:pt x="8006" y="12333"/>
                    <a:pt x="8798" y="12333"/>
                  </a:cubicBezTo>
                  <a:cubicBezTo>
                    <a:pt x="8977" y="12333"/>
                    <a:pt x="9157" y="12297"/>
                    <a:pt x="9322" y="12230"/>
                  </a:cubicBezTo>
                  <a:lnTo>
                    <a:pt x="8835" y="21088"/>
                  </a:lnTo>
                  <a:cubicBezTo>
                    <a:pt x="8821" y="21357"/>
                    <a:pt x="9005" y="21584"/>
                    <a:pt x="9240" y="21600"/>
                  </a:cubicBezTo>
                  <a:lnTo>
                    <a:pt x="9267" y="21600"/>
                  </a:lnTo>
                  <a:cubicBezTo>
                    <a:pt x="9493" y="21600"/>
                    <a:pt x="9681" y="21404"/>
                    <a:pt x="9700" y="21145"/>
                  </a:cubicBezTo>
                  <a:lnTo>
                    <a:pt x="10224" y="11506"/>
                  </a:lnTo>
                  <a:cubicBezTo>
                    <a:pt x="10395" y="11573"/>
                    <a:pt x="10579" y="11615"/>
                    <a:pt x="10772" y="11615"/>
                  </a:cubicBezTo>
                  <a:cubicBezTo>
                    <a:pt x="10965" y="11615"/>
                    <a:pt x="11149" y="11573"/>
                    <a:pt x="11320" y="11506"/>
                  </a:cubicBezTo>
                  <a:lnTo>
                    <a:pt x="11513" y="15064"/>
                  </a:lnTo>
                  <a:cubicBezTo>
                    <a:pt x="11527" y="15322"/>
                    <a:pt x="11715" y="15519"/>
                    <a:pt x="11941" y="15519"/>
                  </a:cubicBezTo>
                  <a:lnTo>
                    <a:pt x="11968" y="15519"/>
                  </a:lnTo>
                  <a:cubicBezTo>
                    <a:pt x="12208" y="15503"/>
                    <a:pt x="12387" y="15271"/>
                    <a:pt x="12373" y="15007"/>
                  </a:cubicBezTo>
                  <a:lnTo>
                    <a:pt x="12222" y="12230"/>
                  </a:lnTo>
                  <a:cubicBezTo>
                    <a:pt x="12387" y="12297"/>
                    <a:pt x="12567" y="12333"/>
                    <a:pt x="12746" y="12333"/>
                  </a:cubicBezTo>
                  <a:cubicBezTo>
                    <a:pt x="13538" y="12333"/>
                    <a:pt x="14191" y="11687"/>
                    <a:pt x="14320" y="10839"/>
                  </a:cubicBezTo>
                  <a:lnTo>
                    <a:pt x="20132" y="13781"/>
                  </a:lnTo>
                  <a:cubicBezTo>
                    <a:pt x="20192" y="13807"/>
                    <a:pt x="20251" y="13823"/>
                    <a:pt x="20311" y="13823"/>
                  </a:cubicBezTo>
                  <a:cubicBezTo>
                    <a:pt x="20408" y="13823"/>
                    <a:pt x="20509" y="13787"/>
                    <a:pt x="20587" y="13709"/>
                  </a:cubicBezTo>
                  <a:cubicBezTo>
                    <a:pt x="20711" y="13590"/>
                    <a:pt x="20767" y="13404"/>
                    <a:pt x="20730" y="13223"/>
                  </a:cubicBezTo>
                  <a:cubicBezTo>
                    <a:pt x="20698" y="13078"/>
                    <a:pt x="19925" y="9748"/>
                    <a:pt x="16671" y="8104"/>
                  </a:cubicBezTo>
                  <a:cubicBezTo>
                    <a:pt x="16621" y="8078"/>
                    <a:pt x="16565" y="8052"/>
                    <a:pt x="16515" y="8026"/>
                  </a:cubicBezTo>
                  <a:lnTo>
                    <a:pt x="21176" y="7230"/>
                  </a:lnTo>
                  <a:cubicBezTo>
                    <a:pt x="21342" y="7204"/>
                    <a:pt x="21475" y="7075"/>
                    <a:pt x="21526" y="6894"/>
                  </a:cubicBezTo>
                  <a:cubicBezTo>
                    <a:pt x="21572" y="6718"/>
                    <a:pt x="21526" y="6526"/>
                    <a:pt x="21406" y="6397"/>
                  </a:cubicBezTo>
                  <a:cubicBezTo>
                    <a:pt x="21325" y="6310"/>
                    <a:pt x="19542" y="4473"/>
                    <a:pt x="16684" y="4473"/>
                  </a:cubicBezTo>
                  <a:cubicBezTo>
                    <a:pt x="16317" y="4473"/>
                    <a:pt x="15932" y="4504"/>
                    <a:pt x="15530" y="4572"/>
                  </a:cubicBezTo>
                  <a:cubicBezTo>
                    <a:pt x="13970" y="4841"/>
                    <a:pt x="12801" y="5565"/>
                    <a:pt x="11978" y="6309"/>
                  </a:cubicBezTo>
                  <a:lnTo>
                    <a:pt x="11200" y="414"/>
                  </a:lnTo>
                  <a:cubicBezTo>
                    <a:pt x="11172" y="208"/>
                    <a:pt x="11030" y="37"/>
                    <a:pt x="10836" y="6"/>
                  </a:cubicBezTo>
                  <a:cubicBezTo>
                    <a:pt x="10814" y="2"/>
                    <a:pt x="10793" y="0"/>
                    <a:pt x="107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18" name="Google Shape;285;p28"/>
            <p:cNvSpPr/>
            <p:nvPr/>
          </p:nvSpPr>
          <p:spPr>
            <a:xfrm>
              <a:off x="0" y="324929"/>
              <a:ext cx="639871" cy="314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1" y="16149"/>
                  </a:moveTo>
                  <a:cubicBezTo>
                    <a:pt x="3588" y="16149"/>
                    <a:pt x="3713" y="16313"/>
                    <a:pt x="3881" y="16553"/>
                  </a:cubicBezTo>
                  <a:cubicBezTo>
                    <a:pt x="3945" y="16643"/>
                    <a:pt x="4016" y="16739"/>
                    <a:pt x="4097" y="16828"/>
                  </a:cubicBezTo>
                  <a:cubicBezTo>
                    <a:pt x="3331" y="17932"/>
                    <a:pt x="2717" y="19145"/>
                    <a:pt x="2352" y="20318"/>
                  </a:cubicBezTo>
                  <a:lnTo>
                    <a:pt x="635" y="20318"/>
                  </a:lnTo>
                  <a:lnTo>
                    <a:pt x="635" y="16252"/>
                  </a:lnTo>
                  <a:cubicBezTo>
                    <a:pt x="722" y="16327"/>
                    <a:pt x="800" y="16430"/>
                    <a:pt x="888" y="16553"/>
                  </a:cubicBezTo>
                  <a:cubicBezTo>
                    <a:pt x="1090" y="16834"/>
                    <a:pt x="1343" y="17184"/>
                    <a:pt x="1816" y="17184"/>
                  </a:cubicBezTo>
                  <a:cubicBezTo>
                    <a:pt x="2285" y="17184"/>
                    <a:pt x="2538" y="16834"/>
                    <a:pt x="2740" y="16553"/>
                  </a:cubicBezTo>
                  <a:cubicBezTo>
                    <a:pt x="2913" y="16313"/>
                    <a:pt x="3034" y="16149"/>
                    <a:pt x="3311" y="16149"/>
                  </a:cubicBezTo>
                  <a:close/>
                  <a:moveTo>
                    <a:pt x="18289" y="16142"/>
                  </a:moveTo>
                  <a:cubicBezTo>
                    <a:pt x="18566" y="16142"/>
                    <a:pt x="18687" y="16313"/>
                    <a:pt x="18860" y="16553"/>
                  </a:cubicBezTo>
                  <a:cubicBezTo>
                    <a:pt x="19062" y="16834"/>
                    <a:pt x="19312" y="17184"/>
                    <a:pt x="19784" y="17184"/>
                  </a:cubicBezTo>
                  <a:cubicBezTo>
                    <a:pt x="20257" y="17184"/>
                    <a:pt x="20510" y="16834"/>
                    <a:pt x="20712" y="16553"/>
                  </a:cubicBezTo>
                  <a:cubicBezTo>
                    <a:pt x="20800" y="16430"/>
                    <a:pt x="20878" y="16327"/>
                    <a:pt x="20966" y="16252"/>
                  </a:cubicBezTo>
                  <a:lnTo>
                    <a:pt x="20966" y="20318"/>
                  </a:lnTo>
                  <a:lnTo>
                    <a:pt x="19248" y="20318"/>
                  </a:lnTo>
                  <a:cubicBezTo>
                    <a:pt x="18883" y="19152"/>
                    <a:pt x="18272" y="17938"/>
                    <a:pt x="17503" y="16828"/>
                  </a:cubicBezTo>
                  <a:cubicBezTo>
                    <a:pt x="17584" y="16739"/>
                    <a:pt x="17655" y="16643"/>
                    <a:pt x="17719" y="16553"/>
                  </a:cubicBezTo>
                  <a:cubicBezTo>
                    <a:pt x="17887" y="16313"/>
                    <a:pt x="18012" y="16142"/>
                    <a:pt x="18289" y="16142"/>
                  </a:cubicBezTo>
                  <a:close/>
                  <a:moveTo>
                    <a:pt x="11750" y="0"/>
                  </a:moveTo>
                  <a:cubicBezTo>
                    <a:pt x="11744" y="0"/>
                    <a:pt x="11738" y="0"/>
                    <a:pt x="11732" y="1"/>
                  </a:cubicBezTo>
                  <a:cubicBezTo>
                    <a:pt x="11556" y="29"/>
                    <a:pt x="11424" y="330"/>
                    <a:pt x="11434" y="687"/>
                  </a:cubicBezTo>
                  <a:lnTo>
                    <a:pt x="11796" y="12611"/>
                  </a:lnTo>
                  <a:cubicBezTo>
                    <a:pt x="11475" y="12556"/>
                    <a:pt x="11141" y="12522"/>
                    <a:pt x="10800" y="12522"/>
                  </a:cubicBezTo>
                  <a:cubicBezTo>
                    <a:pt x="10469" y="12522"/>
                    <a:pt x="10135" y="12556"/>
                    <a:pt x="9804" y="12611"/>
                  </a:cubicBezTo>
                  <a:lnTo>
                    <a:pt x="9922" y="8751"/>
                  </a:lnTo>
                  <a:cubicBezTo>
                    <a:pt x="9933" y="8401"/>
                    <a:pt x="9798" y="8092"/>
                    <a:pt x="9626" y="8072"/>
                  </a:cubicBezTo>
                  <a:cubicBezTo>
                    <a:pt x="9619" y="8071"/>
                    <a:pt x="9613" y="8071"/>
                    <a:pt x="9607" y="8071"/>
                  </a:cubicBezTo>
                  <a:cubicBezTo>
                    <a:pt x="9439" y="8071"/>
                    <a:pt x="9301" y="8331"/>
                    <a:pt x="9288" y="8675"/>
                  </a:cubicBezTo>
                  <a:lnTo>
                    <a:pt x="9167" y="12762"/>
                  </a:lnTo>
                  <a:cubicBezTo>
                    <a:pt x="8542" y="12947"/>
                    <a:pt x="7921" y="13235"/>
                    <a:pt x="7310" y="13626"/>
                  </a:cubicBezTo>
                  <a:cubicBezTo>
                    <a:pt x="7142" y="13729"/>
                    <a:pt x="7050" y="14092"/>
                    <a:pt x="7101" y="14428"/>
                  </a:cubicBezTo>
                  <a:cubicBezTo>
                    <a:pt x="7145" y="14707"/>
                    <a:pt x="7271" y="14881"/>
                    <a:pt x="7406" y="14881"/>
                  </a:cubicBezTo>
                  <a:cubicBezTo>
                    <a:pt x="7437" y="14881"/>
                    <a:pt x="7468" y="14872"/>
                    <a:pt x="7499" y="14853"/>
                  </a:cubicBezTo>
                  <a:cubicBezTo>
                    <a:pt x="8583" y="14161"/>
                    <a:pt x="9693" y="13811"/>
                    <a:pt x="10800" y="13811"/>
                  </a:cubicBezTo>
                  <a:cubicBezTo>
                    <a:pt x="13061" y="13811"/>
                    <a:pt x="14874" y="15251"/>
                    <a:pt x="16001" y="16457"/>
                  </a:cubicBezTo>
                  <a:cubicBezTo>
                    <a:pt x="17185" y="17733"/>
                    <a:pt x="17999" y="19159"/>
                    <a:pt x="18465" y="20311"/>
                  </a:cubicBezTo>
                  <a:lnTo>
                    <a:pt x="3135" y="20311"/>
                  </a:lnTo>
                  <a:cubicBezTo>
                    <a:pt x="3675" y="18981"/>
                    <a:pt x="4678" y="17287"/>
                    <a:pt x="6156" y="15902"/>
                  </a:cubicBezTo>
                  <a:cubicBezTo>
                    <a:pt x="6315" y="15751"/>
                    <a:pt x="6382" y="15374"/>
                    <a:pt x="6311" y="15052"/>
                  </a:cubicBezTo>
                  <a:cubicBezTo>
                    <a:pt x="6257" y="14817"/>
                    <a:pt x="6142" y="14676"/>
                    <a:pt x="6022" y="14676"/>
                  </a:cubicBezTo>
                  <a:cubicBezTo>
                    <a:pt x="5977" y="14676"/>
                    <a:pt x="5932" y="14696"/>
                    <a:pt x="5889" y="14736"/>
                  </a:cubicBezTo>
                  <a:cubicBezTo>
                    <a:pt x="5511" y="15093"/>
                    <a:pt x="5147" y="15484"/>
                    <a:pt x="4803" y="15895"/>
                  </a:cubicBezTo>
                  <a:cubicBezTo>
                    <a:pt x="4529" y="15895"/>
                    <a:pt x="4408" y="15724"/>
                    <a:pt x="4239" y="15491"/>
                  </a:cubicBezTo>
                  <a:cubicBezTo>
                    <a:pt x="4036" y="15209"/>
                    <a:pt x="3783" y="14860"/>
                    <a:pt x="3311" y="14860"/>
                  </a:cubicBezTo>
                  <a:cubicBezTo>
                    <a:pt x="2838" y="14860"/>
                    <a:pt x="2589" y="15209"/>
                    <a:pt x="2386" y="15491"/>
                  </a:cubicBezTo>
                  <a:cubicBezTo>
                    <a:pt x="2214" y="15731"/>
                    <a:pt x="2092" y="15895"/>
                    <a:pt x="1816" y="15895"/>
                  </a:cubicBezTo>
                  <a:cubicBezTo>
                    <a:pt x="1539" y="15895"/>
                    <a:pt x="1414" y="15731"/>
                    <a:pt x="1245" y="15491"/>
                  </a:cubicBezTo>
                  <a:cubicBezTo>
                    <a:pt x="1040" y="15209"/>
                    <a:pt x="790" y="14860"/>
                    <a:pt x="317" y="14860"/>
                  </a:cubicBezTo>
                  <a:cubicBezTo>
                    <a:pt x="142" y="14860"/>
                    <a:pt x="0" y="15148"/>
                    <a:pt x="0" y="15504"/>
                  </a:cubicBezTo>
                  <a:lnTo>
                    <a:pt x="0" y="20956"/>
                  </a:lnTo>
                  <a:cubicBezTo>
                    <a:pt x="0" y="21312"/>
                    <a:pt x="142" y="21600"/>
                    <a:pt x="317" y="21600"/>
                  </a:cubicBezTo>
                  <a:lnTo>
                    <a:pt x="21283" y="21600"/>
                  </a:lnTo>
                  <a:cubicBezTo>
                    <a:pt x="21458" y="21600"/>
                    <a:pt x="21600" y="21312"/>
                    <a:pt x="21600" y="20956"/>
                  </a:cubicBezTo>
                  <a:lnTo>
                    <a:pt x="21600" y="15504"/>
                  </a:lnTo>
                  <a:cubicBezTo>
                    <a:pt x="21600" y="15148"/>
                    <a:pt x="21458" y="14860"/>
                    <a:pt x="21283" y="14860"/>
                  </a:cubicBezTo>
                  <a:cubicBezTo>
                    <a:pt x="20810" y="14860"/>
                    <a:pt x="20560" y="15209"/>
                    <a:pt x="20358" y="15491"/>
                  </a:cubicBezTo>
                  <a:cubicBezTo>
                    <a:pt x="20186" y="15731"/>
                    <a:pt x="20061" y="15902"/>
                    <a:pt x="19784" y="15902"/>
                  </a:cubicBezTo>
                  <a:cubicBezTo>
                    <a:pt x="19508" y="15902"/>
                    <a:pt x="19386" y="15731"/>
                    <a:pt x="19214" y="15491"/>
                  </a:cubicBezTo>
                  <a:cubicBezTo>
                    <a:pt x="19011" y="15209"/>
                    <a:pt x="18762" y="14860"/>
                    <a:pt x="18289" y="14860"/>
                  </a:cubicBezTo>
                  <a:cubicBezTo>
                    <a:pt x="17817" y="14860"/>
                    <a:pt x="17564" y="15209"/>
                    <a:pt x="17361" y="15491"/>
                  </a:cubicBezTo>
                  <a:cubicBezTo>
                    <a:pt x="17192" y="15724"/>
                    <a:pt x="17071" y="15895"/>
                    <a:pt x="16797" y="15895"/>
                  </a:cubicBezTo>
                  <a:cubicBezTo>
                    <a:pt x="16635" y="15703"/>
                    <a:pt x="16467" y="15511"/>
                    <a:pt x="16298" y="15326"/>
                  </a:cubicBezTo>
                  <a:cubicBezTo>
                    <a:pt x="15393" y="14352"/>
                    <a:pt x="14067" y="13242"/>
                    <a:pt x="12434" y="12762"/>
                  </a:cubicBezTo>
                  <a:lnTo>
                    <a:pt x="12066" y="605"/>
                  </a:lnTo>
                  <a:cubicBezTo>
                    <a:pt x="12056" y="267"/>
                    <a:pt x="11914" y="0"/>
                    <a:pt x="1175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19" name="Google Shape;286;p28"/>
            <p:cNvSpPr/>
            <p:nvPr/>
          </p:nvSpPr>
          <p:spPr>
            <a:xfrm>
              <a:off x="304238" y="547902"/>
              <a:ext cx="31395" cy="18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6"/>
                    <a:pt x="0" y="10800"/>
                  </a:cubicBezTo>
                  <a:cubicBezTo>
                    <a:pt x="0" y="16774"/>
                    <a:pt x="2889" y="21600"/>
                    <a:pt x="6468" y="21600"/>
                  </a:cubicBezTo>
                  <a:lnTo>
                    <a:pt x="15135" y="21600"/>
                  </a:lnTo>
                  <a:cubicBezTo>
                    <a:pt x="18711" y="21600"/>
                    <a:pt x="21600" y="16774"/>
                    <a:pt x="21600" y="10800"/>
                  </a:cubicBezTo>
                  <a:cubicBezTo>
                    <a:pt x="21600" y="4826"/>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20" name="Google Shape;287;p28"/>
            <p:cNvSpPr/>
            <p:nvPr/>
          </p:nvSpPr>
          <p:spPr>
            <a:xfrm>
              <a:off x="347129"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5"/>
                    <a:pt x="0" y="10798"/>
                  </a:cubicBezTo>
                  <a:cubicBezTo>
                    <a:pt x="0" y="16775"/>
                    <a:pt x="2889" y="21600"/>
                    <a:pt x="6465"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21" name="Google Shape;288;p28"/>
            <p:cNvSpPr/>
            <p:nvPr/>
          </p:nvSpPr>
          <p:spPr>
            <a:xfrm>
              <a:off x="409018" y="570598"/>
              <a:ext cx="31395"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6"/>
                    <a:pt x="0" y="10800"/>
                  </a:cubicBezTo>
                  <a:cubicBezTo>
                    <a:pt x="0" y="16774"/>
                    <a:pt x="2889" y="21600"/>
                    <a:pt x="6465" y="21600"/>
                  </a:cubicBezTo>
                  <a:lnTo>
                    <a:pt x="15132" y="21600"/>
                  </a:lnTo>
                  <a:cubicBezTo>
                    <a:pt x="18709" y="21600"/>
                    <a:pt x="21600" y="16774"/>
                    <a:pt x="21600" y="10800"/>
                  </a:cubicBezTo>
                  <a:cubicBezTo>
                    <a:pt x="21600" y="4826"/>
                    <a:pt x="18709" y="0"/>
                    <a:pt x="151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22" name="Google Shape;289;p28"/>
            <p:cNvSpPr/>
            <p:nvPr/>
          </p:nvSpPr>
          <p:spPr>
            <a:xfrm>
              <a:off x="199461" y="570598"/>
              <a:ext cx="31392"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6" y="0"/>
                  </a:moveTo>
                  <a:cubicBezTo>
                    <a:pt x="2889" y="0"/>
                    <a:pt x="0" y="4826"/>
                    <a:pt x="0" y="10800"/>
                  </a:cubicBezTo>
                  <a:cubicBezTo>
                    <a:pt x="0" y="16774"/>
                    <a:pt x="2889" y="21600"/>
                    <a:pt x="6466" y="21600"/>
                  </a:cubicBezTo>
                  <a:lnTo>
                    <a:pt x="15134" y="21600"/>
                  </a:lnTo>
                  <a:cubicBezTo>
                    <a:pt x="18711" y="21600"/>
                    <a:pt x="21600" y="16774"/>
                    <a:pt x="21600" y="10800"/>
                  </a:cubicBezTo>
                  <a:cubicBezTo>
                    <a:pt x="21600" y="4826"/>
                    <a:pt x="18711" y="0"/>
                    <a:pt x="1513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23" name="Google Shape;290;p28"/>
            <p:cNvSpPr/>
            <p:nvPr/>
          </p:nvSpPr>
          <p:spPr>
            <a:xfrm>
              <a:off x="261346"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5"/>
                    <a:pt x="0" y="10798"/>
                  </a:cubicBezTo>
                  <a:cubicBezTo>
                    <a:pt x="0" y="16775"/>
                    <a:pt x="2889" y="21600"/>
                    <a:pt x="6468"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332" name="Google Shape;291;p28"/>
          <p:cNvGrpSpPr/>
          <p:nvPr/>
        </p:nvGrpSpPr>
        <p:grpSpPr>
          <a:xfrm>
            <a:off x="7224514" y="4503596"/>
            <a:ext cx="639872" cy="639884"/>
            <a:chOff x="0" y="0"/>
            <a:chExt cx="639870" cy="639882"/>
          </a:xfrm>
        </p:grpSpPr>
        <p:sp>
          <p:nvSpPr>
            <p:cNvPr id="325" name="Google Shape;292;p28"/>
            <p:cNvSpPr/>
            <p:nvPr/>
          </p:nvSpPr>
          <p:spPr>
            <a:xfrm>
              <a:off x="85901" y="-1"/>
              <a:ext cx="468069" cy="417629"/>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0772" y="3796"/>
                  </a:moveTo>
                  <a:lnTo>
                    <a:pt x="11209" y="7100"/>
                  </a:lnTo>
                  <a:cubicBezTo>
                    <a:pt x="11034" y="7307"/>
                    <a:pt x="10887" y="7499"/>
                    <a:pt x="10772" y="7669"/>
                  </a:cubicBezTo>
                  <a:cubicBezTo>
                    <a:pt x="10657" y="7499"/>
                    <a:pt x="10510" y="7307"/>
                    <a:pt x="10335" y="7100"/>
                  </a:cubicBezTo>
                  <a:lnTo>
                    <a:pt x="10772" y="3796"/>
                  </a:lnTo>
                  <a:close/>
                  <a:moveTo>
                    <a:pt x="4876" y="5447"/>
                  </a:moveTo>
                  <a:cubicBezTo>
                    <a:pt x="5198" y="5447"/>
                    <a:pt x="5535" y="5474"/>
                    <a:pt x="5885" y="5534"/>
                  </a:cubicBezTo>
                  <a:cubicBezTo>
                    <a:pt x="7818" y="5859"/>
                    <a:pt x="9088" y="7023"/>
                    <a:pt x="9773" y="7855"/>
                  </a:cubicBezTo>
                  <a:lnTo>
                    <a:pt x="1560" y="6454"/>
                  </a:lnTo>
                  <a:cubicBezTo>
                    <a:pt x="2275" y="5989"/>
                    <a:pt x="3425" y="5447"/>
                    <a:pt x="4876" y="5447"/>
                  </a:cubicBezTo>
                  <a:close/>
                  <a:moveTo>
                    <a:pt x="16662" y="5446"/>
                  </a:moveTo>
                  <a:cubicBezTo>
                    <a:pt x="18116" y="5446"/>
                    <a:pt x="19267" y="5989"/>
                    <a:pt x="19985" y="6454"/>
                  </a:cubicBezTo>
                  <a:lnTo>
                    <a:pt x="11766" y="7855"/>
                  </a:lnTo>
                  <a:cubicBezTo>
                    <a:pt x="12447" y="7023"/>
                    <a:pt x="13717" y="5865"/>
                    <a:pt x="15659" y="5534"/>
                  </a:cubicBezTo>
                  <a:cubicBezTo>
                    <a:pt x="16009" y="5472"/>
                    <a:pt x="16345" y="5446"/>
                    <a:pt x="16662" y="5446"/>
                  </a:cubicBezTo>
                  <a:close/>
                  <a:moveTo>
                    <a:pt x="10772" y="9003"/>
                  </a:moveTo>
                  <a:cubicBezTo>
                    <a:pt x="11177" y="9003"/>
                    <a:pt x="11504" y="9371"/>
                    <a:pt x="11504" y="9820"/>
                  </a:cubicBezTo>
                  <a:cubicBezTo>
                    <a:pt x="11504" y="10276"/>
                    <a:pt x="11177" y="10643"/>
                    <a:pt x="10772" y="10643"/>
                  </a:cubicBezTo>
                  <a:cubicBezTo>
                    <a:pt x="10367" y="10643"/>
                    <a:pt x="10040" y="10276"/>
                    <a:pt x="10040" y="9820"/>
                  </a:cubicBezTo>
                  <a:cubicBezTo>
                    <a:pt x="10040" y="9371"/>
                    <a:pt x="10367" y="9003"/>
                    <a:pt x="10772" y="9003"/>
                  </a:cubicBezTo>
                  <a:close/>
                  <a:moveTo>
                    <a:pt x="9180" y="9851"/>
                  </a:moveTo>
                  <a:cubicBezTo>
                    <a:pt x="9184" y="10177"/>
                    <a:pt x="9267" y="10482"/>
                    <a:pt x="9405" y="10741"/>
                  </a:cubicBezTo>
                  <a:lnTo>
                    <a:pt x="9387" y="11020"/>
                  </a:lnTo>
                  <a:cubicBezTo>
                    <a:pt x="9253" y="11227"/>
                    <a:pt x="9037" y="11361"/>
                    <a:pt x="8798" y="11361"/>
                  </a:cubicBezTo>
                  <a:cubicBezTo>
                    <a:pt x="8393" y="11361"/>
                    <a:pt x="8066" y="10994"/>
                    <a:pt x="8066" y="10539"/>
                  </a:cubicBezTo>
                  <a:cubicBezTo>
                    <a:pt x="8066" y="10498"/>
                    <a:pt x="8071" y="10456"/>
                    <a:pt x="8075" y="10410"/>
                  </a:cubicBezTo>
                  <a:lnTo>
                    <a:pt x="9180" y="9851"/>
                  </a:lnTo>
                  <a:close/>
                  <a:moveTo>
                    <a:pt x="12364" y="9851"/>
                  </a:moveTo>
                  <a:lnTo>
                    <a:pt x="13469" y="10410"/>
                  </a:lnTo>
                  <a:cubicBezTo>
                    <a:pt x="13473" y="10456"/>
                    <a:pt x="13478" y="10498"/>
                    <a:pt x="13478" y="10539"/>
                  </a:cubicBezTo>
                  <a:cubicBezTo>
                    <a:pt x="13478" y="10994"/>
                    <a:pt x="13151" y="11361"/>
                    <a:pt x="12746" y="11361"/>
                  </a:cubicBezTo>
                  <a:cubicBezTo>
                    <a:pt x="12507" y="11361"/>
                    <a:pt x="12291" y="11227"/>
                    <a:pt x="12157" y="11020"/>
                  </a:cubicBezTo>
                  <a:lnTo>
                    <a:pt x="12139" y="10741"/>
                  </a:lnTo>
                  <a:cubicBezTo>
                    <a:pt x="12277" y="10482"/>
                    <a:pt x="12360" y="10177"/>
                    <a:pt x="12364" y="9851"/>
                  </a:cubicBezTo>
                  <a:close/>
                  <a:moveTo>
                    <a:pt x="7128" y="8383"/>
                  </a:moveTo>
                  <a:lnTo>
                    <a:pt x="9263" y="8750"/>
                  </a:lnTo>
                  <a:lnTo>
                    <a:pt x="2038" y="12401"/>
                  </a:lnTo>
                  <a:cubicBezTo>
                    <a:pt x="2498" y="11392"/>
                    <a:pt x="3446" y="9888"/>
                    <a:pt x="5227" y="8988"/>
                  </a:cubicBezTo>
                  <a:cubicBezTo>
                    <a:pt x="5839" y="8678"/>
                    <a:pt x="6479" y="8476"/>
                    <a:pt x="7128" y="8383"/>
                  </a:cubicBezTo>
                  <a:close/>
                  <a:moveTo>
                    <a:pt x="14417" y="8383"/>
                  </a:moveTo>
                  <a:cubicBezTo>
                    <a:pt x="15065" y="8476"/>
                    <a:pt x="15705" y="8678"/>
                    <a:pt x="16317" y="8988"/>
                  </a:cubicBezTo>
                  <a:cubicBezTo>
                    <a:pt x="18098" y="9888"/>
                    <a:pt x="19046" y="11392"/>
                    <a:pt x="19506" y="12401"/>
                  </a:cubicBezTo>
                  <a:lnTo>
                    <a:pt x="12534" y="8874"/>
                  </a:lnTo>
                  <a:lnTo>
                    <a:pt x="12530" y="8874"/>
                  </a:lnTo>
                  <a:lnTo>
                    <a:pt x="12281" y="8750"/>
                  </a:lnTo>
                  <a:lnTo>
                    <a:pt x="14417" y="8383"/>
                  </a:lnTo>
                  <a:close/>
                  <a:moveTo>
                    <a:pt x="10771" y="0"/>
                  </a:moveTo>
                  <a:cubicBezTo>
                    <a:pt x="10562" y="0"/>
                    <a:pt x="10377" y="175"/>
                    <a:pt x="10344" y="414"/>
                  </a:cubicBezTo>
                  <a:lnTo>
                    <a:pt x="9566" y="6309"/>
                  </a:lnTo>
                  <a:cubicBezTo>
                    <a:pt x="8743" y="5565"/>
                    <a:pt x="7574" y="4841"/>
                    <a:pt x="6014" y="4572"/>
                  </a:cubicBezTo>
                  <a:cubicBezTo>
                    <a:pt x="5612" y="4504"/>
                    <a:pt x="5227" y="4473"/>
                    <a:pt x="4860" y="4473"/>
                  </a:cubicBezTo>
                  <a:cubicBezTo>
                    <a:pt x="2003" y="4473"/>
                    <a:pt x="219" y="6310"/>
                    <a:pt x="138" y="6397"/>
                  </a:cubicBezTo>
                  <a:cubicBezTo>
                    <a:pt x="18" y="6526"/>
                    <a:pt x="-28" y="6718"/>
                    <a:pt x="18" y="6894"/>
                  </a:cubicBezTo>
                  <a:cubicBezTo>
                    <a:pt x="69" y="7075"/>
                    <a:pt x="202" y="7204"/>
                    <a:pt x="368" y="7230"/>
                  </a:cubicBezTo>
                  <a:lnTo>
                    <a:pt x="5029" y="8026"/>
                  </a:lnTo>
                  <a:cubicBezTo>
                    <a:pt x="4979" y="8052"/>
                    <a:pt x="4923" y="8078"/>
                    <a:pt x="4873" y="8104"/>
                  </a:cubicBezTo>
                  <a:cubicBezTo>
                    <a:pt x="1619" y="9748"/>
                    <a:pt x="846" y="13078"/>
                    <a:pt x="814" y="13223"/>
                  </a:cubicBezTo>
                  <a:cubicBezTo>
                    <a:pt x="777" y="13404"/>
                    <a:pt x="833" y="13590"/>
                    <a:pt x="957" y="13709"/>
                  </a:cubicBezTo>
                  <a:cubicBezTo>
                    <a:pt x="1035" y="13787"/>
                    <a:pt x="1136" y="13823"/>
                    <a:pt x="1233" y="13823"/>
                  </a:cubicBezTo>
                  <a:cubicBezTo>
                    <a:pt x="1293" y="13823"/>
                    <a:pt x="1352" y="13807"/>
                    <a:pt x="1412" y="13781"/>
                  </a:cubicBezTo>
                  <a:lnTo>
                    <a:pt x="7224" y="10839"/>
                  </a:lnTo>
                  <a:cubicBezTo>
                    <a:pt x="7353" y="11687"/>
                    <a:pt x="8006" y="12333"/>
                    <a:pt x="8798" y="12333"/>
                  </a:cubicBezTo>
                  <a:cubicBezTo>
                    <a:pt x="8977" y="12333"/>
                    <a:pt x="9157" y="12297"/>
                    <a:pt x="9322" y="12230"/>
                  </a:cubicBezTo>
                  <a:lnTo>
                    <a:pt x="8835" y="21088"/>
                  </a:lnTo>
                  <a:cubicBezTo>
                    <a:pt x="8821" y="21357"/>
                    <a:pt x="9005" y="21584"/>
                    <a:pt x="9240" y="21600"/>
                  </a:cubicBezTo>
                  <a:lnTo>
                    <a:pt x="9267" y="21600"/>
                  </a:lnTo>
                  <a:cubicBezTo>
                    <a:pt x="9493" y="21600"/>
                    <a:pt x="9681" y="21404"/>
                    <a:pt x="9700" y="21145"/>
                  </a:cubicBezTo>
                  <a:lnTo>
                    <a:pt x="10224" y="11506"/>
                  </a:lnTo>
                  <a:cubicBezTo>
                    <a:pt x="10395" y="11573"/>
                    <a:pt x="10579" y="11615"/>
                    <a:pt x="10772" y="11615"/>
                  </a:cubicBezTo>
                  <a:cubicBezTo>
                    <a:pt x="10965" y="11615"/>
                    <a:pt x="11149" y="11573"/>
                    <a:pt x="11320" y="11506"/>
                  </a:cubicBezTo>
                  <a:lnTo>
                    <a:pt x="11513" y="15064"/>
                  </a:lnTo>
                  <a:cubicBezTo>
                    <a:pt x="11527" y="15322"/>
                    <a:pt x="11715" y="15519"/>
                    <a:pt x="11941" y="15519"/>
                  </a:cubicBezTo>
                  <a:lnTo>
                    <a:pt x="11968" y="15519"/>
                  </a:lnTo>
                  <a:cubicBezTo>
                    <a:pt x="12208" y="15503"/>
                    <a:pt x="12387" y="15271"/>
                    <a:pt x="12373" y="15007"/>
                  </a:cubicBezTo>
                  <a:lnTo>
                    <a:pt x="12222" y="12230"/>
                  </a:lnTo>
                  <a:cubicBezTo>
                    <a:pt x="12387" y="12297"/>
                    <a:pt x="12567" y="12333"/>
                    <a:pt x="12746" y="12333"/>
                  </a:cubicBezTo>
                  <a:cubicBezTo>
                    <a:pt x="13538" y="12333"/>
                    <a:pt x="14191" y="11687"/>
                    <a:pt x="14320" y="10839"/>
                  </a:cubicBezTo>
                  <a:lnTo>
                    <a:pt x="20132" y="13781"/>
                  </a:lnTo>
                  <a:cubicBezTo>
                    <a:pt x="20192" y="13807"/>
                    <a:pt x="20251" y="13823"/>
                    <a:pt x="20311" y="13823"/>
                  </a:cubicBezTo>
                  <a:cubicBezTo>
                    <a:pt x="20408" y="13823"/>
                    <a:pt x="20509" y="13787"/>
                    <a:pt x="20587" y="13709"/>
                  </a:cubicBezTo>
                  <a:cubicBezTo>
                    <a:pt x="20711" y="13590"/>
                    <a:pt x="20767" y="13404"/>
                    <a:pt x="20730" y="13223"/>
                  </a:cubicBezTo>
                  <a:cubicBezTo>
                    <a:pt x="20698" y="13078"/>
                    <a:pt x="19925" y="9748"/>
                    <a:pt x="16671" y="8104"/>
                  </a:cubicBezTo>
                  <a:cubicBezTo>
                    <a:pt x="16621" y="8078"/>
                    <a:pt x="16565" y="8052"/>
                    <a:pt x="16515" y="8026"/>
                  </a:cubicBezTo>
                  <a:lnTo>
                    <a:pt x="21176" y="7230"/>
                  </a:lnTo>
                  <a:cubicBezTo>
                    <a:pt x="21342" y="7204"/>
                    <a:pt x="21475" y="7075"/>
                    <a:pt x="21526" y="6894"/>
                  </a:cubicBezTo>
                  <a:cubicBezTo>
                    <a:pt x="21572" y="6718"/>
                    <a:pt x="21526" y="6526"/>
                    <a:pt x="21406" y="6397"/>
                  </a:cubicBezTo>
                  <a:cubicBezTo>
                    <a:pt x="21325" y="6310"/>
                    <a:pt x="19542" y="4473"/>
                    <a:pt x="16684" y="4473"/>
                  </a:cubicBezTo>
                  <a:cubicBezTo>
                    <a:pt x="16317" y="4473"/>
                    <a:pt x="15932" y="4504"/>
                    <a:pt x="15530" y="4572"/>
                  </a:cubicBezTo>
                  <a:cubicBezTo>
                    <a:pt x="13970" y="4841"/>
                    <a:pt x="12801" y="5565"/>
                    <a:pt x="11978" y="6309"/>
                  </a:cubicBezTo>
                  <a:lnTo>
                    <a:pt x="11200" y="414"/>
                  </a:lnTo>
                  <a:cubicBezTo>
                    <a:pt x="11172" y="208"/>
                    <a:pt x="11030" y="37"/>
                    <a:pt x="10836" y="6"/>
                  </a:cubicBezTo>
                  <a:cubicBezTo>
                    <a:pt x="10814" y="2"/>
                    <a:pt x="10793" y="0"/>
                    <a:pt x="107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26" name="Google Shape;293;p28"/>
            <p:cNvSpPr/>
            <p:nvPr/>
          </p:nvSpPr>
          <p:spPr>
            <a:xfrm>
              <a:off x="0" y="324929"/>
              <a:ext cx="639871" cy="314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1" y="16149"/>
                  </a:moveTo>
                  <a:cubicBezTo>
                    <a:pt x="3588" y="16149"/>
                    <a:pt x="3713" y="16313"/>
                    <a:pt x="3881" y="16553"/>
                  </a:cubicBezTo>
                  <a:cubicBezTo>
                    <a:pt x="3945" y="16643"/>
                    <a:pt x="4016" y="16739"/>
                    <a:pt x="4097" y="16828"/>
                  </a:cubicBezTo>
                  <a:cubicBezTo>
                    <a:pt x="3331" y="17932"/>
                    <a:pt x="2717" y="19145"/>
                    <a:pt x="2352" y="20318"/>
                  </a:cubicBezTo>
                  <a:lnTo>
                    <a:pt x="635" y="20318"/>
                  </a:lnTo>
                  <a:lnTo>
                    <a:pt x="635" y="16252"/>
                  </a:lnTo>
                  <a:cubicBezTo>
                    <a:pt x="722" y="16327"/>
                    <a:pt x="800" y="16430"/>
                    <a:pt x="888" y="16553"/>
                  </a:cubicBezTo>
                  <a:cubicBezTo>
                    <a:pt x="1090" y="16834"/>
                    <a:pt x="1343" y="17184"/>
                    <a:pt x="1816" y="17184"/>
                  </a:cubicBezTo>
                  <a:cubicBezTo>
                    <a:pt x="2285" y="17184"/>
                    <a:pt x="2538" y="16834"/>
                    <a:pt x="2740" y="16553"/>
                  </a:cubicBezTo>
                  <a:cubicBezTo>
                    <a:pt x="2913" y="16313"/>
                    <a:pt x="3034" y="16149"/>
                    <a:pt x="3311" y="16149"/>
                  </a:cubicBezTo>
                  <a:close/>
                  <a:moveTo>
                    <a:pt x="18289" y="16142"/>
                  </a:moveTo>
                  <a:cubicBezTo>
                    <a:pt x="18566" y="16142"/>
                    <a:pt x="18687" y="16313"/>
                    <a:pt x="18860" y="16553"/>
                  </a:cubicBezTo>
                  <a:cubicBezTo>
                    <a:pt x="19062" y="16834"/>
                    <a:pt x="19312" y="17184"/>
                    <a:pt x="19784" y="17184"/>
                  </a:cubicBezTo>
                  <a:cubicBezTo>
                    <a:pt x="20257" y="17184"/>
                    <a:pt x="20510" y="16834"/>
                    <a:pt x="20712" y="16553"/>
                  </a:cubicBezTo>
                  <a:cubicBezTo>
                    <a:pt x="20800" y="16430"/>
                    <a:pt x="20878" y="16327"/>
                    <a:pt x="20966" y="16252"/>
                  </a:cubicBezTo>
                  <a:lnTo>
                    <a:pt x="20966" y="20318"/>
                  </a:lnTo>
                  <a:lnTo>
                    <a:pt x="19248" y="20318"/>
                  </a:lnTo>
                  <a:cubicBezTo>
                    <a:pt x="18883" y="19152"/>
                    <a:pt x="18272" y="17938"/>
                    <a:pt x="17503" y="16828"/>
                  </a:cubicBezTo>
                  <a:cubicBezTo>
                    <a:pt x="17584" y="16739"/>
                    <a:pt x="17655" y="16643"/>
                    <a:pt x="17719" y="16553"/>
                  </a:cubicBezTo>
                  <a:cubicBezTo>
                    <a:pt x="17887" y="16313"/>
                    <a:pt x="18012" y="16142"/>
                    <a:pt x="18289" y="16142"/>
                  </a:cubicBezTo>
                  <a:close/>
                  <a:moveTo>
                    <a:pt x="11750" y="0"/>
                  </a:moveTo>
                  <a:cubicBezTo>
                    <a:pt x="11744" y="0"/>
                    <a:pt x="11738" y="0"/>
                    <a:pt x="11732" y="1"/>
                  </a:cubicBezTo>
                  <a:cubicBezTo>
                    <a:pt x="11556" y="29"/>
                    <a:pt x="11424" y="330"/>
                    <a:pt x="11434" y="687"/>
                  </a:cubicBezTo>
                  <a:lnTo>
                    <a:pt x="11796" y="12611"/>
                  </a:lnTo>
                  <a:cubicBezTo>
                    <a:pt x="11475" y="12556"/>
                    <a:pt x="11141" y="12522"/>
                    <a:pt x="10800" y="12522"/>
                  </a:cubicBezTo>
                  <a:cubicBezTo>
                    <a:pt x="10469" y="12522"/>
                    <a:pt x="10135" y="12556"/>
                    <a:pt x="9804" y="12611"/>
                  </a:cubicBezTo>
                  <a:lnTo>
                    <a:pt x="9922" y="8751"/>
                  </a:lnTo>
                  <a:cubicBezTo>
                    <a:pt x="9933" y="8401"/>
                    <a:pt x="9798" y="8092"/>
                    <a:pt x="9626" y="8072"/>
                  </a:cubicBezTo>
                  <a:cubicBezTo>
                    <a:pt x="9619" y="8071"/>
                    <a:pt x="9613" y="8071"/>
                    <a:pt x="9607" y="8071"/>
                  </a:cubicBezTo>
                  <a:cubicBezTo>
                    <a:pt x="9439" y="8071"/>
                    <a:pt x="9301" y="8331"/>
                    <a:pt x="9288" y="8675"/>
                  </a:cubicBezTo>
                  <a:lnTo>
                    <a:pt x="9167" y="12762"/>
                  </a:lnTo>
                  <a:cubicBezTo>
                    <a:pt x="8542" y="12947"/>
                    <a:pt x="7921" y="13235"/>
                    <a:pt x="7310" y="13626"/>
                  </a:cubicBezTo>
                  <a:cubicBezTo>
                    <a:pt x="7142" y="13729"/>
                    <a:pt x="7050" y="14092"/>
                    <a:pt x="7101" y="14428"/>
                  </a:cubicBezTo>
                  <a:cubicBezTo>
                    <a:pt x="7145" y="14707"/>
                    <a:pt x="7271" y="14881"/>
                    <a:pt x="7406" y="14881"/>
                  </a:cubicBezTo>
                  <a:cubicBezTo>
                    <a:pt x="7437" y="14881"/>
                    <a:pt x="7468" y="14872"/>
                    <a:pt x="7499" y="14853"/>
                  </a:cubicBezTo>
                  <a:cubicBezTo>
                    <a:pt x="8583" y="14161"/>
                    <a:pt x="9693" y="13811"/>
                    <a:pt x="10800" y="13811"/>
                  </a:cubicBezTo>
                  <a:cubicBezTo>
                    <a:pt x="13061" y="13811"/>
                    <a:pt x="14874" y="15251"/>
                    <a:pt x="16001" y="16457"/>
                  </a:cubicBezTo>
                  <a:cubicBezTo>
                    <a:pt x="17185" y="17733"/>
                    <a:pt x="17999" y="19159"/>
                    <a:pt x="18465" y="20311"/>
                  </a:cubicBezTo>
                  <a:lnTo>
                    <a:pt x="3135" y="20311"/>
                  </a:lnTo>
                  <a:cubicBezTo>
                    <a:pt x="3675" y="18981"/>
                    <a:pt x="4678" y="17287"/>
                    <a:pt x="6156" y="15902"/>
                  </a:cubicBezTo>
                  <a:cubicBezTo>
                    <a:pt x="6315" y="15751"/>
                    <a:pt x="6382" y="15374"/>
                    <a:pt x="6311" y="15052"/>
                  </a:cubicBezTo>
                  <a:cubicBezTo>
                    <a:pt x="6257" y="14817"/>
                    <a:pt x="6142" y="14676"/>
                    <a:pt x="6022" y="14676"/>
                  </a:cubicBezTo>
                  <a:cubicBezTo>
                    <a:pt x="5977" y="14676"/>
                    <a:pt x="5932" y="14696"/>
                    <a:pt x="5889" y="14736"/>
                  </a:cubicBezTo>
                  <a:cubicBezTo>
                    <a:pt x="5511" y="15093"/>
                    <a:pt x="5147" y="15484"/>
                    <a:pt x="4803" y="15895"/>
                  </a:cubicBezTo>
                  <a:cubicBezTo>
                    <a:pt x="4529" y="15895"/>
                    <a:pt x="4408" y="15724"/>
                    <a:pt x="4239" y="15491"/>
                  </a:cubicBezTo>
                  <a:cubicBezTo>
                    <a:pt x="4036" y="15209"/>
                    <a:pt x="3783" y="14860"/>
                    <a:pt x="3311" y="14860"/>
                  </a:cubicBezTo>
                  <a:cubicBezTo>
                    <a:pt x="2838" y="14860"/>
                    <a:pt x="2589" y="15209"/>
                    <a:pt x="2386" y="15491"/>
                  </a:cubicBezTo>
                  <a:cubicBezTo>
                    <a:pt x="2214" y="15731"/>
                    <a:pt x="2092" y="15895"/>
                    <a:pt x="1816" y="15895"/>
                  </a:cubicBezTo>
                  <a:cubicBezTo>
                    <a:pt x="1539" y="15895"/>
                    <a:pt x="1414" y="15731"/>
                    <a:pt x="1245" y="15491"/>
                  </a:cubicBezTo>
                  <a:cubicBezTo>
                    <a:pt x="1040" y="15209"/>
                    <a:pt x="790" y="14860"/>
                    <a:pt x="317" y="14860"/>
                  </a:cubicBezTo>
                  <a:cubicBezTo>
                    <a:pt x="142" y="14860"/>
                    <a:pt x="0" y="15148"/>
                    <a:pt x="0" y="15504"/>
                  </a:cubicBezTo>
                  <a:lnTo>
                    <a:pt x="0" y="20956"/>
                  </a:lnTo>
                  <a:cubicBezTo>
                    <a:pt x="0" y="21312"/>
                    <a:pt x="142" y="21600"/>
                    <a:pt x="317" y="21600"/>
                  </a:cubicBezTo>
                  <a:lnTo>
                    <a:pt x="21283" y="21600"/>
                  </a:lnTo>
                  <a:cubicBezTo>
                    <a:pt x="21458" y="21600"/>
                    <a:pt x="21600" y="21312"/>
                    <a:pt x="21600" y="20956"/>
                  </a:cubicBezTo>
                  <a:lnTo>
                    <a:pt x="21600" y="15504"/>
                  </a:lnTo>
                  <a:cubicBezTo>
                    <a:pt x="21600" y="15148"/>
                    <a:pt x="21458" y="14860"/>
                    <a:pt x="21283" y="14860"/>
                  </a:cubicBezTo>
                  <a:cubicBezTo>
                    <a:pt x="20810" y="14860"/>
                    <a:pt x="20560" y="15209"/>
                    <a:pt x="20358" y="15491"/>
                  </a:cubicBezTo>
                  <a:cubicBezTo>
                    <a:pt x="20186" y="15731"/>
                    <a:pt x="20061" y="15902"/>
                    <a:pt x="19784" y="15902"/>
                  </a:cubicBezTo>
                  <a:cubicBezTo>
                    <a:pt x="19508" y="15902"/>
                    <a:pt x="19386" y="15731"/>
                    <a:pt x="19214" y="15491"/>
                  </a:cubicBezTo>
                  <a:cubicBezTo>
                    <a:pt x="19011" y="15209"/>
                    <a:pt x="18762" y="14860"/>
                    <a:pt x="18289" y="14860"/>
                  </a:cubicBezTo>
                  <a:cubicBezTo>
                    <a:pt x="17817" y="14860"/>
                    <a:pt x="17564" y="15209"/>
                    <a:pt x="17361" y="15491"/>
                  </a:cubicBezTo>
                  <a:cubicBezTo>
                    <a:pt x="17192" y="15724"/>
                    <a:pt x="17071" y="15895"/>
                    <a:pt x="16797" y="15895"/>
                  </a:cubicBezTo>
                  <a:cubicBezTo>
                    <a:pt x="16635" y="15703"/>
                    <a:pt x="16467" y="15511"/>
                    <a:pt x="16298" y="15326"/>
                  </a:cubicBezTo>
                  <a:cubicBezTo>
                    <a:pt x="15393" y="14352"/>
                    <a:pt x="14067" y="13242"/>
                    <a:pt x="12434" y="12762"/>
                  </a:cubicBezTo>
                  <a:lnTo>
                    <a:pt x="12066" y="605"/>
                  </a:lnTo>
                  <a:cubicBezTo>
                    <a:pt x="12056" y="267"/>
                    <a:pt x="11914" y="0"/>
                    <a:pt x="1175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27" name="Google Shape;294;p28"/>
            <p:cNvSpPr/>
            <p:nvPr/>
          </p:nvSpPr>
          <p:spPr>
            <a:xfrm>
              <a:off x="304238" y="547902"/>
              <a:ext cx="31395" cy="18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6"/>
                    <a:pt x="0" y="10800"/>
                  </a:cubicBezTo>
                  <a:cubicBezTo>
                    <a:pt x="0" y="16774"/>
                    <a:pt x="2889" y="21600"/>
                    <a:pt x="6468" y="21600"/>
                  </a:cubicBezTo>
                  <a:lnTo>
                    <a:pt x="15135" y="21600"/>
                  </a:lnTo>
                  <a:cubicBezTo>
                    <a:pt x="18711" y="21600"/>
                    <a:pt x="21600" y="16774"/>
                    <a:pt x="21600" y="10800"/>
                  </a:cubicBezTo>
                  <a:cubicBezTo>
                    <a:pt x="21600" y="4826"/>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28" name="Google Shape;295;p28"/>
            <p:cNvSpPr/>
            <p:nvPr/>
          </p:nvSpPr>
          <p:spPr>
            <a:xfrm>
              <a:off x="347129"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5"/>
                    <a:pt x="0" y="10798"/>
                  </a:cubicBezTo>
                  <a:cubicBezTo>
                    <a:pt x="0" y="16775"/>
                    <a:pt x="2889" y="21600"/>
                    <a:pt x="6465"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29" name="Google Shape;296;p28"/>
            <p:cNvSpPr/>
            <p:nvPr/>
          </p:nvSpPr>
          <p:spPr>
            <a:xfrm>
              <a:off x="409018" y="570598"/>
              <a:ext cx="31395"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6"/>
                    <a:pt x="0" y="10800"/>
                  </a:cubicBezTo>
                  <a:cubicBezTo>
                    <a:pt x="0" y="16774"/>
                    <a:pt x="2889" y="21600"/>
                    <a:pt x="6465" y="21600"/>
                  </a:cubicBezTo>
                  <a:lnTo>
                    <a:pt x="15132" y="21600"/>
                  </a:lnTo>
                  <a:cubicBezTo>
                    <a:pt x="18709" y="21600"/>
                    <a:pt x="21600" y="16774"/>
                    <a:pt x="21600" y="10800"/>
                  </a:cubicBezTo>
                  <a:cubicBezTo>
                    <a:pt x="21600" y="4826"/>
                    <a:pt x="18709" y="0"/>
                    <a:pt x="151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30" name="Google Shape;297;p28"/>
            <p:cNvSpPr/>
            <p:nvPr/>
          </p:nvSpPr>
          <p:spPr>
            <a:xfrm>
              <a:off x="199461" y="570598"/>
              <a:ext cx="31392"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6" y="0"/>
                  </a:moveTo>
                  <a:cubicBezTo>
                    <a:pt x="2889" y="0"/>
                    <a:pt x="0" y="4826"/>
                    <a:pt x="0" y="10800"/>
                  </a:cubicBezTo>
                  <a:cubicBezTo>
                    <a:pt x="0" y="16774"/>
                    <a:pt x="2889" y="21600"/>
                    <a:pt x="6466" y="21600"/>
                  </a:cubicBezTo>
                  <a:lnTo>
                    <a:pt x="15134" y="21600"/>
                  </a:lnTo>
                  <a:cubicBezTo>
                    <a:pt x="18711" y="21600"/>
                    <a:pt x="21600" y="16774"/>
                    <a:pt x="21600" y="10800"/>
                  </a:cubicBezTo>
                  <a:cubicBezTo>
                    <a:pt x="21600" y="4826"/>
                    <a:pt x="18711" y="0"/>
                    <a:pt x="1513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31" name="Google Shape;298;p28"/>
            <p:cNvSpPr/>
            <p:nvPr/>
          </p:nvSpPr>
          <p:spPr>
            <a:xfrm>
              <a:off x="261346"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5"/>
                    <a:pt x="0" y="10798"/>
                  </a:cubicBezTo>
                  <a:cubicBezTo>
                    <a:pt x="0" y="16775"/>
                    <a:pt x="2889" y="21600"/>
                    <a:pt x="6468"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340" name="Google Shape;299;p28"/>
          <p:cNvGrpSpPr/>
          <p:nvPr/>
        </p:nvGrpSpPr>
        <p:grpSpPr>
          <a:xfrm>
            <a:off x="6584639" y="4503596"/>
            <a:ext cx="639872" cy="639884"/>
            <a:chOff x="0" y="0"/>
            <a:chExt cx="639870" cy="639882"/>
          </a:xfrm>
        </p:grpSpPr>
        <p:sp>
          <p:nvSpPr>
            <p:cNvPr id="333" name="Google Shape;300;p28"/>
            <p:cNvSpPr/>
            <p:nvPr/>
          </p:nvSpPr>
          <p:spPr>
            <a:xfrm>
              <a:off x="85901" y="-1"/>
              <a:ext cx="468069" cy="417629"/>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0772" y="3796"/>
                  </a:moveTo>
                  <a:lnTo>
                    <a:pt x="11209" y="7100"/>
                  </a:lnTo>
                  <a:cubicBezTo>
                    <a:pt x="11034" y="7307"/>
                    <a:pt x="10887" y="7499"/>
                    <a:pt x="10772" y="7669"/>
                  </a:cubicBezTo>
                  <a:cubicBezTo>
                    <a:pt x="10657" y="7499"/>
                    <a:pt x="10510" y="7307"/>
                    <a:pt x="10335" y="7100"/>
                  </a:cubicBezTo>
                  <a:lnTo>
                    <a:pt x="10772" y="3796"/>
                  </a:lnTo>
                  <a:close/>
                  <a:moveTo>
                    <a:pt x="4876" y="5447"/>
                  </a:moveTo>
                  <a:cubicBezTo>
                    <a:pt x="5198" y="5447"/>
                    <a:pt x="5535" y="5474"/>
                    <a:pt x="5885" y="5534"/>
                  </a:cubicBezTo>
                  <a:cubicBezTo>
                    <a:pt x="7818" y="5859"/>
                    <a:pt x="9088" y="7023"/>
                    <a:pt x="9773" y="7855"/>
                  </a:cubicBezTo>
                  <a:lnTo>
                    <a:pt x="1560" y="6454"/>
                  </a:lnTo>
                  <a:cubicBezTo>
                    <a:pt x="2275" y="5989"/>
                    <a:pt x="3425" y="5447"/>
                    <a:pt x="4876" y="5447"/>
                  </a:cubicBezTo>
                  <a:close/>
                  <a:moveTo>
                    <a:pt x="16662" y="5446"/>
                  </a:moveTo>
                  <a:cubicBezTo>
                    <a:pt x="18116" y="5446"/>
                    <a:pt x="19267" y="5989"/>
                    <a:pt x="19985" y="6454"/>
                  </a:cubicBezTo>
                  <a:lnTo>
                    <a:pt x="11766" y="7855"/>
                  </a:lnTo>
                  <a:cubicBezTo>
                    <a:pt x="12447" y="7023"/>
                    <a:pt x="13717" y="5865"/>
                    <a:pt x="15659" y="5534"/>
                  </a:cubicBezTo>
                  <a:cubicBezTo>
                    <a:pt x="16009" y="5472"/>
                    <a:pt x="16345" y="5446"/>
                    <a:pt x="16662" y="5446"/>
                  </a:cubicBezTo>
                  <a:close/>
                  <a:moveTo>
                    <a:pt x="10772" y="9003"/>
                  </a:moveTo>
                  <a:cubicBezTo>
                    <a:pt x="11177" y="9003"/>
                    <a:pt x="11504" y="9371"/>
                    <a:pt x="11504" y="9820"/>
                  </a:cubicBezTo>
                  <a:cubicBezTo>
                    <a:pt x="11504" y="10276"/>
                    <a:pt x="11177" y="10643"/>
                    <a:pt x="10772" y="10643"/>
                  </a:cubicBezTo>
                  <a:cubicBezTo>
                    <a:pt x="10367" y="10643"/>
                    <a:pt x="10040" y="10276"/>
                    <a:pt x="10040" y="9820"/>
                  </a:cubicBezTo>
                  <a:cubicBezTo>
                    <a:pt x="10040" y="9371"/>
                    <a:pt x="10367" y="9003"/>
                    <a:pt x="10772" y="9003"/>
                  </a:cubicBezTo>
                  <a:close/>
                  <a:moveTo>
                    <a:pt x="9180" y="9851"/>
                  </a:moveTo>
                  <a:cubicBezTo>
                    <a:pt x="9184" y="10177"/>
                    <a:pt x="9267" y="10482"/>
                    <a:pt x="9405" y="10741"/>
                  </a:cubicBezTo>
                  <a:lnTo>
                    <a:pt x="9387" y="11020"/>
                  </a:lnTo>
                  <a:cubicBezTo>
                    <a:pt x="9253" y="11227"/>
                    <a:pt x="9037" y="11361"/>
                    <a:pt x="8798" y="11361"/>
                  </a:cubicBezTo>
                  <a:cubicBezTo>
                    <a:pt x="8393" y="11361"/>
                    <a:pt x="8066" y="10994"/>
                    <a:pt x="8066" y="10539"/>
                  </a:cubicBezTo>
                  <a:cubicBezTo>
                    <a:pt x="8066" y="10498"/>
                    <a:pt x="8071" y="10456"/>
                    <a:pt x="8075" y="10410"/>
                  </a:cubicBezTo>
                  <a:lnTo>
                    <a:pt x="9180" y="9851"/>
                  </a:lnTo>
                  <a:close/>
                  <a:moveTo>
                    <a:pt x="12364" y="9851"/>
                  </a:moveTo>
                  <a:lnTo>
                    <a:pt x="13469" y="10410"/>
                  </a:lnTo>
                  <a:cubicBezTo>
                    <a:pt x="13473" y="10456"/>
                    <a:pt x="13478" y="10498"/>
                    <a:pt x="13478" y="10539"/>
                  </a:cubicBezTo>
                  <a:cubicBezTo>
                    <a:pt x="13478" y="10994"/>
                    <a:pt x="13151" y="11361"/>
                    <a:pt x="12746" y="11361"/>
                  </a:cubicBezTo>
                  <a:cubicBezTo>
                    <a:pt x="12507" y="11361"/>
                    <a:pt x="12291" y="11227"/>
                    <a:pt x="12157" y="11020"/>
                  </a:cubicBezTo>
                  <a:lnTo>
                    <a:pt x="12139" y="10741"/>
                  </a:lnTo>
                  <a:cubicBezTo>
                    <a:pt x="12277" y="10482"/>
                    <a:pt x="12360" y="10177"/>
                    <a:pt x="12364" y="9851"/>
                  </a:cubicBezTo>
                  <a:close/>
                  <a:moveTo>
                    <a:pt x="7128" y="8383"/>
                  </a:moveTo>
                  <a:lnTo>
                    <a:pt x="9263" y="8750"/>
                  </a:lnTo>
                  <a:lnTo>
                    <a:pt x="2038" y="12401"/>
                  </a:lnTo>
                  <a:cubicBezTo>
                    <a:pt x="2498" y="11392"/>
                    <a:pt x="3446" y="9888"/>
                    <a:pt x="5227" y="8988"/>
                  </a:cubicBezTo>
                  <a:cubicBezTo>
                    <a:pt x="5839" y="8678"/>
                    <a:pt x="6479" y="8476"/>
                    <a:pt x="7128" y="8383"/>
                  </a:cubicBezTo>
                  <a:close/>
                  <a:moveTo>
                    <a:pt x="14417" y="8383"/>
                  </a:moveTo>
                  <a:cubicBezTo>
                    <a:pt x="15065" y="8476"/>
                    <a:pt x="15705" y="8678"/>
                    <a:pt x="16317" y="8988"/>
                  </a:cubicBezTo>
                  <a:cubicBezTo>
                    <a:pt x="18098" y="9888"/>
                    <a:pt x="19046" y="11392"/>
                    <a:pt x="19506" y="12401"/>
                  </a:cubicBezTo>
                  <a:lnTo>
                    <a:pt x="12534" y="8874"/>
                  </a:lnTo>
                  <a:lnTo>
                    <a:pt x="12530" y="8874"/>
                  </a:lnTo>
                  <a:lnTo>
                    <a:pt x="12281" y="8750"/>
                  </a:lnTo>
                  <a:lnTo>
                    <a:pt x="14417" y="8383"/>
                  </a:lnTo>
                  <a:close/>
                  <a:moveTo>
                    <a:pt x="10771" y="0"/>
                  </a:moveTo>
                  <a:cubicBezTo>
                    <a:pt x="10562" y="0"/>
                    <a:pt x="10377" y="175"/>
                    <a:pt x="10344" y="414"/>
                  </a:cubicBezTo>
                  <a:lnTo>
                    <a:pt x="9566" y="6309"/>
                  </a:lnTo>
                  <a:cubicBezTo>
                    <a:pt x="8743" y="5565"/>
                    <a:pt x="7574" y="4841"/>
                    <a:pt x="6014" y="4572"/>
                  </a:cubicBezTo>
                  <a:cubicBezTo>
                    <a:pt x="5612" y="4504"/>
                    <a:pt x="5227" y="4473"/>
                    <a:pt x="4860" y="4473"/>
                  </a:cubicBezTo>
                  <a:cubicBezTo>
                    <a:pt x="2003" y="4473"/>
                    <a:pt x="219" y="6310"/>
                    <a:pt x="138" y="6397"/>
                  </a:cubicBezTo>
                  <a:cubicBezTo>
                    <a:pt x="18" y="6526"/>
                    <a:pt x="-28" y="6718"/>
                    <a:pt x="18" y="6894"/>
                  </a:cubicBezTo>
                  <a:cubicBezTo>
                    <a:pt x="69" y="7075"/>
                    <a:pt x="202" y="7204"/>
                    <a:pt x="368" y="7230"/>
                  </a:cubicBezTo>
                  <a:lnTo>
                    <a:pt x="5029" y="8026"/>
                  </a:lnTo>
                  <a:cubicBezTo>
                    <a:pt x="4979" y="8052"/>
                    <a:pt x="4923" y="8078"/>
                    <a:pt x="4873" y="8104"/>
                  </a:cubicBezTo>
                  <a:cubicBezTo>
                    <a:pt x="1619" y="9748"/>
                    <a:pt x="846" y="13078"/>
                    <a:pt x="814" y="13223"/>
                  </a:cubicBezTo>
                  <a:cubicBezTo>
                    <a:pt x="777" y="13404"/>
                    <a:pt x="833" y="13590"/>
                    <a:pt x="957" y="13709"/>
                  </a:cubicBezTo>
                  <a:cubicBezTo>
                    <a:pt x="1035" y="13787"/>
                    <a:pt x="1136" y="13823"/>
                    <a:pt x="1233" y="13823"/>
                  </a:cubicBezTo>
                  <a:cubicBezTo>
                    <a:pt x="1293" y="13823"/>
                    <a:pt x="1352" y="13807"/>
                    <a:pt x="1412" y="13781"/>
                  </a:cubicBezTo>
                  <a:lnTo>
                    <a:pt x="7224" y="10839"/>
                  </a:lnTo>
                  <a:cubicBezTo>
                    <a:pt x="7353" y="11687"/>
                    <a:pt x="8006" y="12333"/>
                    <a:pt x="8798" y="12333"/>
                  </a:cubicBezTo>
                  <a:cubicBezTo>
                    <a:pt x="8977" y="12333"/>
                    <a:pt x="9157" y="12297"/>
                    <a:pt x="9322" y="12230"/>
                  </a:cubicBezTo>
                  <a:lnTo>
                    <a:pt x="8835" y="21088"/>
                  </a:lnTo>
                  <a:cubicBezTo>
                    <a:pt x="8821" y="21357"/>
                    <a:pt x="9005" y="21584"/>
                    <a:pt x="9240" y="21600"/>
                  </a:cubicBezTo>
                  <a:lnTo>
                    <a:pt x="9267" y="21600"/>
                  </a:lnTo>
                  <a:cubicBezTo>
                    <a:pt x="9493" y="21600"/>
                    <a:pt x="9681" y="21404"/>
                    <a:pt x="9700" y="21145"/>
                  </a:cubicBezTo>
                  <a:lnTo>
                    <a:pt x="10224" y="11506"/>
                  </a:lnTo>
                  <a:cubicBezTo>
                    <a:pt x="10395" y="11573"/>
                    <a:pt x="10579" y="11615"/>
                    <a:pt x="10772" y="11615"/>
                  </a:cubicBezTo>
                  <a:cubicBezTo>
                    <a:pt x="10965" y="11615"/>
                    <a:pt x="11149" y="11573"/>
                    <a:pt x="11320" y="11506"/>
                  </a:cubicBezTo>
                  <a:lnTo>
                    <a:pt x="11513" y="15064"/>
                  </a:lnTo>
                  <a:cubicBezTo>
                    <a:pt x="11527" y="15322"/>
                    <a:pt x="11715" y="15519"/>
                    <a:pt x="11941" y="15519"/>
                  </a:cubicBezTo>
                  <a:lnTo>
                    <a:pt x="11968" y="15519"/>
                  </a:lnTo>
                  <a:cubicBezTo>
                    <a:pt x="12208" y="15503"/>
                    <a:pt x="12387" y="15271"/>
                    <a:pt x="12373" y="15007"/>
                  </a:cubicBezTo>
                  <a:lnTo>
                    <a:pt x="12222" y="12230"/>
                  </a:lnTo>
                  <a:cubicBezTo>
                    <a:pt x="12387" y="12297"/>
                    <a:pt x="12567" y="12333"/>
                    <a:pt x="12746" y="12333"/>
                  </a:cubicBezTo>
                  <a:cubicBezTo>
                    <a:pt x="13538" y="12333"/>
                    <a:pt x="14191" y="11687"/>
                    <a:pt x="14320" y="10839"/>
                  </a:cubicBezTo>
                  <a:lnTo>
                    <a:pt x="20132" y="13781"/>
                  </a:lnTo>
                  <a:cubicBezTo>
                    <a:pt x="20192" y="13807"/>
                    <a:pt x="20251" y="13823"/>
                    <a:pt x="20311" y="13823"/>
                  </a:cubicBezTo>
                  <a:cubicBezTo>
                    <a:pt x="20408" y="13823"/>
                    <a:pt x="20509" y="13787"/>
                    <a:pt x="20587" y="13709"/>
                  </a:cubicBezTo>
                  <a:cubicBezTo>
                    <a:pt x="20711" y="13590"/>
                    <a:pt x="20767" y="13404"/>
                    <a:pt x="20730" y="13223"/>
                  </a:cubicBezTo>
                  <a:cubicBezTo>
                    <a:pt x="20698" y="13078"/>
                    <a:pt x="19925" y="9748"/>
                    <a:pt x="16671" y="8104"/>
                  </a:cubicBezTo>
                  <a:cubicBezTo>
                    <a:pt x="16621" y="8078"/>
                    <a:pt x="16565" y="8052"/>
                    <a:pt x="16515" y="8026"/>
                  </a:cubicBezTo>
                  <a:lnTo>
                    <a:pt x="21176" y="7230"/>
                  </a:lnTo>
                  <a:cubicBezTo>
                    <a:pt x="21342" y="7204"/>
                    <a:pt x="21475" y="7075"/>
                    <a:pt x="21526" y="6894"/>
                  </a:cubicBezTo>
                  <a:cubicBezTo>
                    <a:pt x="21572" y="6718"/>
                    <a:pt x="21526" y="6526"/>
                    <a:pt x="21406" y="6397"/>
                  </a:cubicBezTo>
                  <a:cubicBezTo>
                    <a:pt x="21325" y="6310"/>
                    <a:pt x="19542" y="4473"/>
                    <a:pt x="16684" y="4473"/>
                  </a:cubicBezTo>
                  <a:cubicBezTo>
                    <a:pt x="16317" y="4473"/>
                    <a:pt x="15932" y="4504"/>
                    <a:pt x="15530" y="4572"/>
                  </a:cubicBezTo>
                  <a:cubicBezTo>
                    <a:pt x="13970" y="4841"/>
                    <a:pt x="12801" y="5565"/>
                    <a:pt x="11978" y="6309"/>
                  </a:cubicBezTo>
                  <a:lnTo>
                    <a:pt x="11200" y="414"/>
                  </a:lnTo>
                  <a:cubicBezTo>
                    <a:pt x="11172" y="208"/>
                    <a:pt x="11030" y="37"/>
                    <a:pt x="10836" y="6"/>
                  </a:cubicBezTo>
                  <a:cubicBezTo>
                    <a:pt x="10814" y="2"/>
                    <a:pt x="10793" y="0"/>
                    <a:pt x="107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34" name="Google Shape;301;p28"/>
            <p:cNvSpPr/>
            <p:nvPr/>
          </p:nvSpPr>
          <p:spPr>
            <a:xfrm>
              <a:off x="0" y="324929"/>
              <a:ext cx="639871" cy="314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1" y="16149"/>
                  </a:moveTo>
                  <a:cubicBezTo>
                    <a:pt x="3588" y="16149"/>
                    <a:pt x="3713" y="16313"/>
                    <a:pt x="3881" y="16553"/>
                  </a:cubicBezTo>
                  <a:cubicBezTo>
                    <a:pt x="3945" y="16643"/>
                    <a:pt x="4016" y="16739"/>
                    <a:pt x="4097" y="16828"/>
                  </a:cubicBezTo>
                  <a:cubicBezTo>
                    <a:pt x="3331" y="17932"/>
                    <a:pt x="2717" y="19145"/>
                    <a:pt x="2352" y="20318"/>
                  </a:cubicBezTo>
                  <a:lnTo>
                    <a:pt x="635" y="20318"/>
                  </a:lnTo>
                  <a:lnTo>
                    <a:pt x="635" y="16252"/>
                  </a:lnTo>
                  <a:cubicBezTo>
                    <a:pt x="722" y="16327"/>
                    <a:pt x="800" y="16430"/>
                    <a:pt x="888" y="16553"/>
                  </a:cubicBezTo>
                  <a:cubicBezTo>
                    <a:pt x="1090" y="16834"/>
                    <a:pt x="1343" y="17184"/>
                    <a:pt x="1816" y="17184"/>
                  </a:cubicBezTo>
                  <a:cubicBezTo>
                    <a:pt x="2285" y="17184"/>
                    <a:pt x="2538" y="16834"/>
                    <a:pt x="2740" y="16553"/>
                  </a:cubicBezTo>
                  <a:cubicBezTo>
                    <a:pt x="2913" y="16313"/>
                    <a:pt x="3034" y="16149"/>
                    <a:pt x="3311" y="16149"/>
                  </a:cubicBezTo>
                  <a:close/>
                  <a:moveTo>
                    <a:pt x="18289" y="16142"/>
                  </a:moveTo>
                  <a:cubicBezTo>
                    <a:pt x="18566" y="16142"/>
                    <a:pt x="18687" y="16313"/>
                    <a:pt x="18860" y="16553"/>
                  </a:cubicBezTo>
                  <a:cubicBezTo>
                    <a:pt x="19062" y="16834"/>
                    <a:pt x="19312" y="17184"/>
                    <a:pt x="19784" y="17184"/>
                  </a:cubicBezTo>
                  <a:cubicBezTo>
                    <a:pt x="20257" y="17184"/>
                    <a:pt x="20510" y="16834"/>
                    <a:pt x="20712" y="16553"/>
                  </a:cubicBezTo>
                  <a:cubicBezTo>
                    <a:pt x="20800" y="16430"/>
                    <a:pt x="20878" y="16327"/>
                    <a:pt x="20966" y="16252"/>
                  </a:cubicBezTo>
                  <a:lnTo>
                    <a:pt x="20966" y="20318"/>
                  </a:lnTo>
                  <a:lnTo>
                    <a:pt x="19248" y="20318"/>
                  </a:lnTo>
                  <a:cubicBezTo>
                    <a:pt x="18883" y="19152"/>
                    <a:pt x="18272" y="17938"/>
                    <a:pt x="17503" y="16828"/>
                  </a:cubicBezTo>
                  <a:cubicBezTo>
                    <a:pt x="17584" y="16739"/>
                    <a:pt x="17655" y="16643"/>
                    <a:pt x="17719" y="16553"/>
                  </a:cubicBezTo>
                  <a:cubicBezTo>
                    <a:pt x="17887" y="16313"/>
                    <a:pt x="18012" y="16142"/>
                    <a:pt x="18289" y="16142"/>
                  </a:cubicBezTo>
                  <a:close/>
                  <a:moveTo>
                    <a:pt x="11750" y="0"/>
                  </a:moveTo>
                  <a:cubicBezTo>
                    <a:pt x="11744" y="0"/>
                    <a:pt x="11738" y="0"/>
                    <a:pt x="11732" y="1"/>
                  </a:cubicBezTo>
                  <a:cubicBezTo>
                    <a:pt x="11556" y="29"/>
                    <a:pt x="11424" y="330"/>
                    <a:pt x="11434" y="687"/>
                  </a:cubicBezTo>
                  <a:lnTo>
                    <a:pt x="11796" y="12611"/>
                  </a:lnTo>
                  <a:cubicBezTo>
                    <a:pt x="11475" y="12556"/>
                    <a:pt x="11141" y="12522"/>
                    <a:pt x="10800" y="12522"/>
                  </a:cubicBezTo>
                  <a:cubicBezTo>
                    <a:pt x="10469" y="12522"/>
                    <a:pt x="10135" y="12556"/>
                    <a:pt x="9804" y="12611"/>
                  </a:cubicBezTo>
                  <a:lnTo>
                    <a:pt x="9922" y="8751"/>
                  </a:lnTo>
                  <a:cubicBezTo>
                    <a:pt x="9933" y="8401"/>
                    <a:pt x="9798" y="8092"/>
                    <a:pt x="9626" y="8072"/>
                  </a:cubicBezTo>
                  <a:cubicBezTo>
                    <a:pt x="9619" y="8071"/>
                    <a:pt x="9613" y="8071"/>
                    <a:pt x="9607" y="8071"/>
                  </a:cubicBezTo>
                  <a:cubicBezTo>
                    <a:pt x="9439" y="8071"/>
                    <a:pt x="9301" y="8331"/>
                    <a:pt x="9288" y="8675"/>
                  </a:cubicBezTo>
                  <a:lnTo>
                    <a:pt x="9167" y="12762"/>
                  </a:lnTo>
                  <a:cubicBezTo>
                    <a:pt x="8542" y="12947"/>
                    <a:pt x="7921" y="13235"/>
                    <a:pt x="7310" y="13626"/>
                  </a:cubicBezTo>
                  <a:cubicBezTo>
                    <a:pt x="7142" y="13729"/>
                    <a:pt x="7050" y="14092"/>
                    <a:pt x="7101" y="14428"/>
                  </a:cubicBezTo>
                  <a:cubicBezTo>
                    <a:pt x="7145" y="14707"/>
                    <a:pt x="7271" y="14881"/>
                    <a:pt x="7406" y="14881"/>
                  </a:cubicBezTo>
                  <a:cubicBezTo>
                    <a:pt x="7437" y="14881"/>
                    <a:pt x="7468" y="14872"/>
                    <a:pt x="7499" y="14853"/>
                  </a:cubicBezTo>
                  <a:cubicBezTo>
                    <a:pt x="8583" y="14161"/>
                    <a:pt x="9693" y="13811"/>
                    <a:pt x="10800" y="13811"/>
                  </a:cubicBezTo>
                  <a:cubicBezTo>
                    <a:pt x="13061" y="13811"/>
                    <a:pt x="14874" y="15251"/>
                    <a:pt x="16001" y="16457"/>
                  </a:cubicBezTo>
                  <a:cubicBezTo>
                    <a:pt x="17185" y="17733"/>
                    <a:pt x="17999" y="19159"/>
                    <a:pt x="18465" y="20311"/>
                  </a:cubicBezTo>
                  <a:lnTo>
                    <a:pt x="3135" y="20311"/>
                  </a:lnTo>
                  <a:cubicBezTo>
                    <a:pt x="3675" y="18981"/>
                    <a:pt x="4678" y="17287"/>
                    <a:pt x="6156" y="15902"/>
                  </a:cubicBezTo>
                  <a:cubicBezTo>
                    <a:pt x="6315" y="15751"/>
                    <a:pt x="6382" y="15374"/>
                    <a:pt x="6311" y="15052"/>
                  </a:cubicBezTo>
                  <a:cubicBezTo>
                    <a:pt x="6257" y="14817"/>
                    <a:pt x="6142" y="14676"/>
                    <a:pt x="6022" y="14676"/>
                  </a:cubicBezTo>
                  <a:cubicBezTo>
                    <a:pt x="5977" y="14676"/>
                    <a:pt x="5932" y="14696"/>
                    <a:pt x="5889" y="14736"/>
                  </a:cubicBezTo>
                  <a:cubicBezTo>
                    <a:pt x="5511" y="15093"/>
                    <a:pt x="5147" y="15484"/>
                    <a:pt x="4803" y="15895"/>
                  </a:cubicBezTo>
                  <a:cubicBezTo>
                    <a:pt x="4529" y="15895"/>
                    <a:pt x="4408" y="15724"/>
                    <a:pt x="4239" y="15491"/>
                  </a:cubicBezTo>
                  <a:cubicBezTo>
                    <a:pt x="4036" y="15209"/>
                    <a:pt x="3783" y="14860"/>
                    <a:pt x="3311" y="14860"/>
                  </a:cubicBezTo>
                  <a:cubicBezTo>
                    <a:pt x="2838" y="14860"/>
                    <a:pt x="2589" y="15209"/>
                    <a:pt x="2386" y="15491"/>
                  </a:cubicBezTo>
                  <a:cubicBezTo>
                    <a:pt x="2214" y="15731"/>
                    <a:pt x="2092" y="15895"/>
                    <a:pt x="1816" y="15895"/>
                  </a:cubicBezTo>
                  <a:cubicBezTo>
                    <a:pt x="1539" y="15895"/>
                    <a:pt x="1414" y="15731"/>
                    <a:pt x="1245" y="15491"/>
                  </a:cubicBezTo>
                  <a:cubicBezTo>
                    <a:pt x="1040" y="15209"/>
                    <a:pt x="790" y="14860"/>
                    <a:pt x="317" y="14860"/>
                  </a:cubicBezTo>
                  <a:cubicBezTo>
                    <a:pt x="142" y="14860"/>
                    <a:pt x="0" y="15148"/>
                    <a:pt x="0" y="15504"/>
                  </a:cubicBezTo>
                  <a:lnTo>
                    <a:pt x="0" y="20956"/>
                  </a:lnTo>
                  <a:cubicBezTo>
                    <a:pt x="0" y="21312"/>
                    <a:pt x="142" y="21600"/>
                    <a:pt x="317" y="21600"/>
                  </a:cubicBezTo>
                  <a:lnTo>
                    <a:pt x="21283" y="21600"/>
                  </a:lnTo>
                  <a:cubicBezTo>
                    <a:pt x="21458" y="21600"/>
                    <a:pt x="21600" y="21312"/>
                    <a:pt x="21600" y="20956"/>
                  </a:cubicBezTo>
                  <a:lnTo>
                    <a:pt x="21600" y="15504"/>
                  </a:lnTo>
                  <a:cubicBezTo>
                    <a:pt x="21600" y="15148"/>
                    <a:pt x="21458" y="14860"/>
                    <a:pt x="21283" y="14860"/>
                  </a:cubicBezTo>
                  <a:cubicBezTo>
                    <a:pt x="20810" y="14860"/>
                    <a:pt x="20560" y="15209"/>
                    <a:pt x="20358" y="15491"/>
                  </a:cubicBezTo>
                  <a:cubicBezTo>
                    <a:pt x="20186" y="15731"/>
                    <a:pt x="20061" y="15902"/>
                    <a:pt x="19784" y="15902"/>
                  </a:cubicBezTo>
                  <a:cubicBezTo>
                    <a:pt x="19508" y="15902"/>
                    <a:pt x="19386" y="15731"/>
                    <a:pt x="19214" y="15491"/>
                  </a:cubicBezTo>
                  <a:cubicBezTo>
                    <a:pt x="19011" y="15209"/>
                    <a:pt x="18762" y="14860"/>
                    <a:pt x="18289" y="14860"/>
                  </a:cubicBezTo>
                  <a:cubicBezTo>
                    <a:pt x="17817" y="14860"/>
                    <a:pt x="17564" y="15209"/>
                    <a:pt x="17361" y="15491"/>
                  </a:cubicBezTo>
                  <a:cubicBezTo>
                    <a:pt x="17192" y="15724"/>
                    <a:pt x="17071" y="15895"/>
                    <a:pt x="16797" y="15895"/>
                  </a:cubicBezTo>
                  <a:cubicBezTo>
                    <a:pt x="16635" y="15703"/>
                    <a:pt x="16467" y="15511"/>
                    <a:pt x="16298" y="15326"/>
                  </a:cubicBezTo>
                  <a:cubicBezTo>
                    <a:pt x="15393" y="14352"/>
                    <a:pt x="14067" y="13242"/>
                    <a:pt x="12434" y="12762"/>
                  </a:cubicBezTo>
                  <a:lnTo>
                    <a:pt x="12066" y="605"/>
                  </a:lnTo>
                  <a:cubicBezTo>
                    <a:pt x="12056" y="267"/>
                    <a:pt x="11914" y="0"/>
                    <a:pt x="1175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35" name="Google Shape;302;p28"/>
            <p:cNvSpPr/>
            <p:nvPr/>
          </p:nvSpPr>
          <p:spPr>
            <a:xfrm>
              <a:off x="304238" y="547902"/>
              <a:ext cx="31395" cy="18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6"/>
                    <a:pt x="0" y="10800"/>
                  </a:cubicBezTo>
                  <a:cubicBezTo>
                    <a:pt x="0" y="16774"/>
                    <a:pt x="2889" y="21600"/>
                    <a:pt x="6468" y="21600"/>
                  </a:cubicBezTo>
                  <a:lnTo>
                    <a:pt x="15135" y="21600"/>
                  </a:lnTo>
                  <a:cubicBezTo>
                    <a:pt x="18711" y="21600"/>
                    <a:pt x="21600" y="16774"/>
                    <a:pt x="21600" y="10800"/>
                  </a:cubicBezTo>
                  <a:cubicBezTo>
                    <a:pt x="21600" y="4826"/>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36" name="Google Shape;303;p28"/>
            <p:cNvSpPr/>
            <p:nvPr/>
          </p:nvSpPr>
          <p:spPr>
            <a:xfrm>
              <a:off x="347129"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5"/>
                    <a:pt x="0" y="10798"/>
                  </a:cubicBezTo>
                  <a:cubicBezTo>
                    <a:pt x="0" y="16775"/>
                    <a:pt x="2889" y="21600"/>
                    <a:pt x="6465"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37" name="Google Shape;304;p28"/>
            <p:cNvSpPr/>
            <p:nvPr/>
          </p:nvSpPr>
          <p:spPr>
            <a:xfrm>
              <a:off x="409018" y="570598"/>
              <a:ext cx="31395"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6"/>
                    <a:pt x="0" y="10800"/>
                  </a:cubicBezTo>
                  <a:cubicBezTo>
                    <a:pt x="0" y="16774"/>
                    <a:pt x="2889" y="21600"/>
                    <a:pt x="6465" y="21600"/>
                  </a:cubicBezTo>
                  <a:lnTo>
                    <a:pt x="15132" y="21600"/>
                  </a:lnTo>
                  <a:cubicBezTo>
                    <a:pt x="18709" y="21600"/>
                    <a:pt x="21600" y="16774"/>
                    <a:pt x="21600" y="10800"/>
                  </a:cubicBezTo>
                  <a:cubicBezTo>
                    <a:pt x="21600" y="4826"/>
                    <a:pt x="18709" y="0"/>
                    <a:pt x="151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38" name="Google Shape;305;p28"/>
            <p:cNvSpPr/>
            <p:nvPr/>
          </p:nvSpPr>
          <p:spPr>
            <a:xfrm>
              <a:off x="199461" y="570598"/>
              <a:ext cx="31392"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6" y="0"/>
                  </a:moveTo>
                  <a:cubicBezTo>
                    <a:pt x="2889" y="0"/>
                    <a:pt x="0" y="4826"/>
                    <a:pt x="0" y="10800"/>
                  </a:cubicBezTo>
                  <a:cubicBezTo>
                    <a:pt x="0" y="16774"/>
                    <a:pt x="2889" y="21600"/>
                    <a:pt x="6466" y="21600"/>
                  </a:cubicBezTo>
                  <a:lnTo>
                    <a:pt x="15134" y="21600"/>
                  </a:lnTo>
                  <a:cubicBezTo>
                    <a:pt x="18711" y="21600"/>
                    <a:pt x="21600" y="16774"/>
                    <a:pt x="21600" y="10800"/>
                  </a:cubicBezTo>
                  <a:cubicBezTo>
                    <a:pt x="21600" y="4826"/>
                    <a:pt x="18711" y="0"/>
                    <a:pt x="1513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39" name="Google Shape;306;p28"/>
            <p:cNvSpPr/>
            <p:nvPr/>
          </p:nvSpPr>
          <p:spPr>
            <a:xfrm>
              <a:off x="261346"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5"/>
                    <a:pt x="0" y="10798"/>
                  </a:cubicBezTo>
                  <a:cubicBezTo>
                    <a:pt x="0" y="16775"/>
                    <a:pt x="2889" y="21600"/>
                    <a:pt x="6468"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348" name="Google Shape;307;p28"/>
          <p:cNvGrpSpPr/>
          <p:nvPr/>
        </p:nvGrpSpPr>
        <p:grpSpPr>
          <a:xfrm>
            <a:off x="5944763" y="4503609"/>
            <a:ext cx="639872" cy="639884"/>
            <a:chOff x="0" y="0"/>
            <a:chExt cx="639870" cy="639882"/>
          </a:xfrm>
        </p:grpSpPr>
        <p:sp>
          <p:nvSpPr>
            <p:cNvPr id="341" name="Google Shape;308;p28"/>
            <p:cNvSpPr/>
            <p:nvPr/>
          </p:nvSpPr>
          <p:spPr>
            <a:xfrm>
              <a:off x="85901" y="-1"/>
              <a:ext cx="468069" cy="417629"/>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0772" y="3796"/>
                  </a:moveTo>
                  <a:lnTo>
                    <a:pt x="11209" y="7100"/>
                  </a:lnTo>
                  <a:cubicBezTo>
                    <a:pt x="11034" y="7307"/>
                    <a:pt x="10887" y="7499"/>
                    <a:pt x="10772" y="7669"/>
                  </a:cubicBezTo>
                  <a:cubicBezTo>
                    <a:pt x="10657" y="7499"/>
                    <a:pt x="10510" y="7307"/>
                    <a:pt x="10335" y="7100"/>
                  </a:cubicBezTo>
                  <a:lnTo>
                    <a:pt x="10772" y="3796"/>
                  </a:lnTo>
                  <a:close/>
                  <a:moveTo>
                    <a:pt x="4876" y="5447"/>
                  </a:moveTo>
                  <a:cubicBezTo>
                    <a:pt x="5198" y="5447"/>
                    <a:pt x="5535" y="5474"/>
                    <a:pt x="5885" y="5534"/>
                  </a:cubicBezTo>
                  <a:cubicBezTo>
                    <a:pt x="7818" y="5859"/>
                    <a:pt x="9088" y="7023"/>
                    <a:pt x="9773" y="7855"/>
                  </a:cubicBezTo>
                  <a:lnTo>
                    <a:pt x="1560" y="6454"/>
                  </a:lnTo>
                  <a:cubicBezTo>
                    <a:pt x="2275" y="5989"/>
                    <a:pt x="3425" y="5447"/>
                    <a:pt x="4876" y="5447"/>
                  </a:cubicBezTo>
                  <a:close/>
                  <a:moveTo>
                    <a:pt x="16662" y="5446"/>
                  </a:moveTo>
                  <a:cubicBezTo>
                    <a:pt x="18116" y="5446"/>
                    <a:pt x="19267" y="5989"/>
                    <a:pt x="19985" y="6454"/>
                  </a:cubicBezTo>
                  <a:lnTo>
                    <a:pt x="11766" y="7855"/>
                  </a:lnTo>
                  <a:cubicBezTo>
                    <a:pt x="12447" y="7023"/>
                    <a:pt x="13717" y="5865"/>
                    <a:pt x="15659" y="5534"/>
                  </a:cubicBezTo>
                  <a:cubicBezTo>
                    <a:pt x="16009" y="5472"/>
                    <a:pt x="16345" y="5446"/>
                    <a:pt x="16662" y="5446"/>
                  </a:cubicBezTo>
                  <a:close/>
                  <a:moveTo>
                    <a:pt x="10772" y="9003"/>
                  </a:moveTo>
                  <a:cubicBezTo>
                    <a:pt x="11177" y="9003"/>
                    <a:pt x="11504" y="9371"/>
                    <a:pt x="11504" y="9820"/>
                  </a:cubicBezTo>
                  <a:cubicBezTo>
                    <a:pt x="11504" y="10276"/>
                    <a:pt x="11177" y="10643"/>
                    <a:pt x="10772" y="10643"/>
                  </a:cubicBezTo>
                  <a:cubicBezTo>
                    <a:pt x="10367" y="10643"/>
                    <a:pt x="10040" y="10276"/>
                    <a:pt x="10040" y="9820"/>
                  </a:cubicBezTo>
                  <a:cubicBezTo>
                    <a:pt x="10040" y="9371"/>
                    <a:pt x="10367" y="9003"/>
                    <a:pt x="10772" y="9003"/>
                  </a:cubicBezTo>
                  <a:close/>
                  <a:moveTo>
                    <a:pt x="9180" y="9851"/>
                  </a:moveTo>
                  <a:cubicBezTo>
                    <a:pt x="9184" y="10177"/>
                    <a:pt x="9267" y="10482"/>
                    <a:pt x="9405" y="10741"/>
                  </a:cubicBezTo>
                  <a:lnTo>
                    <a:pt x="9387" y="11020"/>
                  </a:lnTo>
                  <a:cubicBezTo>
                    <a:pt x="9253" y="11227"/>
                    <a:pt x="9037" y="11361"/>
                    <a:pt x="8798" y="11361"/>
                  </a:cubicBezTo>
                  <a:cubicBezTo>
                    <a:pt x="8393" y="11361"/>
                    <a:pt x="8066" y="10994"/>
                    <a:pt x="8066" y="10539"/>
                  </a:cubicBezTo>
                  <a:cubicBezTo>
                    <a:pt x="8066" y="10498"/>
                    <a:pt x="8071" y="10456"/>
                    <a:pt x="8075" y="10410"/>
                  </a:cubicBezTo>
                  <a:lnTo>
                    <a:pt x="9180" y="9851"/>
                  </a:lnTo>
                  <a:close/>
                  <a:moveTo>
                    <a:pt x="12364" y="9851"/>
                  </a:moveTo>
                  <a:lnTo>
                    <a:pt x="13469" y="10410"/>
                  </a:lnTo>
                  <a:cubicBezTo>
                    <a:pt x="13473" y="10456"/>
                    <a:pt x="13478" y="10498"/>
                    <a:pt x="13478" y="10539"/>
                  </a:cubicBezTo>
                  <a:cubicBezTo>
                    <a:pt x="13478" y="10994"/>
                    <a:pt x="13151" y="11361"/>
                    <a:pt x="12746" y="11361"/>
                  </a:cubicBezTo>
                  <a:cubicBezTo>
                    <a:pt x="12507" y="11361"/>
                    <a:pt x="12291" y="11227"/>
                    <a:pt x="12157" y="11020"/>
                  </a:cubicBezTo>
                  <a:lnTo>
                    <a:pt x="12139" y="10741"/>
                  </a:lnTo>
                  <a:cubicBezTo>
                    <a:pt x="12277" y="10482"/>
                    <a:pt x="12360" y="10177"/>
                    <a:pt x="12364" y="9851"/>
                  </a:cubicBezTo>
                  <a:close/>
                  <a:moveTo>
                    <a:pt x="7128" y="8383"/>
                  </a:moveTo>
                  <a:lnTo>
                    <a:pt x="9263" y="8750"/>
                  </a:lnTo>
                  <a:lnTo>
                    <a:pt x="2038" y="12401"/>
                  </a:lnTo>
                  <a:cubicBezTo>
                    <a:pt x="2498" y="11392"/>
                    <a:pt x="3446" y="9888"/>
                    <a:pt x="5227" y="8988"/>
                  </a:cubicBezTo>
                  <a:cubicBezTo>
                    <a:pt x="5839" y="8678"/>
                    <a:pt x="6479" y="8476"/>
                    <a:pt x="7128" y="8383"/>
                  </a:cubicBezTo>
                  <a:close/>
                  <a:moveTo>
                    <a:pt x="14417" y="8383"/>
                  </a:moveTo>
                  <a:cubicBezTo>
                    <a:pt x="15065" y="8476"/>
                    <a:pt x="15705" y="8678"/>
                    <a:pt x="16317" y="8988"/>
                  </a:cubicBezTo>
                  <a:cubicBezTo>
                    <a:pt x="18098" y="9888"/>
                    <a:pt x="19046" y="11392"/>
                    <a:pt x="19506" y="12401"/>
                  </a:cubicBezTo>
                  <a:lnTo>
                    <a:pt x="12534" y="8874"/>
                  </a:lnTo>
                  <a:lnTo>
                    <a:pt x="12530" y="8874"/>
                  </a:lnTo>
                  <a:lnTo>
                    <a:pt x="12281" y="8750"/>
                  </a:lnTo>
                  <a:lnTo>
                    <a:pt x="14417" y="8383"/>
                  </a:lnTo>
                  <a:close/>
                  <a:moveTo>
                    <a:pt x="10771" y="0"/>
                  </a:moveTo>
                  <a:cubicBezTo>
                    <a:pt x="10562" y="0"/>
                    <a:pt x="10377" y="175"/>
                    <a:pt x="10344" y="414"/>
                  </a:cubicBezTo>
                  <a:lnTo>
                    <a:pt x="9566" y="6309"/>
                  </a:lnTo>
                  <a:cubicBezTo>
                    <a:pt x="8743" y="5565"/>
                    <a:pt x="7574" y="4841"/>
                    <a:pt x="6014" y="4572"/>
                  </a:cubicBezTo>
                  <a:cubicBezTo>
                    <a:pt x="5612" y="4504"/>
                    <a:pt x="5227" y="4473"/>
                    <a:pt x="4860" y="4473"/>
                  </a:cubicBezTo>
                  <a:cubicBezTo>
                    <a:pt x="2003" y="4473"/>
                    <a:pt x="219" y="6310"/>
                    <a:pt x="138" y="6397"/>
                  </a:cubicBezTo>
                  <a:cubicBezTo>
                    <a:pt x="18" y="6526"/>
                    <a:pt x="-28" y="6718"/>
                    <a:pt x="18" y="6894"/>
                  </a:cubicBezTo>
                  <a:cubicBezTo>
                    <a:pt x="69" y="7075"/>
                    <a:pt x="202" y="7204"/>
                    <a:pt x="368" y="7230"/>
                  </a:cubicBezTo>
                  <a:lnTo>
                    <a:pt x="5029" y="8026"/>
                  </a:lnTo>
                  <a:cubicBezTo>
                    <a:pt x="4979" y="8052"/>
                    <a:pt x="4923" y="8078"/>
                    <a:pt x="4873" y="8104"/>
                  </a:cubicBezTo>
                  <a:cubicBezTo>
                    <a:pt x="1619" y="9748"/>
                    <a:pt x="846" y="13078"/>
                    <a:pt x="814" y="13223"/>
                  </a:cubicBezTo>
                  <a:cubicBezTo>
                    <a:pt x="777" y="13404"/>
                    <a:pt x="833" y="13590"/>
                    <a:pt x="957" y="13709"/>
                  </a:cubicBezTo>
                  <a:cubicBezTo>
                    <a:pt x="1035" y="13787"/>
                    <a:pt x="1136" y="13823"/>
                    <a:pt x="1233" y="13823"/>
                  </a:cubicBezTo>
                  <a:cubicBezTo>
                    <a:pt x="1293" y="13823"/>
                    <a:pt x="1352" y="13807"/>
                    <a:pt x="1412" y="13781"/>
                  </a:cubicBezTo>
                  <a:lnTo>
                    <a:pt x="7224" y="10839"/>
                  </a:lnTo>
                  <a:cubicBezTo>
                    <a:pt x="7353" y="11687"/>
                    <a:pt x="8006" y="12333"/>
                    <a:pt x="8798" y="12333"/>
                  </a:cubicBezTo>
                  <a:cubicBezTo>
                    <a:pt x="8977" y="12333"/>
                    <a:pt x="9157" y="12297"/>
                    <a:pt x="9322" y="12230"/>
                  </a:cubicBezTo>
                  <a:lnTo>
                    <a:pt x="8835" y="21088"/>
                  </a:lnTo>
                  <a:cubicBezTo>
                    <a:pt x="8821" y="21357"/>
                    <a:pt x="9005" y="21584"/>
                    <a:pt x="9240" y="21600"/>
                  </a:cubicBezTo>
                  <a:lnTo>
                    <a:pt x="9267" y="21600"/>
                  </a:lnTo>
                  <a:cubicBezTo>
                    <a:pt x="9493" y="21600"/>
                    <a:pt x="9681" y="21404"/>
                    <a:pt x="9700" y="21145"/>
                  </a:cubicBezTo>
                  <a:lnTo>
                    <a:pt x="10224" y="11506"/>
                  </a:lnTo>
                  <a:cubicBezTo>
                    <a:pt x="10395" y="11573"/>
                    <a:pt x="10579" y="11615"/>
                    <a:pt x="10772" y="11615"/>
                  </a:cubicBezTo>
                  <a:cubicBezTo>
                    <a:pt x="10965" y="11615"/>
                    <a:pt x="11149" y="11573"/>
                    <a:pt x="11320" y="11506"/>
                  </a:cubicBezTo>
                  <a:lnTo>
                    <a:pt x="11513" y="15064"/>
                  </a:lnTo>
                  <a:cubicBezTo>
                    <a:pt x="11527" y="15322"/>
                    <a:pt x="11715" y="15519"/>
                    <a:pt x="11941" y="15519"/>
                  </a:cubicBezTo>
                  <a:lnTo>
                    <a:pt x="11968" y="15519"/>
                  </a:lnTo>
                  <a:cubicBezTo>
                    <a:pt x="12208" y="15503"/>
                    <a:pt x="12387" y="15271"/>
                    <a:pt x="12373" y="15007"/>
                  </a:cubicBezTo>
                  <a:lnTo>
                    <a:pt x="12222" y="12230"/>
                  </a:lnTo>
                  <a:cubicBezTo>
                    <a:pt x="12387" y="12297"/>
                    <a:pt x="12567" y="12333"/>
                    <a:pt x="12746" y="12333"/>
                  </a:cubicBezTo>
                  <a:cubicBezTo>
                    <a:pt x="13538" y="12333"/>
                    <a:pt x="14191" y="11687"/>
                    <a:pt x="14320" y="10839"/>
                  </a:cubicBezTo>
                  <a:lnTo>
                    <a:pt x="20132" y="13781"/>
                  </a:lnTo>
                  <a:cubicBezTo>
                    <a:pt x="20192" y="13807"/>
                    <a:pt x="20251" y="13823"/>
                    <a:pt x="20311" y="13823"/>
                  </a:cubicBezTo>
                  <a:cubicBezTo>
                    <a:pt x="20408" y="13823"/>
                    <a:pt x="20509" y="13787"/>
                    <a:pt x="20587" y="13709"/>
                  </a:cubicBezTo>
                  <a:cubicBezTo>
                    <a:pt x="20711" y="13590"/>
                    <a:pt x="20767" y="13404"/>
                    <a:pt x="20730" y="13223"/>
                  </a:cubicBezTo>
                  <a:cubicBezTo>
                    <a:pt x="20698" y="13078"/>
                    <a:pt x="19925" y="9748"/>
                    <a:pt x="16671" y="8104"/>
                  </a:cubicBezTo>
                  <a:cubicBezTo>
                    <a:pt x="16621" y="8078"/>
                    <a:pt x="16565" y="8052"/>
                    <a:pt x="16515" y="8026"/>
                  </a:cubicBezTo>
                  <a:lnTo>
                    <a:pt x="21176" y="7230"/>
                  </a:lnTo>
                  <a:cubicBezTo>
                    <a:pt x="21342" y="7204"/>
                    <a:pt x="21475" y="7075"/>
                    <a:pt x="21526" y="6894"/>
                  </a:cubicBezTo>
                  <a:cubicBezTo>
                    <a:pt x="21572" y="6718"/>
                    <a:pt x="21526" y="6526"/>
                    <a:pt x="21406" y="6397"/>
                  </a:cubicBezTo>
                  <a:cubicBezTo>
                    <a:pt x="21325" y="6310"/>
                    <a:pt x="19542" y="4473"/>
                    <a:pt x="16684" y="4473"/>
                  </a:cubicBezTo>
                  <a:cubicBezTo>
                    <a:pt x="16317" y="4473"/>
                    <a:pt x="15932" y="4504"/>
                    <a:pt x="15530" y="4572"/>
                  </a:cubicBezTo>
                  <a:cubicBezTo>
                    <a:pt x="13970" y="4841"/>
                    <a:pt x="12801" y="5565"/>
                    <a:pt x="11978" y="6309"/>
                  </a:cubicBezTo>
                  <a:lnTo>
                    <a:pt x="11200" y="414"/>
                  </a:lnTo>
                  <a:cubicBezTo>
                    <a:pt x="11172" y="208"/>
                    <a:pt x="11030" y="37"/>
                    <a:pt x="10836" y="6"/>
                  </a:cubicBezTo>
                  <a:cubicBezTo>
                    <a:pt x="10814" y="2"/>
                    <a:pt x="10793" y="0"/>
                    <a:pt x="107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42" name="Google Shape;309;p28"/>
            <p:cNvSpPr/>
            <p:nvPr/>
          </p:nvSpPr>
          <p:spPr>
            <a:xfrm>
              <a:off x="0" y="324929"/>
              <a:ext cx="639871" cy="314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1" y="16149"/>
                  </a:moveTo>
                  <a:cubicBezTo>
                    <a:pt x="3588" y="16149"/>
                    <a:pt x="3713" y="16313"/>
                    <a:pt x="3881" y="16553"/>
                  </a:cubicBezTo>
                  <a:cubicBezTo>
                    <a:pt x="3945" y="16643"/>
                    <a:pt x="4016" y="16739"/>
                    <a:pt x="4097" y="16828"/>
                  </a:cubicBezTo>
                  <a:cubicBezTo>
                    <a:pt x="3331" y="17932"/>
                    <a:pt x="2717" y="19145"/>
                    <a:pt x="2352" y="20318"/>
                  </a:cubicBezTo>
                  <a:lnTo>
                    <a:pt x="635" y="20318"/>
                  </a:lnTo>
                  <a:lnTo>
                    <a:pt x="635" y="16252"/>
                  </a:lnTo>
                  <a:cubicBezTo>
                    <a:pt x="722" y="16327"/>
                    <a:pt x="800" y="16430"/>
                    <a:pt x="888" y="16553"/>
                  </a:cubicBezTo>
                  <a:cubicBezTo>
                    <a:pt x="1090" y="16834"/>
                    <a:pt x="1343" y="17184"/>
                    <a:pt x="1816" y="17184"/>
                  </a:cubicBezTo>
                  <a:cubicBezTo>
                    <a:pt x="2285" y="17184"/>
                    <a:pt x="2538" y="16834"/>
                    <a:pt x="2740" y="16553"/>
                  </a:cubicBezTo>
                  <a:cubicBezTo>
                    <a:pt x="2913" y="16313"/>
                    <a:pt x="3034" y="16149"/>
                    <a:pt x="3311" y="16149"/>
                  </a:cubicBezTo>
                  <a:close/>
                  <a:moveTo>
                    <a:pt x="18289" y="16142"/>
                  </a:moveTo>
                  <a:cubicBezTo>
                    <a:pt x="18566" y="16142"/>
                    <a:pt x="18687" y="16313"/>
                    <a:pt x="18860" y="16553"/>
                  </a:cubicBezTo>
                  <a:cubicBezTo>
                    <a:pt x="19062" y="16834"/>
                    <a:pt x="19312" y="17184"/>
                    <a:pt x="19784" y="17184"/>
                  </a:cubicBezTo>
                  <a:cubicBezTo>
                    <a:pt x="20257" y="17184"/>
                    <a:pt x="20510" y="16834"/>
                    <a:pt x="20712" y="16553"/>
                  </a:cubicBezTo>
                  <a:cubicBezTo>
                    <a:pt x="20800" y="16430"/>
                    <a:pt x="20878" y="16327"/>
                    <a:pt x="20966" y="16252"/>
                  </a:cubicBezTo>
                  <a:lnTo>
                    <a:pt x="20966" y="20318"/>
                  </a:lnTo>
                  <a:lnTo>
                    <a:pt x="19248" y="20318"/>
                  </a:lnTo>
                  <a:cubicBezTo>
                    <a:pt x="18883" y="19152"/>
                    <a:pt x="18272" y="17938"/>
                    <a:pt x="17503" y="16828"/>
                  </a:cubicBezTo>
                  <a:cubicBezTo>
                    <a:pt x="17584" y="16739"/>
                    <a:pt x="17655" y="16643"/>
                    <a:pt x="17719" y="16553"/>
                  </a:cubicBezTo>
                  <a:cubicBezTo>
                    <a:pt x="17887" y="16313"/>
                    <a:pt x="18012" y="16142"/>
                    <a:pt x="18289" y="16142"/>
                  </a:cubicBezTo>
                  <a:close/>
                  <a:moveTo>
                    <a:pt x="11750" y="0"/>
                  </a:moveTo>
                  <a:cubicBezTo>
                    <a:pt x="11744" y="0"/>
                    <a:pt x="11738" y="0"/>
                    <a:pt x="11732" y="1"/>
                  </a:cubicBezTo>
                  <a:cubicBezTo>
                    <a:pt x="11556" y="29"/>
                    <a:pt x="11424" y="330"/>
                    <a:pt x="11434" y="687"/>
                  </a:cubicBezTo>
                  <a:lnTo>
                    <a:pt x="11796" y="12611"/>
                  </a:lnTo>
                  <a:cubicBezTo>
                    <a:pt x="11475" y="12556"/>
                    <a:pt x="11141" y="12522"/>
                    <a:pt x="10800" y="12522"/>
                  </a:cubicBezTo>
                  <a:cubicBezTo>
                    <a:pt x="10469" y="12522"/>
                    <a:pt x="10135" y="12556"/>
                    <a:pt x="9804" y="12611"/>
                  </a:cubicBezTo>
                  <a:lnTo>
                    <a:pt x="9922" y="8751"/>
                  </a:lnTo>
                  <a:cubicBezTo>
                    <a:pt x="9933" y="8401"/>
                    <a:pt x="9798" y="8092"/>
                    <a:pt x="9626" y="8072"/>
                  </a:cubicBezTo>
                  <a:cubicBezTo>
                    <a:pt x="9619" y="8071"/>
                    <a:pt x="9613" y="8071"/>
                    <a:pt x="9607" y="8071"/>
                  </a:cubicBezTo>
                  <a:cubicBezTo>
                    <a:pt x="9439" y="8071"/>
                    <a:pt x="9301" y="8331"/>
                    <a:pt x="9288" y="8675"/>
                  </a:cubicBezTo>
                  <a:lnTo>
                    <a:pt x="9167" y="12762"/>
                  </a:lnTo>
                  <a:cubicBezTo>
                    <a:pt x="8542" y="12947"/>
                    <a:pt x="7921" y="13235"/>
                    <a:pt x="7310" y="13626"/>
                  </a:cubicBezTo>
                  <a:cubicBezTo>
                    <a:pt x="7142" y="13729"/>
                    <a:pt x="7050" y="14092"/>
                    <a:pt x="7101" y="14428"/>
                  </a:cubicBezTo>
                  <a:cubicBezTo>
                    <a:pt x="7145" y="14707"/>
                    <a:pt x="7271" y="14881"/>
                    <a:pt x="7406" y="14881"/>
                  </a:cubicBezTo>
                  <a:cubicBezTo>
                    <a:pt x="7437" y="14881"/>
                    <a:pt x="7468" y="14872"/>
                    <a:pt x="7499" y="14853"/>
                  </a:cubicBezTo>
                  <a:cubicBezTo>
                    <a:pt x="8583" y="14161"/>
                    <a:pt x="9693" y="13811"/>
                    <a:pt x="10800" y="13811"/>
                  </a:cubicBezTo>
                  <a:cubicBezTo>
                    <a:pt x="13061" y="13811"/>
                    <a:pt x="14874" y="15251"/>
                    <a:pt x="16001" y="16457"/>
                  </a:cubicBezTo>
                  <a:cubicBezTo>
                    <a:pt x="17185" y="17733"/>
                    <a:pt x="17999" y="19159"/>
                    <a:pt x="18465" y="20311"/>
                  </a:cubicBezTo>
                  <a:lnTo>
                    <a:pt x="3135" y="20311"/>
                  </a:lnTo>
                  <a:cubicBezTo>
                    <a:pt x="3675" y="18981"/>
                    <a:pt x="4678" y="17287"/>
                    <a:pt x="6156" y="15902"/>
                  </a:cubicBezTo>
                  <a:cubicBezTo>
                    <a:pt x="6315" y="15751"/>
                    <a:pt x="6382" y="15374"/>
                    <a:pt x="6311" y="15052"/>
                  </a:cubicBezTo>
                  <a:cubicBezTo>
                    <a:pt x="6257" y="14817"/>
                    <a:pt x="6142" y="14676"/>
                    <a:pt x="6022" y="14676"/>
                  </a:cubicBezTo>
                  <a:cubicBezTo>
                    <a:pt x="5977" y="14676"/>
                    <a:pt x="5932" y="14696"/>
                    <a:pt x="5889" y="14736"/>
                  </a:cubicBezTo>
                  <a:cubicBezTo>
                    <a:pt x="5511" y="15093"/>
                    <a:pt x="5147" y="15484"/>
                    <a:pt x="4803" y="15895"/>
                  </a:cubicBezTo>
                  <a:cubicBezTo>
                    <a:pt x="4529" y="15895"/>
                    <a:pt x="4408" y="15724"/>
                    <a:pt x="4239" y="15491"/>
                  </a:cubicBezTo>
                  <a:cubicBezTo>
                    <a:pt x="4036" y="15209"/>
                    <a:pt x="3783" y="14860"/>
                    <a:pt x="3311" y="14860"/>
                  </a:cubicBezTo>
                  <a:cubicBezTo>
                    <a:pt x="2838" y="14860"/>
                    <a:pt x="2589" y="15209"/>
                    <a:pt x="2386" y="15491"/>
                  </a:cubicBezTo>
                  <a:cubicBezTo>
                    <a:pt x="2214" y="15731"/>
                    <a:pt x="2092" y="15895"/>
                    <a:pt x="1816" y="15895"/>
                  </a:cubicBezTo>
                  <a:cubicBezTo>
                    <a:pt x="1539" y="15895"/>
                    <a:pt x="1414" y="15731"/>
                    <a:pt x="1245" y="15491"/>
                  </a:cubicBezTo>
                  <a:cubicBezTo>
                    <a:pt x="1040" y="15209"/>
                    <a:pt x="790" y="14860"/>
                    <a:pt x="317" y="14860"/>
                  </a:cubicBezTo>
                  <a:cubicBezTo>
                    <a:pt x="142" y="14860"/>
                    <a:pt x="0" y="15148"/>
                    <a:pt x="0" y="15504"/>
                  </a:cubicBezTo>
                  <a:lnTo>
                    <a:pt x="0" y="20956"/>
                  </a:lnTo>
                  <a:cubicBezTo>
                    <a:pt x="0" y="21312"/>
                    <a:pt x="142" y="21600"/>
                    <a:pt x="317" y="21600"/>
                  </a:cubicBezTo>
                  <a:lnTo>
                    <a:pt x="21283" y="21600"/>
                  </a:lnTo>
                  <a:cubicBezTo>
                    <a:pt x="21458" y="21600"/>
                    <a:pt x="21600" y="21312"/>
                    <a:pt x="21600" y="20956"/>
                  </a:cubicBezTo>
                  <a:lnTo>
                    <a:pt x="21600" y="15504"/>
                  </a:lnTo>
                  <a:cubicBezTo>
                    <a:pt x="21600" y="15148"/>
                    <a:pt x="21458" y="14860"/>
                    <a:pt x="21283" y="14860"/>
                  </a:cubicBezTo>
                  <a:cubicBezTo>
                    <a:pt x="20810" y="14860"/>
                    <a:pt x="20560" y="15209"/>
                    <a:pt x="20358" y="15491"/>
                  </a:cubicBezTo>
                  <a:cubicBezTo>
                    <a:pt x="20186" y="15731"/>
                    <a:pt x="20061" y="15902"/>
                    <a:pt x="19784" y="15902"/>
                  </a:cubicBezTo>
                  <a:cubicBezTo>
                    <a:pt x="19508" y="15902"/>
                    <a:pt x="19386" y="15731"/>
                    <a:pt x="19214" y="15491"/>
                  </a:cubicBezTo>
                  <a:cubicBezTo>
                    <a:pt x="19011" y="15209"/>
                    <a:pt x="18762" y="14860"/>
                    <a:pt x="18289" y="14860"/>
                  </a:cubicBezTo>
                  <a:cubicBezTo>
                    <a:pt x="17817" y="14860"/>
                    <a:pt x="17564" y="15209"/>
                    <a:pt x="17361" y="15491"/>
                  </a:cubicBezTo>
                  <a:cubicBezTo>
                    <a:pt x="17192" y="15724"/>
                    <a:pt x="17071" y="15895"/>
                    <a:pt x="16797" y="15895"/>
                  </a:cubicBezTo>
                  <a:cubicBezTo>
                    <a:pt x="16635" y="15703"/>
                    <a:pt x="16467" y="15511"/>
                    <a:pt x="16298" y="15326"/>
                  </a:cubicBezTo>
                  <a:cubicBezTo>
                    <a:pt x="15393" y="14352"/>
                    <a:pt x="14067" y="13242"/>
                    <a:pt x="12434" y="12762"/>
                  </a:cubicBezTo>
                  <a:lnTo>
                    <a:pt x="12066" y="605"/>
                  </a:lnTo>
                  <a:cubicBezTo>
                    <a:pt x="12056" y="267"/>
                    <a:pt x="11914" y="0"/>
                    <a:pt x="1175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43" name="Google Shape;310;p28"/>
            <p:cNvSpPr/>
            <p:nvPr/>
          </p:nvSpPr>
          <p:spPr>
            <a:xfrm>
              <a:off x="304238" y="547902"/>
              <a:ext cx="31395" cy="18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6"/>
                    <a:pt x="0" y="10800"/>
                  </a:cubicBezTo>
                  <a:cubicBezTo>
                    <a:pt x="0" y="16774"/>
                    <a:pt x="2889" y="21600"/>
                    <a:pt x="6468" y="21600"/>
                  </a:cubicBezTo>
                  <a:lnTo>
                    <a:pt x="15135" y="21600"/>
                  </a:lnTo>
                  <a:cubicBezTo>
                    <a:pt x="18711" y="21600"/>
                    <a:pt x="21600" y="16774"/>
                    <a:pt x="21600" y="10800"/>
                  </a:cubicBezTo>
                  <a:cubicBezTo>
                    <a:pt x="21600" y="4826"/>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44" name="Google Shape;311;p28"/>
            <p:cNvSpPr/>
            <p:nvPr/>
          </p:nvSpPr>
          <p:spPr>
            <a:xfrm>
              <a:off x="347129"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5"/>
                    <a:pt x="0" y="10798"/>
                  </a:cubicBezTo>
                  <a:cubicBezTo>
                    <a:pt x="0" y="16775"/>
                    <a:pt x="2889" y="21600"/>
                    <a:pt x="6465"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45" name="Google Shape;312;p28"/>
            <p:cNvSpPr/>
            <p:nvPr/>
          </p:nvSpPr>
          <p:spPr>
            <a:xfrm>
              <a:off x="409018" y="570598"/>
              <a:ext cx="31395"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6"/>
                    <a:pt x="0" y="10800"/>
                  </a:cubicBezTo>
                  <a:cubicBezTo>
                    <a:pt x="0" y="16774"/>
                    <a:pt x="2889" y="21600"/>
                    <a:pt x="6465" y="21600"/>
                  </a:cubicBezTo>
                  <a:lnTo>
                    <a:pt x="15132" y="21600"/>
                  </a:lnTo>
                  <a:cubicBezTo>
                    <a:pt x="18709" y="21600"/>
                    <a:pt x="21600" y="16774"/>
                    <a:pt x="21600" y="10800"/>
                  </a:cubicBezTo>
                  <a:cubicBezTo>
                    <a:pt x="21600" y="4826"/>
                    <a:pt x="18709" y="0"/>
                    <a:pt x="151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46" name="Google Shape;313;p28"/>
            <p:cNvSpPr/>
            <p:nvPr/>
          </p:nvSpPr>
          <p:spPr>
            <a:xfrm>
              <a:off x="199461" y="570598"/>
              <a:ext cx="31392"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6" y="0"/>
                  </a:moveTo>
                  <a:cubicBezTo>
                    <a:pt x="2889" y="0"/>
                    <a:pt x="0" y="4826"/>
                    <a:pt x="0" y="10800"/>
                  </a:cubicBezTo>
                  <a:cubicBezTo>
                    <a:pt x="0" y="16774"/>
                    <a:pt x="2889" y="21600"/>
                    <a:pt x="6466" y="21600"/>
                  </a:cubicBezTo>
                  <a:lnTo>
                    <a:pt x="15134" y="21600"/>
                  </a:lnTo>
                  <a:cubicBezTo>
                    <a:pt x="18711" y="21600"/>
                    <a:pt x="21600" y="16774"/>
                    <a:pt x="21600" y="10800"/>
                  </a:cubicBezTo>
                  <a:cubicBezTo>
                    <a:pt x="21600" y="4826"/>
                    <a:pt x="18711" y="0"/>
                    <a:pt x="1513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47" name="Google Shape;314;p28"/>
            <p:cNvSpPr/>
            <p:nvPr/>
          </p:nvSpPr>
          <p:spPr>
            <a:xfrm>
              <a:off x="261346"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5"/>
                    <a:pt x="0" y="10798"/>
                  </a:cubicBezTo>
                  <a:cubicBezTo>
                    <a:pt x="0" y="16775"/>
                    <a:pt x="2889" y="21600"/>
                    <a:pt x="6468"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356" name="Google Shape;315;p28"/>
          <p:cNvGrpSpPr/>
          <p:nvPr/>
        </p:nvGrpSpPr>
        <p:grpSpPr>
          <a:xfrm>
            <a:off x="3839238" y="4503596"/>
            <a:ext cx="639872" cy="639884"/>
            <a:chOff x="0" y="0"/>
            <a:chExt cx="639870" cy="639882"/>
          </a:xfrm>
        </p:grpSpPr>
        <p:sp>
          <p:nvSpPr>
            <p:cNvPr id="349" name="Google Shape;316;p28"/>
            <p:cNvSpPr/>
            <p:nvPr/>
          </p:nvSpPr>
          <p:spPr>
            <a:xfrm>
              <a:off x="85901" y="-1"/>
              <a:ext cx="468069" cy="417629"/>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0772" y="3796"/>
                  </a:moveTo>
                  <a:lnTo>
                    <a:pt x="11209" y="7100"/>
                  </a:lnTo>
                  <a:cubicBezTo>
                    <a:pt x="11034" y="7307"/>
                    <a:pt x="10887" y="7499"/>
                    <a:pt x="10772" y="7669"/>
                  </a:cubicBezTo>
                  <a:cubicBezTo>
                    <a:pt x="10657" y="7499"/>
                    <a:pt x="10510" y="7307"/>
                    <a:pt x="10335" y="7100"/>
                  </a:cubicBezTo>
                  <a:lnTo>
                    <a:pt x="10772" y="3796"/>
                  </a:lnTo>
                  <a:close/>
                  <a:moveTo>
                    <a:pt x="4876" y="5447"/>
                  </a:moveTo>
                  <a:cubicBezTo>
                    <a:pt x="5198" y="5447"/>
                    <a:pt x="5535" y="5474"/>
                    <a:pt x="5885" y="5534"/>
                  </a:cubicBezTo>
                  <a:cubicBezTo>
                    <a:pt x="7818" y="5859"/>
                    <a:pt x="9088" y="7023"/>
                    <a:pt x="9773" y="7855"/>
                  </a:cubicBezTo>
                  <a:lnTo>
                    <a:pt x="1560" y="6454"/>
                  </a:lnTo>
                  <a:cubicBezTo>
                    <a:pt x="2275" y="5989"/>
                    <a:pt x="3425" y="5447"/>
                    <a:pt x="4876" y="5447"/>
                  </a:cubicBezTo>
                  <a:close/>
                  <a:moveTo>
                    <a:pt x="16662" y="5446"/>
                  </a:moveTo>
                  <a:cubicBezTo>
                    <a:pt x="18116" y="5446"/>
                    <a:pt x="19267" y="5989"/>
                    <a:pt x="19985" y="6454"/>
                  </a:cubicBezTo>
                  <a:lnTo>
                    <a:pt x="11766" y="7855"/>
                  </a:lnTo>
                  <a:cubicBezTo>
                    <a:pt x="12447" y="7023"/>
                    <a:pt x="13717" y="5865"/>
                    <a:pt x="15659" y="5534"/>
                  </a:cubicBezTo>
                  <a:cubicBezTo>
                    <a:pt x="16009" y="5472"/>
                    <a:pt x="16345" y="5446"/>
                    <a:pt x="16662" y="5446"/>
                  </a:cubicBezTo>
                  <a:close/>
                  <a:moveTo>
                    <a:pt x="10772" y="9003"/>
                  </a:moveTo>
                  <a:cubicBezTo>
                    <a:pt x="11177" y="9003"/>
                    <a:pt x="11504" y="9371"/>
                    <a:pt x="11504" y="9820"/>
                  </a:cubicBezTo>
                  <a:cubicBezTo>
                    <a:pt x="11504" y="10276"/>
                    <a:pt x="11177" y="10643"/>
                    <a:pt x="10772" y="10643"/>
                  </a:cubicBezTo>
                  <a:cubicBezTo>
                    <a:pt x="10367" y="10643"/>
                    <a:pt x="10040" y="10276"/>
                    <a:pt x="10040" y="9820"/>
                  </a:cubicBezTo>
                  <a:cubicBezTo>
                    <a:pt x="10040" y="9371"/>
                    <a:pt x="10367" y="9003"/>
                    <a:pt x="10772" y="9003"/>
                  </a:cubicBezTo>
                  <a:close/>
                  <a:moveTo>
                    <a:pt x="9180" y="9851"/>
                  </a:moveTo>
                  <a:cubicBezTo>
                    <a:pt x="9184" y="10177"/>
                    <a:pt x="9267" y="10482"/>
                    <a:pt x="9405" y="10741"/>
                  </a:cubicBezTo>
                  <a:lnTo>
                    <a:pt x="9387" y="11020"/>
                  </a:lnTo>
                  <a:cubicBezTo>
                    <a:pt x="9253" y="11227"/>
                    <a:pt x="9037" y="11361"/>
                    <a:pt x="8798" y="11361"/>
                  </a:cubicBezTo>
                  <a:cubicBezTo>
                    <a:pt x="8393" y="11361"/>
                    <a:pt x="8066" y="10994"/>
                    <a:pt x="8066" y="10539"/>
                  </a:cubicBezTo>
                  <a:cubicBezTo>
                    <a:pt x="8066" y="10498"/>
                    <a:pt x="8071" y="10456"/>
                    <a:pt x="8075" y="10410"/>
                  </a:cubicBezTo>
                  <a:lnTo>
                    <a:pt x="9180" y="9851"/>
                  </a:lnTo>
                  <a:close/>
                  <a:moveTo>
                    <a:pt x="12364" y="9851"/>
                  </a:moveTo>
                  <a:lnTo>
                    <a:pt x="13469" y="10410"/>
                  </a:lnTo>
                  <a:cubicBezTo>
                    <a:pt x="13473" y="10456"/>
                    <a:pt x="13478" y="10498"/>
                    <a:pt x="13478" y="10539"/>
                  </a:cubicBezTo>
                  <a:cubicBezTo>
                    <a:pt x="13478" y="10994"/>
                    <a:pt x="13151" y="11361"/>
                    <a:pt x="12746" y="11361"/>
                  </a:cubicBezTo>
                  <a:cubicBezTo>
                    <a:pt x="12507" y="11361"/>
                    <a:pt x="12291" y="11227"/>
                    <a:pt x="12157" y="11020"/>
                  </a:cubicBezTo>
                  <a:lnTo>
                    <a:pt x="12139" y="10741"/>
                  </a:lnTo>
                  <a:cubicBezTo>
                    <a:pt x="12277" y="10482"/>
                    <a:pt x="12360" y="10177"/>
                    <a:pt x="12364" y="9851"/>
                  </a:cubicBezTo>
                  <a:close/>
                  <a:moveTo>
                    <a:pt x="7128" y="8383"/>
                  </a:moveTo>
                  <a:lnTo>
                    <a:pt x="9263" y="8750"/>
                  </a:lnTo>
                  <a:lnTo>
                    <a:pt x="2038" y="12401"/>
                  </a:lnTo>
                  <a:cubicBezTo>
                    <a:pt x="2498" y="11392"/>
                    <a:pt x="3446" y="9888"/>
                    <a:pt x="5227" y="8988"/>
                  </a:cubicBezTo>
                  <a:cubicBezTo>
                    <a:pt x="5839" y="8678"/>
                    <a:pt x="6479" y="8476"/>
                    <a:pt x="7128" y="8383"/>
                  </a:cubicBezTo>
                  <a:close/>
                  <a:moveTo>
                    <a:pt x="14417" y="8383"/>
                  </a:moveTo>
                  <a:cubicBezTo>
                    <a:pt x="15065" y="8476"/>
                    <a:pt x="15705" y="8678"/>
                    <a:pt x="16317" y="8988"/>
                  </a:cubicBezTo>
                  <a:cubicBezTo>
                    <a:pt x="18098" y="9888"/>
                    <a:pt x="19046" y="11392"/>
                    <a:pt x="19506" y="12401"/>
                  </a:cubicBezTo>
                  <a:lnTo>
                    <a:pt x="12534" y="8874"/>
                  </a:lnTo>
                  <a:lnTo>
                    <a:pt x="12530" y="8874"/>
                  </a:lnTo>
                  <a:lnTo>
                    <a:pt x="12281" y="8750"/>
                  </a:lnTo>
                  <a:lnTo>
                    <a:pt x="14417" y="8383"/>
                  </a:lnTo>
                  <a:close/>
                  <a:moveTo>
                    <a:pt x="10771" y="0"/>
                  </a:moveTo>
                  <a:cubicBezTo>
                    <a:pt x="10562" y="0"/>
                    <a:pt x="10377" y="175"/>
                    <a:pt x="10344" y="414"/>
                  </a:cubicBezTo>
                  <a:lnTo>
                    <a:pt x="9566" y="6309"/>
                  </a:lnTo>
                  <a:cubicBezTo>
                    <a:pt x="8743" y="5565"/>
                    <a:pt x="7574" y="4841"/>
                    <a:pt x="6014" y="4572"/>
                  </a:cubicBezTo>
                  <a:cubicBezTo>
                    <a:pt x="5612" y="4504"/>
                    <a:pt x="5227" y="4473"/>
                    <a:pt x="4860" y="4473"/>
                  </a:cubicBezTo>
                  <a:cubicBezTo>
                    <a:pt x="2003" y="4473"/>
                    <a:pt x="219" y="6310"/>
                    <a:pt x="138" y="6397"/>
                  </a:cubicBezTo>
                  <a:cubicBezTo>
                    <a:pt x="18" y="6526"/>
                    <a:pt x="-28" y="6718"/>
                    <a:pt x="18" y="6894"/>
                  </a:cubicBezTo>
                  <a:cubicBezTo>
                    <a:pt x="69" y="7075"/>
                    <a:pt x="202" y="7204"/>
                    <a:pt x="368" y="7230"/>
                  </a:cubicBezTo>
                  <a:lnTo>
                    <a:pt x="5029" y="8026"/>
                  </a:lnTo>
                  <a:cubicBezTo>
                    <a:pt x="4979" y="8052"/>
                    <a:pt x="4923" y="8078"/>
                    <a:pt x="4873" y="8104"/>
                  </a:cubicBezTo>
                  <a:cubicBezTo>
                    <a:pt x="1619" y="9748"/>
                    <a:pt x="846" y="13078"/>
                    <a:pt x="814" y="13223"/>
                  </a:cubicBezTo>
                  <a:cubicBezTo>
                    <a:pt x="777" y="13404"/>
                    <a:pt x="833" y="13590"/>
                    <a:pt x="957" y="13709"/>
                  </a:cubicBezTo>
                  <a:cubicBezTo>
                    <a:pt x="1035" y="13787"/>
                    <a:pt x="1136" y="13823"/>
                    <a:pt x="1233" y="13823"/>
                  </a:cubicBezTo>
                  <a:cubicBezTo>
                    <a:pt x="1293" y="13823"/>
                    <a:pt x="1352" y="13807"/>
                    <a:pt x="1412" y="13781"/>
                  </a:cubicBezTo>
                  <a:lnTo>
                    <a:pt x="7224" y="10839"/>
                  </a:lnTo>
                  <a:cubicBezTo>
                    <a:pt x="7353" y="11687"/>
                    <a:pt x="8006" y="12333"/>
                    <a:pt x="8798" y="12333"/>
                  </a:cubicBezTo>
                  <a:cubicBezTo>
                    <a:pt x="8977" y="12333"/>
                    <a:pt x="9157" y="12297"/>
                    <a:pt x="9322" y="12230"/>
                  </a:cubicBezTo>
                  <a:lnTo>
                    <a:pt x="8835" y="21088"/>
                  </a:lnTo>
                  <a:cubicBezTo>
                    <a:pt x="8821" y="21357"/>
                    <a:pt x="9005" y="21584"/>
                    <a:pt x="9240" y="21600"/>
                  </a:cubicBezTo>
                  <a:lnTo>
                    <a:pt x="9267" y="21600"/>
                  </a:lnTo>
                  <a:cubicBezTo>
                    <a:pt x="9493" y="21600"/>
                    <a:pt x="9681" y="21404"/>
                    <a:pt x="9700" y="21145"/>
                  </a:cubicBezTo>
                  <a:lnTo>
                    <a:pt x="10224" y="11506"/>
                  </a:lnTo>
                  <a:cubicBezTo>
                    <a:pt x="10395" y="11573"/>
                    <a:pt x="10579" y="11615"/>
                    <a:pt x="10772" y="11615"/>
                  </a:cubicBezTo>
                  <a:cubicBezTo>
                    <a:pt x="10965" y="11615"/>
                    <a:pt x="11149" y="11573"/>
                    <a:pt x="11320" y="11506"/>
                  </a:cubicBezTo>
                  <a:lnTo>
                    <a:pt x="11513" y="15064"/>
                  </a:lnTo>
                  <a:cubicBezTo>
                    <a:pt x="11527" y="15322"/>
                    <a:pt x="11715" y="15519"/>
                    <a:pt x="11941" y="15519"/>
                  </a:cubicBezTo>
                  <a:lnTo>
                    <a:pt x="11968" y="15519"/>
                  </a:lnTo>
                  <a:cubicBezTo>
                    <a:pt x="12208" y="15503"/>
                    <a:pt x="12387" y="15271"/>
                    <a:pt x="12373" y="15007"/>
                  </a:cubicBezTo>
                  <a:lnTo>
                    <a:pt x="12222" y="12230"/>
                  </a:lnTo>
                  <a:cubicBezTo>
                    <a:pt x="12387" y="12297"/>
                    <a:pt x="12567" y="12333"/>
                    <a:pt x="12746" y="12333"/>
                  </a:cubicBezTo>
                  <a:cubicBezTo>
                    <a:pt x="13538" y="12333"/>
                    <a:pt x="14191" y="11687"/>
                    <a:pt x="14320" y="10839"/>
                  </a:cubicBezTo>
                  <a:lnTo>
                    <a:pt x="20132" y="13781"/>
                  </a:lnTo>
                  <a:cubicBezTo>
                    <a:pt x="20192" y="13807"/>
                    <a:pt x="20251" y="13823"/>
                    <a:pt x="20311" y="13823"/>
                  </a:cubicBezTo>
                  <a:cubicBezTo>
                    <a:pt x="20408" y="13823"/>
                    <a:pt x="20509" y="13787"/>
                    <a:pt x="20587" y="13709"/>
                  </a:cubicBezTo>
                  <a:cubicBezTo>
                    <a:pt x="20711" y="13590"/>
                    <a:pt x="20767" y="13404"/>
                    <a:pt x="20730" y="13223"/>
                  </a:cubicBezTo>
                  <a:cubicBezTo>
                    <a:pt x="20698" y="13078"/>
                    <a:pt x="19925" y="9748"/>
                    <a:pt x="16671" y="8104"/>
                  </a:cubicBezTo>
                  <a:cubicBezTo>
                    <a:pt x="16621" y="8078"/>
                    <a:pt x="16565" y="8052"/>
                    <a:pt x="16515" y="8026"/>
                  </a:cubicBezTo>
                  <a:lnTo>
                    <a:pt x="21176" y="7230"/>
                  </a:lnTo>
                  <a:cubicBezTo>
                    <a:pt x="21342" y="7204"/>
                    <a:pt x="21475" y="7075"/>
                    <a:pt x="21526" y="6894"/>
                  </a:cubicBezTo>
                  <a:cubicBezTo>
                    <a:pt x="21572" y="6718"/>
                    <a:pt x="21526" y="6526"/>
                    <a:pt x="21406" y="6397"/>
                  </a:cubicBezTo>
                  <a:cubicBezTo>
                    <a:pt x="21325" y="6310"/>
                    <a:pt x="19542" y="4473"/>
                    <a:pt x="16684" y="4473"/>
                  </a:cubicBezTo>
                  <a:cubicBezTo>
                    <a:pt x="16317" y="4473"/>
                    <a:pt x="15932" y="4504"/>
                    <a:pt x="15530" y="4572"/>
                  </a:cubicBezTo>
                  <a:cubicBezTo>
                    <a:pt x="13970" y="4841"/>
                    <a:pt x="12801" y="5565"/>
                    <a:pt x="11978" y="6309"/>
                  </a:cubicBezTo>
                  <a:lnTo>
                    <a:pt x="11200" y="414"/>
                  </a:lnTo>
                  <a:cubicBezTo>
                    <a:pt x="11172" y="208"/>
                    <a:pt x="11030" y="37"/>
                    <a:pt x="10836" y="6"/>
                  </a:cubicBezTo>
                  <a:cubicBezTo>
                    <a:pt x="10814" y="2"/>
                    <a:pt x="10793" y="0"/>
                    <a:pt x="107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50" name="Google Shape;317;p28"/>
            <p:cNvSpPr/>
            <p:nvPr/>
          </p:nvSpPr>
          <p:spPr>
            <a:xfrm>
              <a:off x="0" y="324929"/>
              <a:ext cx="639871" cy="314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1" y="16149"/>
                  </a:moveTo>
                  <a:cubicBezTo>
                    <a:pt x="3588" y="16149"/>
                    <a:pt x="3713" y="16313"/>
                    <a:pt x="3881" y="16553"/>
                  </a:cubicBezTo>
                  <a:cubicBezTo>
                    <a:pt x="3945" y="16643"/>
                    <a:pt x="4016" y="16739"/>
                    <a:pt x="4097" y="16828"/>
                  </a:cubicBezTo>
                  <a:cubicBezTo>
                    <a:pt x="3331" y="17932"/>
                    <a:pt x="2717" y="19145"/>
                    <a:pt x="2352" y="20318"/>
                  </a:cubicBezTo>
                  <a:lnTo>
                    <a:pt x="635" y="20318"/>
                  </a:lnTo>
                  <a:lnTo>
                    <a:pt x="635" y="16252"/>
                  </a:lnTo>
                  <a:cubicBezTo>
                    <a:pt x="722" y="16327"/>
                    <a:pt x="800" y="16430"/>
                    <a:pt x="888" y="16553"/>
                  </a:cubicBezTo>
                  <a:cubicBezTo>
                    <a:pt x="1090" y="16834"/>
                    <a:pt x="1343" y="17184"/>
                    <a:pt x="1816" y="17184"/>
                  </a:cubicBezTo>
                  <a:cubicBezTo>
                    <a:pt x="2285" y="17184"/>
                    <a:pt x="2538" y="16834"/>
                    <a:pt x="2740" y="16553"/>
                  </a:cubicBezTo>
                  <a:cubicBezTo>
                    <a:pt x="2913" y="16313"/>
                    <a:pt x="3034" y="16149"/>
                    <a:pt x="3311" y="16149"/>
                  </a:cubicBezTo>
                  <a:close/>
                  <a:moveTo>
                    <a:pt x="18289" y="16142"/>
                  </a:moveTo>
                  <a:cubicBezTo>
                    <a:pt x="18566" y="16142"/>
                    <a:pt x="18687" y="16313"/>
                    <a:pt x="18860" y="16553"/>
                  </a:cubicBezTo>
                  <a:cubicBezTo>
                    <a:pt x="19062" y="16834"/>
                    <a:pt x="19312" y="17184"/>
                    <a:pt x="19784" y="17184"/>
                  </a:cubicBezTo>
                  <a:cubicBezTo>
                    <a:pt x="20257" y="17184"/>
                    <a:pt x="20510" y="16834"/>
                    <a:pt x="20712" y="16553"/>
                  </a:cubicBezTo>
                  <a:cubicBezTo>
                    <a:pt x="20800" y="16430"/>
                    <a:pt x="20878" y="16327"/>
                    <a:pt x="20966" y="16252"/>
                  </a:cubicBezTo>
                  <a:lnTo>
                    <a:pt x="20966" y="20318"/>
                  </a:lnTo>
                  <a:lnTo>
                    <a:pt x="19248" y="20318"/>
                  </a:lnTo>
                  <a:cubicBezTo>
                    <a:pt x="18883" y="19152"/>
                    <a:pt x="18272" y="17938"/>
                    <a:pt x="17503" y="16828"/>
                  </a:cubicBezTo>
                  <a:cubicBezTo>
                    <a:pt x="17584" y="16739"/>
                    <a:pt x="17655" y="16643"/>
                    <a:pt x="17719" y="16553"/>
                  </a:cubicBezTo>
                  <a:cubicBezTo>
                    <a:pt x="17887" y="16313"/>
                    <a:pt x="18012" y="16142"/>
                    <a:pt x="18289" y="16142"/>
                  </a:cubicBezTo>
                  <a:close/>
                  <a:moveTo>
                    <a:pt x="11750" y="0"/>
                  </a:moveTo>
                  <a:cubicBezTo>
                    <a:pt x="11744" y="0"/>
                    <a:pt x="11738" y="0"/>
                    <a:pt x="11732" y="1"/>
                  </a:cubicBezTo>
                  <a:cubicBezTo>
                    <a:pt x="11556" y="29"/>
                    <a:pt x="11424" y="330"/>
                    <a:pt x="11434" y="687"/>
                  </a:cubicBezTo>
                  <a:lnTo>
                    <a:pt x="11796" y="12611"/>
                  </a:lnTo>
                  <a:cubicBezTo>
                    <a:pt x="11475" y="12556"/>
                    <a:pt x="11141" y="12522"/>
                    <a:pt x="10800" y="12522"/>
                  </a:cubicBezTo>
                  <a:cubicBezTo>
                    <a:pt x="10469" y="12522"/>
                    <a:pt x="10135" y="12556"/>
                    <a:pt x="9804" y="12611"/>
                  </a:cubicBezTo>
                  <a:lnTo>
                    <a:pt x="9922" y="8751"/>
                  </a:lnTo>
                  <a:cubicBezTo>
                    <a:pt x="9933" y="8401"/>
                    <a:pt x="9798" y="8092"/>
                    <a:pt x="9626" y="8072"/>
                  </a:cubicBezTo>
                  <a:cubicBezTo>
                    <a:pt x="9619" y="8071"/>
                    <a:pt x="9613" y="8071"/>
                    <a:pt x="9607" y="8071"/>
                  </a:cubicBezTo>
                  <a:cubicBezTo>
                    <a:pt x="9439" y="8071"/>
                    <a:pt x="9301" y="8331"/>
                    <a:pt x="9288" y="8675"/>
                  </a:cubicBezTo>
                  <a:lnTo>
                    <a:pt x="9167" y="12762"/>
                  </a:lnTo>
                  <a:cubicBezTo>
                    <a:pt x="8542" y="12947"/>
                    <a:pt x="7921" y="13235"/>
                    <a:pt x="7310" y="13626"/>
                  </a:cubicBezTo>
                  <a:cubicBezTo>
                    <a:pt x="7142" y="13729"/>
                    <a:pt x="7050" y="14092"/>
                    <a:pt x="7101" y="14428"/>
                  </a:cubicBezTo>
                  <a:cubicBezTo>
                    <a:pt x="7145" y="14707"/>
                    <a:pt x="7271" y="14881"/>
                    <a:pt x="7406" y="14881"/>
                  </a:cubicBezTo>
                  <a:cubicBezTo>
                    <a:pt x="7437" y="14881"/>
                    <a:pt x="7468" y="14872"/>
                    <a:pt x="7499" y="14853"/>
                  </a:cubicBezTo>
                  <a:cubicBezTo>
                    <a:pt x="8583" y="14161"/>
                    <a:pt x="9693" y="13811"/>
                    <a:pt x="10800" y="13811"/>
                  </a:cubicBezTo>
                  <a:cubicBezTo>
                    <a:pt x="13061" y="13811"/>
                    <a:pt x="14874" y="15251"/>
                    <a:pt x="16001" y="16457"/>
                  </a:cubicBezTo>
                  <a:cubicBezTo>
                    <a:pt x="17185" y="17733"/>
                    <a:pt x="17999" y="19159"/>
                    <a:pt x="18465" y="20311"/>
                  </a:cubicBezTo>
                  <a:lnTo>
                    <a:pt x="3135" y="20311"/>
                  </a:lnTo>
                  <a:cubicBezTo>
                    <a:pt x="3675" y="18981"/>
                    <a:pt x="4678" y="17287"/>
                    <a:pt x="6156" y="15902"/>
                  </a:cubicBezTo>
                  <a:cubicBezTo>
                    <a:pt x="6315" y="15751"/>
                    <a:pt x="6382" y="15374"/>
                    <a:pt x="6311" y="15052"/>
                  </a:cubicBezTo>
                  <a:cubicBezTo>
                    <a:pt x="6257" y="14817"/>
                    <a:pt x="6142" y="14676"/>
                    <a:pt x="6022" y="14676"/>
                  </a:cubicBezTo>
                  <a:cubicBezTo>
                    <a:pt x="5977" y="14676"/>
                    <a:pt x="5932" y="14696"/>
                    <a:pt x="5889" y="14736"/>
                  </a:cubicBezTo>
                  <a:cubicBezTo>
                    <a:pt x="5511" y="15093"/>
                    <a:pt x="5147" y="15484"/>
                    <a:pt x="4803" y="15895"/>
                  </a:cubicBezTo>
                  <a:cubicBezTo>
                    <a:pt x="4529" y="15895"/>
                    <a:pt x="4408" y="15724"/>
                    <a:pt x="4239" y="15491"/>
                  </a:cubicBezTo>
                  <a:cubicBezTo>
                    <a:pt x="4036" y="15209"/>
                    <a:pt x="3783" y="14860"/>
                    <a:pt x="3311" y="14860"/>
                  </a:cubicBezTo>
                  <a:cubicBezTo>
                    <a:pt x="2838" y="14860"/>
                    <a:pt x="2589" y="15209"/>
                    <a:pt x="2386" y="15491"/>
                  </a:cubicBezTo>
                  <a:cubicBezTo>
                    <a:pt x="2214" y="15731"/>
                    <a:pt x="2092" y="15895"/>
                    <a:pt x="1816" y="15895"/>
                  </a:cubicBezTo>
                  <a:cubicBezTo>
                    <a:pt x="1539" y="15895"/>
                    <a:pt x="1414" y="15731"/>
                    <a:pt x="1245" y="15491"/>
                  </a:cubicBezTo>
                  <a:cubicBezTo>
                    <a:pt x="1040" y="15209"/>
                    <a:pt x="790" y="14860"/>
                    <a:pt x="317" y="14860"/>
                  </a:cubicBezTo>
                  <a:cubicBezTo>
                    <a:pt x="142" y="14860"/>
                    <a:pt x="0" y="15148"/>
                    <a:pt x="0" y="15504"/>
                  </a:cubicBezTo>
                  <a:lnTo>
                    <a:pt x="0" y="20956"/>
                  </a:lnTo>
                  <a:cubicBezTo>
                    <a:pt x="0" y="21312"/>
                    <a:pt x="142" y="21600"/>
                    <a:pt x="317" y="21600"/>
                  </a:cubicBezTo>
                  <a:lnTo>
                    <a:pt x="21283" y="21600"/>
                  </a:lnTo>
                  <a:cubicBezTo>
                    <a:pt x="21458" y="21600"/>
                    <a:pt x="21600" y="21312"/>
                    <a:pt x="21600" y="20956"/>
                  </a:cubicBezTo>
                  <a:lnTo>
                    <a:pt x="21600" y="15504"/>
                  </a:lnTo>
                  <a:cubicBezTo>
                    <a:pt x="21600" y="15148"/>
                    <a:pt x="21458" y="14860"/>
                    <a:pt x="21283" y="14860"/>
                  </a:cubicBezTo>
                  <a:cubicBezTo>
                    <a:pt x="20810" y="14860"/>
                    <a:pt x="20560" y="15209"/>
                    <a:pt x="20358" y="15491"/>
                  </a:cubicBezTo>
                  <a:cubicBezTo>
                    <a:pt x="20186" y="15731"/>
                    <a:pt x="20061" y="15902"/>
                    <a:pt x="19784" y="15902"/>
                  </a:cubicBezTo>
                  <a:cubicBezTo>
                    <a:pt x="19508" y="15902"/>
                    <a:pt x="19386" y="15731"/>
                    <a:pt x="19214" y="15491"/>
                  </a:cubicBezTo>
                  <a:cubicBezTo>
                    <a:pt x="19011" y="15209"/>
                    <a:pt x="18762" y="14860"/>
                    <a:pt x="18289" y="14860"/>
                  </a:cubicBezTo>
                  <a:cubicBezTo>
                    <a:pt x="17817" y="14860"/>
                    <a:pt x="17564" y="15209"/>
                    <a:pt x="17361" y="15491"/>
                  </a:cubicBezTo>
                  <a:cubicBezTo>
                    <a:pt x="17192" y="15724"/>
                    <a:pt x="17071" y="15895"/>
                    <a:pt x="16797" y="15895"/>
                  </a:cubicBezTo>
                  <a:cubicBezTo>
                    <a:pt x="16635" y="15703"/>
                    <a:pt x="16467" y="15511"/>
                    <a:pt x="16298" y="15326"/>
                  </a:cubicBezTo>
                  <a:cubicBezTo>
                    <a:pt x="15393" y="14352"/>
                    <a:pt x="14067" y="13242"/>
                    <a:pt x="12434" y="12762"/>
                  </a:cubicBezTo>
                  <a:lnTo>
                    <a:pt x="12066" y="605"/>
                  </a:lnTo>
                  <a:cubicBezTo>
                    <a:pt x="12056" y="267"/>
                    <a:pt x="11914" y="0"/>
                    <a:pt x="1175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51" name="Google Shape;318;p28"/>
            <p:cNvSpPr/>
            <p:nvPr/>
          </p:nvSpPr>
          <p:spPr>
            <a:xfrm>
              <a:off x="304238" y="547902"/>
              <a:ext cx="31395" cy="18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6"/>
                    <a:pt x="0" y="10800"/>
                  </a:cubicBezTo>
                  <a:cubicBezTo>
                    <a:pt x="0" y="16774"/>
                    <a:pt x="2889" y="21600"/>
                    <a:pt x="6468" y="21600"/>
                  </a:cubicBezTo>
                  <a:lnTo>
                    <a:pt x="15135" y="21600"/>
                  </a:lnTo>
                  <a:cubicBezTo>
                    <a:pt x="18711" y="21600"/>
                    <a:pt x="21600" y="16774"/>
                    <a:pt x="21600" y="10800"/>
                  </a:cubicBezTo>
                  <a:cubicBezTo>
                    <a:pt x="21600" y="4826"/>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52" name="Google Shape;319;p28"/>
            <p:cNvSpPr/>
            <p:nvPr/>
          </p:nvSpPr>
          <p:spPr>
            <a:xfrm>
              <a:off x="347129"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5"/>
                    <a:pt x="0" y="10798"/>
                  </a:cubicBezTo>
                  <a:cubicBezTo>
                    <a:pt x="0" y="16775"/>
                    <a:pt x="2889" y="21600"/>
                    <a:pt x="6465"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53" name="Google Shape;320;p28"/>
            <p:cNvSpPr/>
            <p:nvPr/>
          </p:nvSpPr>
          <p:spPr>
            <a:xfrm>
              <a:off x="409018" y="570598"/>
              <a:ext cx="31395"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6"/>
                    <a:pt x="0" y="10800"/>
                  </a:cubicBezTo>
                  <a:cubicBezTo>
                    <a:pt x="0" y="16774"/>
                    <a:pt x="2889" y="21600"/>
                    <a:pt x="6465" y="21600"/>
                  </a:cubicBezTo>
                  <a:lnTo>
                    <a:pt x="15132" y="21600"/>
                  </a:lnTo>
                  <a:cubicBezTo>
                    <a:pt x="18709" y="21600"/>
                    <a:pt x="21600" y="16774"/>
                    <a:pt x="21600" y="10800"/>
                  </a:cubicBezTo>
                  <a:cubicBezTo>
                    <a:pt x="21600" y="4826"/>
                    <a:pt x="18709" y="0"/>
                    <a:pt x="151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54" name="Google Shape;321;p28"/>
            <p:cNvSpPr/>
            <p:nvPr/>
          </p:nvSpPr>
          <p:spPr>
            <a:xfrm>
              <a:off x="199461" y="570598"/>
              <a:ext cx="31392"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6" y="0"/>
                  </a:moveTo>
                  <a:cubicBezTo>
                    <a:pt x="2889" y="0"/>
                    <a:pt x="0" y="4826"/>
                    <a:pt x="0" y="10800"/>
                  </a:cubicBezTo>
                  <a:cubicBezTo>
                    <a:pt x="0" y="16774"/>
                    <a:pt x="2889" y="21600"/>
                    <a:pt x="6466" y="21600"/>
                  </a:cubicBezTo>
                  <a:lnTo>
                    <a:pt x="15134" y="21600"/>
                  </a:lnTo>
                  <a:cubicBezTo>
                    <a:pt x="18711" y="21600"/>
                    <a:pt x="21600" y="16774"/>
                    <a:pt x="21600" y="10800"/>
                  </a:cubicBezTo>
                  <a:cubicBezTo>
                    <a:pt x="21600" y="4826"/>
                    <a:pt x="18711" y="0"/>
                    <a:pt x="1513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55" name="Google Shape;322;p28"/>
            <p:cNvSpPr/>
            <p:nvPr/>
          </p:nvSpPr>
          <p:spPr>
            <a:xfrm>
              <a:off x="261346"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5"/>
                    <a:pt x="0" y="10798"/>
                  </a:cubicBezTo>
                  <a:cubicBezTo>
                    <a:pt x="0" y="16775"/>
                    <a:pt x="2889" y="21600"/>
                    <a:pt x="6468"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364" name="Google Shape;323;p28"/>
          <p:cNvGrpSpPr/>
          <p:nvPr/>
        </p:nvGrpSpPr>
        <p:grpSpPr>
          <a:xfrm>
            <a:off x="5212739" y="4503609"/>
            <a:ext cx="639872" cy="639884"/>
            <a:chOff x="0" y="0"/>
            <a:chExt cx="639870" cy="639882"/>
          </a:xfrm>
        </p:grpSpPr>
        <p:sp>
          <p:nvSpPr>
            <p:cNvPr id="357" name="Google Shape;324;p28"/>
            <p:cNvSpPr/>
            <p:nvPr/>
          </p:nvSpPr>
          <p:spPr>
            <a:xfrm>
              <a:off x="85901" y="-1"/>
              <a:ext cx="468069" cy="417629"/>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0772" y="3796"/>
                  </a:moveTo>
                  <a:lnTo>
                    <a:pt x="11209" y="7100"/>
                  </a:lnTo>
                  <a:cubicBezTo>
                    <a:pt x="11034" y="7307"/>
                    <a:pt x="10887" y="7499"/>
                    <a:pt x="10772" y="7669"/>
                  </a:cubicBezTo>
                  <a:cubicBezTo>
                    <a:pt x="10657" y="7499"/>
                    <a:pt x="10510" y="7307"/>
                    <a:pt x="10335" y="7100"/>
                  </a:cubicBezTo>
                  <a:lnTo>
                    <a:pt x="10772" y="3796"/>
                  </a:lnTo>
                  <a:close/>
                  <a:moveTo>
                    <a:pt x="4876" y="5447"/>
                  </a:moveTo>
                  <a:cubicBezTo>
                    <a:pt x="5198" y="5447"/>
                    <a:pt x="5535" y="5474"/>
                    <a:pt x="5885" y="5534"/>
                  </a:cubicBezTo>
                  <a:cubicBezTo>
                    <a:pt x="7818" y="5859"/>
                    <a:pt x="9088" y="7023"/>
                    <a:pt x="9773" y="7855"/>
                  </a:cubicBezTo>
                  <a:lnTo>
                    <a:pt x="1560" y="6454"/>
                  </a:lnTo>
                  <a:cubicBezTo>
                    <a:pt x="2275" y="5989"/>
                    <a:pt x="3425" y="5447"/>
                    <a:pt x="4876" y="5447"/>
                  </a:cubicBezTo>
                  <a:close/>
                  <a:moveTo>
                    <a:pt x="16662" y="5446"/>
                  </a:moveTo>
                  <a:cubicBezTo>
                    <a:pt x="18116" y="5446"/>
                    <a:pt x="19267" y="5989"/>
                    <a:pt x="19985" y="6454"/>
                  </a:cubicBezTo>
                  <a:lnTo>
                    <a:pt x="11766" y="7855"/>
                  </a:lnTo>
                  <a:cubicBezTo>
                    <a:pt x="12447" y="7023"/>
                    <a:pt x="13717" y="5865"/>
                    <a:pt x="15659" y="5534"/>
                  </a:cubicBezTo>
                  <a:cubicBezTo>
                    <a:pt x="16009" y="5472"/>
                    <a:pt x="16345" y="5446"/>
                    <a:pt x="16662" y="5446"/>
                  </a:cubicBezTo>
                  <a:close/>
                  <a:moveTo>
                    <a:pt x="10772" y="9003"/>
                  </a:moveTo>
                  <a:cubicBezTo>
                    <a:pt x="11177" y="9003"/>
                    <a:pt x="11504" y="9371"/>
                    <a:pt x="11504" y="9820"/>
                  </a:cubicBezTo>
                  <a:cubicBezTo>
                    <a:pt x="11504" y="10276"/>
                    <a:pt x="11177" y="10643"/>
                    <a:pt x="10772" y="10643"/>
                  </a:cubicBezTo>
                  <a:cubicBezTo>
                    <a:pt x="10367" y="10643"/>
                    <a:pt x="10040" y="10276"/>
                    <a:pt x="10040" y="9820"/>
                  </a:cubicBezTo>
                  <a:cubicBezTo>
                    <a:pt x="10040" y="9371"/>
                    <a:pt x="10367" y="9003"/>
                    <a:pt x="10772" y="9003"/>
                  </a:cubicBezTo>
                  <a:close/>
                  <a:moveTo>
                    <a:pt x="9180" y="9851"/>
                  </a:moveTo>
                  <a:cubicBezTo>
                    <a:pt x="9184" y="10177"/>
                    <a:pt x="9267" y="10482"/>
                    <a:pt x="9405" y="10741"/>
                  </a:cubicBezTo>
                  <a:lnTo>
                    <a:pt x="9387" y="11020"/>
                  </a:lnTo>
                  <a:cubicBezTo>
                    <a:pt x="9253" y="11227"/>
                    <a:pt x="9037" y="11361"/>
                    <a:pt x="8798" y="11361"/>
                  </a:cubicBezTo>
                  <a:cubicBezTo>
                    <a:pt x="8393" y="11361"/>
                    <a:pt x="8066" y="10994"/>
                    <a:pt x="8066" y="10539"/>
                  </a:cubicBezTo>
                  <a:cubicBezTo>
                    <a:pt x="8066" y="10498"/>
                    <a:pt x="8071" y="10456"/>
                    <a:pt x="8075" y="10410"/>
                  </a:cubicBezTo>
                  <a:lnTo>
                    <a:pt x="9180" y="9851"/>
                  </a:lnTo>
                  <a:close/>
                  <a:moveTo>
                    <a:pt x="12364" y="9851"/>
                  </a:moveTo>
                  <a:lnTo>
                    <a:pt x="13469" y="10410"/>
                  </a:lnTo>
                  <a:cubicBezTo>
                    <a:pt x="13473" y="10456"/>
                    <a:pt x="13478" y="10498"/>
                    <a:pt x="13478" y="10539"/>
                  </a:cubicBezTo>
                  <a:cubicBezTo>
                    <a:pt x="13478" y="10994"/>
                    <a:pt x="13151" y="11361"/>
                    <a:pt x="12746" y="11361"/>
                  </a:cubicBezTo>
                  <a:cubicBezTo>
                    <a:pt x="12507" y="11361"/>
                    <a:pt x="12291" y="11227"/>
                    <a:pt x="12157" y="11020"/>
                  </a:cubicBezTo>
                  <a:lnTo>
                    <a:pt x="12139" y="10741"/>
                  </a:lnTo>
                  <a:cubicBezTo>
                    <a:pt x="12277" y="10482"/>
                    <a:pt x="12360" y="10177"/>
                    <a:pt x="12364" y="9851"/>
                  </a:cubicBezTo>
                  <a:close/>
                  <a:moveTo>
                    <a:pt x="7128" y="8383"/>
                  </a:moveTo>
                  <a:lnTo>
                    <a:pt x="9263" y="8750"/>
                  </a:lnTo>
                  <a:lnTo>
                    <a:pt x="2038" y="12401"/>
                  </a:lnTo>
                  <a:cubicBezTo>
                    <a:pt x="2498" y="11392"/>
                    <a:pt x="3446" y="9888"/>
                    <a:pt x="5227" y="8988"/>
                  </a:cubicBezTo>
                  <a:cubicBezTo>
                    <a:pt x="5839" y="8678"/>
                    <a:pt x="6479" y="8476"/>
                    <a:pt x="7128" y="8383"/>
                  </a:cubicBezTo>
                  <a:close/>
                  <a:moveTo>
                    <a:pt x="14417" y="8383"/>
                  </a:moveTo>
                  <a:cubicBezTo>
                    <a:pt x="15065" y="8476"/>
                    <a:pt x="15705" y="8678"/>
                    <a:pt x="16317" y="8988"/>
                  </a:cubicBezTo>
                  <a:cubicBezTo>
                    <a:pt x="18098" y="9888"/>
                    <a:pt x="19046" y="11392"/>
                    <a:pt x="19506" y="12401"/>
                  </a:cubicBezTo>
                  <a:lnTo>
                    <a:pt x="12534" y="8874"/>
                  </a:lnTo>
                  <a:lnTo>
                    <a:pt x="12530" y="8874"/>
                  </a:lnTo>
                  <a:lnTo>
                    <a:pt x="12281" y="8750"/>
                  </a:lnTo>
                  <a:lnTo>
                    <a:pt x="14417" y="8383"/>
                  </a:lnTo>
                  <a:close/>
                  <a:moveTo>
                    <a:pt x="10771" y="0"/>
                  </a:moveTo>
                  <a:cubicBezTo>
                    <a:pt x="10562" y="0"/>
                    <a:pt x="10377" y="175"/>
                    <a:pt x="10344" y="414"/>
                  </a:cubicBezTo>
                  <a:lnTo>
                    <a:pt x="9566" y="6309"/>
                  </a:lnTo>
                  <a:cubicBezTo>
                    <a:pt x="8743" y="5565"/>
                    <a:pt x="7574" y="4841"/>
                    <a:pt x="6014" y="4572"/>
                  </a:cubicBezTo>
                  <a:cubicBezTo>
                    <a:pt x="5612" y="4504"/>
                    <a:pt x="5227" y="4473"/>
                    <a:pt x="4860" y="4473"/>
                  </a:cubicBezTo>
                  <a:cubicBezTo>
                    <a:pt x="2003" y="4473"/>
                    <a:pt x="219" y="6310"/>
                    <a:pt x="138" y="6397"/>
                  </a:cubicBezTo>
                  <a:cubicBezTo>
                    <a:pt x="18" y="6526"/>
                    <a:pt x="-28" y="6718"/>
                    <a:pt x="18" y="6894"/>
                  </a:cubicBezTo>
                  <a:cubicBezTo>
                    <a:pt x="69" y="7075"/>
                    <a:pt x="202" y="7204"/>
                    <a:pt x="368" y="7230"/>
                  </a:cubicBezTo>
                  <a:lnTo>
                    <a:pt x="5029" y="8026"/>
                  </a:lnTo>
                  <a:cubicBezTo>
                    <a:pt x="4979" y="8052"/>
                    <a:pt x="4923" y="8078"/>
                    <a:pt x="4873" y="8104"/>
                  </a:cubicBezTo>
                  <a:cubicBezTo>
                    <a:pt x="1619" y="9748"/>
                    <a:pt x="846" y="13078"/>
                    <a:pt x="814" y="13223"/>
                  </a:cubicBezTo>
                  <a:cubicBezTo>
                    <a:pt x="777" y="13404"/>
                    <a:pt x="833" y="13590"/>
                    <a:pt x="957" y="13709"/>
                  </a:cubicBezTo>
                  <a:cubicBezTo>
                    <a:pt x="1035" y="13787"/>
                    <a:pt x="1136" y="13823"/>
                    <a:pt x="1233" y="13823"/>
                  </a:cubicBezTo>
                  <a:cubicBezTo>
                    <a:pt x="1293" y="13823"/>
                    <a:pt x="1352" y="13807"/>
                    <a:pt x="1412" y="13781"/>
                  </a:cubicBezTo>
                  <a:lnTo>
                    <a:pt x="7224" y="10839"/>
                  </a:lnTo>
                  <a:cubicBezTo>
                    <a:pt x="7353" y="11687"/>
                    <a:pt x="8006" y="12333"/>
                    <a:pt x="8798" y="12333"/>
                  </a:cubicBezTo>
                  <a:cubicBezTo>
                    <a:pt x="8977" y="12333"/>
                    <a:pt x="9157" y="12297"/>
                    <a:pt x="9322" y="12230"/>
                  </a:cubicBezTo>
                  <a:lnTo>
                    <a:pt x="8835" y="21088"/>
                  </a:lnTo>
                  <a:cubicBezTo>
                    <a:pt x="8821" y="21357"/>
                    <a:pt x="9005" y="21584"/>
                    <a:pt x="9240" y="21600"/>
                  </a:cubicBezTo>
                  <a:lnTo>
                    <a:pt x="9267" y="21600"/>
                  </a:lnTo>
                  <a:cubicBezTo>
                    <a:pt x="9493" y="21600"/>
                    <a:pt x="9681" y="21404"/>
                    <a:pt x="9700" y="21145"/>
                  </a:cubicBezTo>
                  <a:lnTo>
                    <a:pt x="10224" y="11506"/>
                  </a:lnTo>
                  <a:cubicBezTo>
                    <a:pt x="10395" y="11573"/>
                    <a:pt x="10579" y="11615"/>
                    <a:pt x="10772" y="11615"/>
                  </a:cubicBezTo>
                  <a:cubicBezTo>
                    <a:pt x="10965" y="11615"/>
                    <a:pt x="11149" y="11573"/>
                    <a:pt x="11320" y="11506"/>
                  </a:cubicBezTo>
                  <a:lnTo>
                    <a:pt x="11513" y="15064"/>
                  </a:lnTo>
                  <a:cubicBezTo>
                    <a:pt x="11527" y="15322"/>
                    <a:pt x="11715" y="15519"/>
                    <a:pt x="11941" y="15519"/>
                  </a:cubicBezTo>
                  <a:lnTo>
                    <a:pt x="11968" y="15519"/>
                  </a:lnTo>
                  <a:cubicBezTo>
                    <a:pt x="12208" y="15503"/>
                    <a:pt x="12387" y="15271"/>
                    <a:pt x="12373" y="15007"/>
                  </a:cubicBezTo>
                  <a:lnTo>
                    <a:pt x="12222" y="12230"/>
                  </a:lnTo>
                  <a:cubicBezTo>
                    <a:pt x="12387" y="12297"/>
                    <a:pt x="12567" y="12333"/>
                    <a:pt x="12746" y="12333"/>
                  </a:cubicBezTo>
                  <a:cubicBezTo>
                    <a:pt x="13538" y="12333"/>
                    <a:pt x="14191" y="11687"/>
                    <a:pt x="14320" y="10839"/>
                  </a:cubicBezTo>
                  <a:lnTo>
                    <a:pt x="20132" y="13781"/>
                  </a:lnTo>
                  <a:cubicBezTo>
                    <a:pt x="20192" y="13807"/>
                    <a:pt x="20251" y="13823"/>
                    <a:pt x="20311" y="13823"/>
                  </a:cubicBezTo>
                  <a:cubicBezTo>
                    <a:pt x="20408" y="13823"/>
                    <a:pt x="20509" y="13787"/>
                    <a:pt x="20587" y="13709"/>
                  </a:cubicBezTo>
                  <a:cubicBezTo>
                    <a:pt x="20711" y="13590"/>
                    <a:pt x="20767" y="13404"/>
                    <a:pt x="20730" y="13223"/>
                  </a:cubicBezTo>
                  <a:cubicBezTo>
                    <a:pt x="20698" y="13078"/>
                    <a:pt x="19925" y="9748"/>
                    <a:pt x="16671" y="8104"/>
                  </a:cubicBezTo>
                  <a:cubicBezTo>
                    <a:pt x="16621" y="8078"/>
                    <a:pt x="16565" y="8052"/>
                    <a:pt x="16515" y="8026"/>
                  </a:cubicBezTo>
                  <a:lnTo>
                    <a:pt x="21176" y="7230"/>
                  </a:lnTo>
                  <a:cubicBezTo>
                    <a:pt x="21342" y="7204"/>
                    <a:pt x="21475" y="7075"/>
                    <a:pt x="21526" y="6894"/>
                  </a:cubicBezTo>
                  <a:cubicBezTo>
                    <a:pt x="21572" y="6718"/>
                    <a:pt x="21526" y="6526"/>
                    <a:pt x="21406" y="6397"/>
                  </a:cubicBezTo>
                  <a:cubicBezTo>
                    <a:pt x="21325" y="6310"/>
                    <a:pt x="19542" y="4473"/>
                    <a:pt x="16684" y="4473"/>
                  </a:cubicBezTo>
                  <a:cubicBezTo>
                    <a:pt x="16317" y="4473"/>
                    <a:pt x="15932" y="4504"/>
                    <a:pt x="15530" y="4572"/>
                  </a:cubicBezTo>
                  <a:cubicBezTo>
                    <a:pt x="13970" y="4841"/>
                    <a:pt x="12801" y="5565"/>
                    <a:pt x="11978" y="6309"/>
                  </a:cubicBezTo>
                  <a:lnTo>
                    <a:pt x="11200" y="414"/>
                  </a:lnTo>
                  <a:cubicBezTo>
                    <a:pt x="11172" y="208"/>
                    <a:pt x="11030" y="37"/>
                    <a:pt x="10836" y="6"/>
                  </a:cubicBezTo>
                  <a:cubicBezTo>
                    <a:pt x="10814" y="2"/>
                    <a:pt x="10793" y="0"/>
                    <a:pt x="107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58" name="Google Shape;325;p28"/>
            <p:cNvSpPr/>
            <p:nvPr/>
          </p:nvSpPr>
          <p:spPr>
            <a:xfrm>
              <a:off x="0" y="324929"/>
              <a:ext cx="639871" cy="314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1" y="16149"/>
                  </a:moveTo>
                  <a:cubicBezTo>
                    <a:pt x="3588" y="16149"/>
                    <a:pt x="3713" y="16313"/>
                    <a:pt x="3881" y="16553"/>
                  </a:cubicBezTo>
                  <a:cubicBezTo>
                    <a:pt x="3945" y="16643"/>
                    <a:pt x="4016" y="16739"/>
                    <a:pt x="4097" y="16828"/>
                  </a:cubicBezTo>
                  <a:cubicBezTo>
                    <a:pt x="3331" y="17932"/>
                    <a:pt x="2717" y="19145"/>
                    <a:pt x="2352" y="20318"/>
                  </a:cubicBezTo>
                  <a:lnTo>
                    <a:pt x="635" y="20318"/>
                  </a:lnTo>
                  <a:lnTo>
                    <a:pt x="635" y="16252"/>
                  </a:lnTo>
                  <a:cubicBezTo>
                    <a:pt x="722" y="16327"/>
                    <a:pt x="800" y="16430"/>
                    <a:pt x="888" y="16553"/>
                  </a:cubicBezTo>
                  <a:cubicBezTo>
                    <a:pt x="1090" y="16834"/>
                    <a:pt x="1343" y="17184"/>
                    <a:pt x="1816" y="17184"/>
                  </a:cubicBezTo>
                  <a:cubicBezTo>
                    <a:pt x="2285" y="17184"/>
                    <a:pt x="2538" y="16834"/>
                    <a:pt x="2740" y="16553"/>
                  </a:cubicBezTo>
                  <a:cubicBezTo>
                    <a:pt x="2913" y="16313"/>
                    <a:pt x="3034" y="16149"/>
                    <a:pt x="3311" y="16149"/>
                  </a:cubicBezTo>
                  <a:close/>
                  <a:moveTo>
                    <a:pt x="18289" y="16142"/>
                  </a:moveTo>
                  <a:cubicBezTo>
                    <a:pt x="18566" y="16142"/>
                    <a:pt x="18687" y="16313"/>
                    <a:pt x="18860" y="16553"/>
                  </a:cubicBezTo>
                  <a:cubicBezTo>
                    <a:pt x="19062" y="16834"/>
                    <a:pt x="19312" y="17184"/>
                    <a:pt x="19784" y="17184"/>
                  </a:cubicBezTo>
                  <a:cubicBezTo>
                    <a:pt x="20257" y="17184"/>
                    <a:pt x="20510" y="16834"/>
                    <a:pt x="20712" y="16553"/>
                  </a:cubicBezTo>
                  <a:cubicBezTo>
                    <a:pt x="20800" y="16430"/>
                    <a:pt x="20878" y="16327"/>
                    <a:pt x="20966" y="16252"/>
                  </a:cubicBezTo>
                  <a:lnTo>
                    <a:pt x="20966" y="20318"/>
                  </a:lnTo>
                  <a:lnTo>
                    <a:pt x="19248" y="20318"/>
                  </a:lnTo>
                  <a:cubicBezTo>
                    <a:pt x="18883" y="19152"/>
                    <a:pt x="18272" y="17938"/>
                    <a:pt x="17503" y="16828"/>
                  </a:cubicBezTo>
                  <a:cubicBezTo>
                    <a:pt x="17584" y="16739"/>
                    <a:pt x="17655" y="16643"/>
                    <a:pt x="17719" y="16553"/>
                  </a:cubicBezTo>
                  <a:cubicBezTo>
                    <a:pt x="17887" y="16313"/>
                    <a:pt x="18012" y="16142"/>
                    <a:pt x="18289" y="16142"/>
                  </a:cubicBezTo>
                  <a:close/>
                  <a:moveTo>
                    <a:pt x="11750" y="0"/>
                  </a:moveTo>
                  <a:cubicBezTo>
                    <a:pt x="11744" y="0"/>
                    <a:pt x="11738" y="0"/>
                    <a:pt x="11732" y="1"/>
                  </a:cubicBezTo>
                  <a:cubicBezTo>
                    <a:pt x="11556" y="29"/>
                    <a:pt x="11424" y="330"/>
                    <a:pt x="11434" y="687"/>
                  </a:cubicBezTo>
                  <a:lnTo>
                    <a:pt x="11796" y="12611"/>
                  </a:lnTo>
                  <a:cubicBezTo>
                    <a:pt x="11475" y="12556"/>
                    <a:pt x="11141" y="12522"/>
                    <a:pt x="10800" y="12522"/>
                  </a:cubicBezTo>
                  <a:cubicBezTo>
                    <a:pt x="10469" y="12522"/>
                    <a:pt x="10135" y="12556"/>
                    <a:pt x="9804" y="12611"/>
                  </a:cubicBezTo>
                  <a:lnTo>
                    <a:pt x="9922" y="8751"/>
                  </a:lnTo>
                  <a:cubicBezTo>
                    <a:pt x="9933" y="8401"/>
                    <a:pt x="9798" y="8092"/>
                    <a:pt x="9626" y="8072"/>
                  </a:cubicBezTo>
                  <a:cubicBezTo>
                    <a:pt x="9619" y="8071"/>
                    <a:pt x="9613" y="8071"/>
                    <a:pt x="9607" y="8071"/>
                  </a:cubicBezTo>
                  <a:cubicBezTo>
                    <a:pt x="9439" y="8071"/>
                    <a:pt x="9301" y="8331"/>
                    <a:pt x="9288" y="8675"/>
                  </a:cubicBezTo>
                  <a:lnTo>
                    <a:pt x="9167" y="12762"/>
                  </a:lnTo>
                  <a:cubicBezTo>
                    <a:pt x="8542" y="12947"/>
                    <a:pt x="7921" y="13235"/>
                    <a:pt x="7310" y="13626"/>
                  </a:cubicBezTo>
                  <a:cubicBezTo>
                    <a:pt x="7142" y="13729"/>
                    <a:pt x="7050" y="14092"/>
                    <a:pt x="7101" y="14428"/>
                  </a:cubicBezTo>
                  <a:cubicBezTo>
                    <a:pt x="7145" y="14707"/>
                    <a:pt x="7271" y="14881"/>
                    <a:pt x="7406" y="14881"/>
                  </a:cubicBezTo>
                  <a:cubicBezTo>
                    <a:pt x="7437" y="14881"/>
                    <a:pt x="7468" y="14872"/>
                    <a:pt x="7499" y="14853"/>
                  </a:cubicBezTo>
                  <a:cubicBezTo>
                    <a:pt x="8583" y="14161"/>
                    <a:pt x="9693" y="13811"/>
                    <a:pt x="10800" y="13811"/>
                  </a:cubicBezTo>
                  <a:cubicBezTo>
                    <a:pt x="13061" y="13811"/>
                    <a:pt x="14874" y="15251"/>
                    <a:pt x="16001" y="16457"/>
                  </a:cubicBezTo>
                  <a:cubicBezTo>
                    <a:pt x="17185" y="17733"/>
                    <a:pt x="17999" y="19159"/>
                    <a:pt x="18465" y="20311"/>
                  </a:cubicBezTo>
                  <a:lnTo>
                    <a:pt x="3135" y="20311"/>
                  </a:lnTo>
                  <a:cubicBezTo>
                    <a:pt x="3675" y="18981"/>
                    <a:pt x="4678" y="17287"/>
                    <a:pt x="6156" y="15902"/>
                  </a:cubicBezTo>
                  <a:cubicBezTo>
                    <a:pt x="6315" y="15751"/>
                    <a:pt x="6382" y="15374"/>
                    <a:pt x="6311" y="15052"/>
                  </a:cubicBezTo>
                  <a:cubicBezTo>
                    <a:pt x="6257" y="14817"/>
                    <a:pt x="6142" y="14676"/>
                    <a:pt x="6022" y="14676"/>
                  </a:cubicBezTo>
                  <a:cubicBezTo>
                    <a:pt x="5977" y="14676"/>
                    <a:pt x="5932" y="14696"/>
                    <a:pt x="5889" y="14736"/>
                  </a:cubicBezTo>
                  <a:cubicBezTo>
                    <a:pt x="5511" y="15093"/>
                    <a:pt x="5147" y="15484"/>
                    <a:pt x="4803" y="15895"/>
                  </a:cubicBezTo>
                  <a:cubicBezTo>
                    <a:pt x="4529" y="15895"/>
                    <a:pt x="4408" y="15724"/>
                    <a:pt x="4239" y="15491"/>
                  </a:cubicBezTo>
                  <a:cubicBezTo>
                    <a:pt x="4036" y="15209"/>
                    <a:pt x="3783" y="14860"/>
                    <a:pt x="3311" y="14860"/>
                  </a:cubicBezTo>
                  <a:cubicBezTo>
                    <a:pt x="2838" y="14860"/>
                    <a:pt x="2589" y="15209"/>
                    <a:pt x="2386" y="15491"/>
                  </a:cubicBezTo>
                  <a:cubicBezTo>
                    <a:pt x="2214" y="15731"/>
                    <a:pt x="2092" y="15895"/>
                    <a:pt x="1816" y="15895"/>
                  </a:cubicBezTo>
                  <a:cubicBezTo>
                    <a:pt x="1539" y="15895"/>
                    <a:pt x="1414" y="15731"/>
                    <a:pt x="1245" y="15491"/>
                  </a:cubicBezTo>
                  <a:cubicBezTo>
                    <a:pt x="1040" y="15209"/>
                    <a:pt x="790" y="14860"/>
                    <a:pt x="317" y="14860"/>
                  </a:cubicBezTo>
                  <a:cubicBezTo>
                    <a:pt x="142" y="14860"/>
                    <a:pt x="0" y="15148"/>
                    <a:pt x="0" y="15504"/>
                  </a:cubicBezTo>
                  <a:lnTo>
                    <a:pt x="0" y="20956"/>
                  </a:lnTo>
                  <a:cubicBezTo>
                    <a:pt x="0" y="21312"/>
                    <a:pt x="142" y="21600"/>
                    <a:pt x="317" y="21600"/>
                  </a:cubicBezTo>
                  <a:lnTo>
                    <a:pt x="21283" y="21600"/>
                  </a:lnTo>
                  <a:cubicBezTo>
                    <a:pt x="21458" y="21600"/>
                    <a:pt x="21600" y="21312"/>
                    <a:pt x="21600" y="20956"/>
                  </a:cubicBezTo>
                  <a:lnTo>
                    <a:pt x="21600" y="15504"/>
                  </a:lnTo>
                  <a:cubicBezTo>
                    <a:pt x="21600" y="15148"/>
                    <a:pt x="21458" y="14860"/>
                    <a:pt x="21283" y="14860"/>
                  </a:cubicBezTo>
                  <a:cubicBezTo>
                    <a:pt x="20810" y="14860"/>
                    <a:pt x="20560" y="15209"/>
                    <a:pt x="20358" y="15491"/>
                  </a:cubicBezTo>
                  <a:cubicBezTo>
                    <a:pt x="20186" y="15731"/>
                    <a:pt x="20061" y="15902"/>
                    <a:pt x="19784" y="15902"/>
                  </a:cubicBezTo>
                  <a:cubicBezTo>
                    <a:pt x="19508" y="15902"/>
                    <a:pt x="19386" y="15731"/>
                    <a:pt x="19214" y="15491"/>
                  </a:cubicBezTo>
                  <a:cubicBezTo>
                    <a:pt x="19011" y="15209"/>
                    <a:pt x="18762" y="14860"/>
                    <a:pt x="18289" y="14860"/>
                  </a:cubicBezTo>
                  <a:cubicBezTo>
                    <a:pt x="17817" y="14860"/>
                    <a:pt x="17564" y="15209"/>
                    <a:pt x="17361" y="15491"/>
                  </a:cubicBezTo>
                  <a:cubicBezTo>
                    <a:pt x="17192" y="15724"/>
                    <a:pt x="17071" y="15895"/>
                    <a:pt x="16797" y="15895"/>
                  </a:cubicBezTo>
                  <a:cubicBezTo>
                    <a:pt x="16635" y="15703"/>
                    <a:pt x="16467" y="15511"/>
                    <a:pt x="16298" y="15326"/>
                  </a:cubicBezTo>
                  <a:cubicBezTo>
                    <a:pt x="15393" y="14352"/>
                    <a:pt x="14067" y="13242"/>
                    <a:pt x="12434" y="12762"/>
                  </a:cubicBezTo>
                  <a:lnTo>
                    <a:pt x="12066" y="605"/>
                  </a:lnTo>
                  <a:cubicBezTo>
                    <a:pt x="12056" y="267"/>
                    <a:pt x="11914" y="0"/>
                    <a:pt x="1175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59" name="Google Shape;326;p28"/>
            <p:cNvSpPr/>
            <p:nvPr/>
          </p:nvSpPr>
          <p:spPr>
            <a:xfrm>
              <a:off x="304238" y="547902"/>
              <a:ext cx="31395" cy="18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6"/>
                    <a:pt x="0" y="10800"/>
                  </a:cubicBezTo>
                  <a:cubicBezTo>
                    <a:pt x="0" y="16774"/>
                    <a:pt x="2889" y="21600"/>
                    <a:pt x="6468" y="21600"/>
                  </a:cubicBezTo>
                  <a:lnTo>
                    <a:pt x="15135" y="21600"/>
                  </a:lnTo>
                  <a:cubicBezTo>
                    <a:pt x="18711" y="21600"/>
                    <a:pt x="21600" y="16774"/>
                    <a:pt x="21600" y="10800"/>
                  </a:cubicBezTo>
                  <a:cubicBezTo>
                    <a:pt x="21600" y="4826"/>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60" name="Google Shape;327;p28"/>
            <p:cNvSpPr/>
            <p:nvPr/>
          </p:nvSpPr>
          <p:spPr>
            <a:xfrm>
              <a:off x="347129"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5"/>
                    <a:pt x="0" y="10798"/>
                  </a:cubicBezTo>
                  <a:cubicBezTo>
                    <a:pt x="0" y="16775"/>
                    <a:pt x="2889" y="21600"/>
                    <a:pt x="6465"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61" name="Google Shape;328;p28"/>
            <p:cNvSpPr/>
            <p:nvPr/>
          </p:nvSpPr>
          <p:spPr>
            <a:xfrm>
              <a:off x="409018" y="570598"/>
              <a:ext cx="31395"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6"/>
                    <a:pt x="0" y="10800"/>
                  </a:cubicBezTo>
                  <a:cubicBezTo>
                    <a:pt x="0" y="16774"/>
                    <a:pt x="2889" y="21600"/>
                    <a:pt x="6465" y="21600"/>
                  </a:cubicBezTo>
                  <a:lnTo>
                    <a:pt x="15132" y="21600"/>
                  </a:lnTo>
                  <a:cubicBezTo>
                    <a:pt x="18709" y="21600"/>
                    <a:pt x="21600" y="16774"/>
                    <a:pt x="21600" y="10800"/>
                  </a:cubicBezTo>
                  <a:cubicBezTo>
                    <a:pt x="21600" y="4826"/>
                    <a:pt x="18709" y="0"/>
                    <a:pt x="151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62" name="Google Shape;329;p28"/>
            <p:cNvSpPr/>
            <p:nvPr/>
          </p:nvSpPr>
          <p:spPr>
            <a:xfrm>
              <a:off x="199461" y="570598"/>
              <a:ext cx="31392"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6" y="0"/>
                  </a:moveTo>
                  <a:cubicBezTo>
                    <a:pt x="2889" y="0"/>
                    <a:pt x="0" y="4826"/>
                    <a:pt x="0" y="10800"/>
                  </a:cubicBezTo>
                  <a:cubicBezTo>
                    <a:pt x="0" y="16774"/>
                    <a:pt x="2889" y="21600"/>
                    <a:pt x="6466" y="21600"/>
                  </a:cubicBezTo>
                  <a:lnTo>
                    <a:pt x="15134" y="21600"/>
                  </a:lnTo>
                  <a:cubicBezTo>
                    <a:pt x="18711" y="21600"/>
                    <a:pt x="21600" y="16774"/>
                    <a:pt x="21600" y="10800"/>
                  </a:cubicBezTo>
                  <a:cubicBezTo>
                    <a:pt x="21600" y="4826"/>
                    <a:pt x="18711" y="0"/>
                    <a:pt x="1513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63" name="Google Shape;330;p28"/>
            <p:cNvSpPr/>
            <p:nvPr/>
          </p:nvSpPr>
          <p:spPr>
            <a:xfrm>
              <a:off x="261346"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5"/>
                    <a:pt x="0" y="10798"/>
                  </a:cubicBezTo>
                  <a:cubicBezTo>
                    <a:pt x="0" y="16775"/>
                    <a:pt x="2889" y="21600"/>
                    <a:pt x="6468"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372" name="Google Shape;331;p28"/>
          <p:cNvGrpSpPr/>
          <p:nvPr/>
        </p:nvGrpSpPr>
        <p:grpSpPr>
          <a:xfrm>
            <a:off x="4480726" y="4503596"/>
            <a:ext cx="639872" cy="639884"/>
            <a:chOff x="0" y="0"/>
            <a:chExt cx="639870" cy="639882"/>
          </a:xfrm>
        </p:grpSpPr>
        <p:sp>
          <p:nvSpPr>
            <p:cNvPr id="365" name="Google Shape;332;p28"/>
            <p:cNvSpPr/>
            <p:nvPr/>
          </p:nvSpPr>
          <p:spPr>
            <a:xfrm>
              <a:off x="85901" y="-1"/>
              <a:ext cx="468069" cy="417629"/>
            </a:xfrm>
            <a:custGeom>
              <a:avLst/>
              <a:gdLst/>
              <a:ahLst/>
              <a:cxnLst>
                <a:cxn ang="0">
                  <a:pos x="wd2" y="hd2"/>
                </a:cxn>
                <a:cxn ang="5400000">
                  <a:pos x="wd2" y="hd2"/>
                </a:cxn>
                <a:cxn ang="10800000">
                  <a:pos x="wd2" y="hd2"/>
                </a:cxn>
                <a:cxn ang="16200000">
                  <a:pos x="wd2" y="hd2"/>
                </a:cxn>
              </a:cxnLst>
              <a:rect l="0" t="0" r="r" b="b"/>
              <a:pathLst>
                <a:path w="21543" h="21600" fill="norm" stroke="1" extrusionOk="0">
                  <a:moveTo>
                    <a:pt x="10772" y="3796"/>
                  </a:moveTo>
                  <a:lnTo>
                    <a:pt x="11209" y="7100"/>
                  </a:lnTo>
                  <a:cubicBezTo>
                    <a:pt x="11034" y="7307"/>
                    <a:pt x="10887" y="7499"/>
                    <a:pt x="10772" y="7669"/>
                  </a:cubicBezTo>
                  <a:cubicBezTo>
                    <a:pt x="10657" y="7499"/>
                    <a:pt x="10510" y="7307"/>
                    <a:pt x="10335" y="7100"/>
                  </a:cubicBezTo>
                  <a:lnTo>
                    <a:pt x="10772" y="3796"/>
                  </a:lnTo>
                  <a:close/>
                  <a:moveTo>
                    <a:pt x="4876" y="5447"/>
                  </a:moveTo>
                  <a:cubicBezTo>
                    <a:pt x="5198" y="5447"/>
                    <a:pt x="5535" y="5474"/>
                    <a:pt x="5885" y="5534"/>
                  </a:cubicBezTo>
                  <a:cubicBezTo>
                    <a:pt x="7818" y="5859"/>
                    <a:pt x="9088" y="7023"/>
                    <a:pt x="9773" y="7855"/>
                  </a:cubicBezTo>
                  <a:lnTo>
                    <a:pt x="1560" y="6454"/>
                  </a:lnTo>
                  <a:cubicBezTo>
                    <a:pt x="2275" y="5989"/>
                    <a:pt x="3425" y="5447"/>
                    <a:pt x="4876" y="5447"/>
                  </a:cubicBezTo>
                  <a:close/>
                  <a:moveTo>
                    <a:pt x="16662" y="5446"/>
                  </a:moveTo>
                  <a:cubicBezTo>
                    <a:pt x="18116" y="5446"/>
                    <a:pt x="19267" y="5989"/>
                    <a:pt x="19985" y="6454"/>
                  </a:cubicBezTo>
                  <a:lnTo>
                    <a:pt x="11766" y="7855"/>
                  </a:lnTo>
                  <a:cubicBezTo>
                    <a:pt x="12447" y="7023"/>
                    <a:pt x="13717" y="5865"/>
                    <a:pt x="15659" y="5534"/>
                  </a:cubicBezTo>
                  <a:cubicBezTo>
                    <a:pt x="16009" y="5472"/>
                    <a:pt x="16345" y="5446"/>
                    <a:pt x="16662" y="5446"/>
                  </a:cubicBezTo>
                  <a:close/>
                  <a:moveTo>
                    <a:pt x="10772" y="9003"/>
                  </a:moveTo>
                  <a:cubicBezTo>
                    <a:pt x="11177" y="9003"/>
                    <a:pt x="11504" y="9371"/>
                    <a:pt x="11504" y="9820"/>
                  </a:cubicBezTo>
                  <a:cubicBezTo>
                    <a:pt x="11504" y="10276"/>
                    <a:pt x="11177" y="10643"/>
                    <a:pt x="10772" y="10643"/>
                  </a:cubicBezTo>
                  <a:cubicBezTo>
                    <a:pt x="10367" y="10643"/>
                    <a:pt x="10040" y="10276"/>
                    <a:pt x="10040" y="9820"/>
                  </a:cubicBezTo>
                  <a:cubicBezTo>
                    <a:pt x="10040" y="9371"/>
                    <a:pt x="10367" y="9003"/>
                    <a:pt x="10772" y="9003"/>
                  </a:cubicBezTo>
                  <a:close/>
                  <a:moveTo>
                    <a:pt x="9180" y="9851"/>
                  </a:moveTo>
                  <a:cubicBezTo>
                    <a:pt x="9184" y="10177"/>
                    <a:pt x="9267" y="10482"/>
                    <a:pt x="9405" y="10741"/>
                  </a:cubicBezTo>
                  <a:lnTo>
                    <a:pt x="9387" y="11020"/>
                  </a:lnTo>
                  <a:cubicBezTo>
                    <a:pt x="9253" y="11227"/>
                    <a:pt x="9037" y="11361"/>
                    <a:pt x="8798" y="11361"/>
                  </a:cubicBezTo>
                  <a:cubicBezTo>
                    <a:pt x="8393" y="11361"/>
                    <a:pt x="8066" y="10994"/>
                    <a:pt x="8066" y="10539"/>
                  </a:cubicBezTo>
                  <a:cubicBezTo>
                    <a:pt x="8066" y="10498"/>
                    <a:pt x="8071" y="10456"/>
                    <a:pt x="8075" y="10410"/>
                  </a:cubicBezTo>
                  <a:lnTo>
                    <a:pt x="9180" y="9851"/>
                  </a:lnTo>
                  <a:close/>
                  <a:moveTo>
                    <a:pt x="12364" y="9851"/>
                  </a:moveTo>
                  <a:lnTo>
                    <a:pt x="13469" y="10410"/>
                  </a:lnTo>
                  <a:cubicBezTo>
                    <a:pt x="13473" y="10456"/>
                    <a:pt x="13478" y="10498"/>
                    <a:pt x="13478" y="10539"/>
                  </a:cubicBezTo>
                  <a:cubicBezTo>
                    <a:pt x="13478" y="10994"/>
                    <a:pt x="13151" y="11361"/>
                    <a:pt x="12746" y="11361"/>
                  </a:cubicBezTo>
                  <a:cubicBezTo>
                    <a:pt x="12507" y="11361"/>
                    <a:pt x="12291" y="11227"/>
                    <a:pt x="12157" y="11020"/>
                  </a:cubicBezTo>
                  <a:lnTo>
                    <a:pt x="12139" y="10741"/>
                  </a:lnTo>
                  <a:cubicBezTo>
                    <a:pt x="12277" y="10482"/>
                    <a:pt x="12360" y="10177"/>
                    <a:pt x="12364" y="9851"/>
                  </a:cubicBezTo>
                  <a:close/>
                  <a:moveTo>
                    <a:pt x="7128" y="8383"/>
                  </a:moveTo>
                  <a:lnTo>
                    <a:pt x="9263" y="8750"/>
                  </a:lnTo>
                  <a:lnTo>
                    <a:pt x="2038" y="12401"/>
                  </a:lnTo>
                  <a:cubicBezTo>
                    <a:pt x="2498" y="11392"/>
                    <a:pt x="3446" y="9888"/>
                    <a:pt x="5227" y="8988"/>
                  </a:cubicBezTo>
                  <a:cubicBezTo>
                    <a:pt x="5839" y="8678"/>
                    <a:pt x="6479" y="8476"/>
                    <a:pt x="7128" y="8383"/>
                  </a:cubicBezTo>
                  <a:close/>
                  <a:moveTo>
                    <a:pt x="14417" y="8383"/>
                  </a:moveTo>
                  <a:cubicBezTo>
                    <a:pt x="15065" y="8476"/>
                    <a:pt x="15705" y="8678"/>
                    <a:pt x="16317" y="8988"/>
                  </a:cubicBezTo>
                  <a:cubicBezTo>
                    <a:pt x="18098" y="9888"/>
                    <a:pt x="19046" y="11392"/>
                    <a:pt x="19506" y="12401"/>
                  </a:cubicBezTo>
                  <a:lnTo>
                    <a:pt x="12534" y="8874"/>
                  </a:lnTo>
                  <a:lnTo>
                    <a:pt x="12530" y="8874"/>
                  </a:lnTo>
                  <a:lnTo>
                    <a:pt x="12281" y="8750"/>
                  </a:lnTo>
                  <a:lnTo>
                    <a:pt x="14417" y="8383"/>
                  </a:lnTo>
                  <a:close/>
                  <a:moveTo>
                    <a:pt x="10771" y="0"/>
                  </a:moveTo>
                  <a:cubicBezTo>
                    <a:pt x="10562" y="0"/>
                    <a:pt x="10377" y="175"/>
                    <a:pt x="10344" y="414"/>
                  </a:cubicBezTo>
                  <a:lnTo>
                    <a:pt x="9566" y="6309"/>
                  </a:lnTo>
                  <a:cubicBezTo>
                    <a:pt x="8743" y="5565"/>
                    <a:pt x="7574" y="4841"/>
                    <a:pt x="6014" y="4572"/>
                  </a:cubicBezTo>
                  <a:cubicBezTo>
                    <a:pt x="5612" y="4504"/>
                    <a:pt x="5227" y="4473"/>
                    <a:pt x="4860" y="4473"/>
                  </a:cubicBezTo>
                  <a:cubicBezTo>
                    <a:pt x="2003" y="4473"/>
                    <a:pt x="219" y="6310"/>
                    <a:pt x="138" y="6397"/>
                  </a:cubicBezTo>
                  <a:cubicBezTo>
                    <a:pt x="18" y="6526"/>
                    <a:pt x="-28" y="6718"/>
                    <a:pt x="18" y="6894"/>
                  </a:cubicBezTo>
                  <a:cubicBezTo>
                    <a:pt x="69" y="7075"/>
                    <a:pt x="202" y="7204"/>
                    <a:pt x="368" y="7230"/>
                  </a:cubicBezTo>
                  <a:lnTo>
                    <a:pt x="5029" y="8026"/>
                  </a:lnTo>
                  <a:cubicBezTo>
                    <a:pt x="4979" y="8052"/>
                    <a:pt x="4923" y="8078"/>
                    <a:pt x="4873" y="8104"/>
                  </a:cubicBezTo>
                  <a:cubicBezTo>
                    <a:pt x="1619" y="9748"/>
                    <a:pt x="846" y="13078"/>
                    <a:pt x="814" y="13223"/>
                  </a:cubicBezTo>
                  <a:cubicBezTo>
                    <a:pt x="777" y="13404"/>
                    <a:pt x="833" y="13590"/>
                    <a:pt x="957" y="13709"/>
                  </a:cubicBezTo>
                  <a:cubicBezTo>
                    <a:pt x="1035" y="13787"/>
                    <a:pt x="1136" y="13823"/>
                    <a:pt x="1233" y="13823"/>
                  </a:cubicBezTo>
                  <a:cubicBezTo>
                    <a:pt x="1293" y="13823"/>
                    <a:pt x="1352" y="13807"/>
                    <a:pt x="1412" y="13781"/>
                  </a:cubicBezTo>
                  <a:lnTo>
                    <a:pt x="7224" y="10839"/>
                  </a:lnTo>
                  <a:cubicBezTo>
                    <a:pt x="7353" y="11687"/>
                    <a:pt x="8006" y="12333"/>
                    <a:pt x="8798" y="12333"/>
                  </a:cubicBezTo>
                  <a:cubicBezTo>
                    <a:pt x="8977" y="12333"/>
                    <a:pt x="9157" y="12297"/>
                    <a:pt x="9322" y="12230"/>
                  </a:cubicBezTo>
                  <a:lnTo>
                    <a:pt x="8835" y="21088"/>
                  </a:lnTo>
                  <a:cubicBezTo>
                    <a:pt x="8821" y="21357"/>
                    <a:pt x="9005" y="21584"/>
                    <a:pt x="9240" y="21600"/>
                  </a:cubicBezTo>
                  <a:lnTo>
                    <a:pt x="9267" y="21600"/>
                  </a:lnTo>
                  <a:cubicBezTo>
                    <a:pt x="9493" y="21600"/>
                    <a:pt x="9681" y="21404"/>
                    <a:pt x="9700" y="21145"/>
                  </a:cubicBezTo>
                  <a:lnTo>
                    <a:pt x="10224" y="11506"/>
                  </a:lnTo>
                  <a:cubicBezTo>
                    <a:pt x="10395" y="11573"/>
                    <a:pt x="10579" y="11615"/>
                    <a:pt x="10772" y="11615"/>
                  </a:cubicBezTo>
                  <a:cubicBezTo>
                    <a:pt x="10965" y="11615"/>
                    <a:pt x="11149" y="11573"/>
                    <a:pt x="11320" y="11506"/>
                  </a:cubicBezTo>
                  <a:lnTo>
                    <a:pt x="11513" y="15064"/>
                  </a:lnTo>
                  <a:cubicBezTo>
                    <a:pt x="11527" y="15322"/>
                    <a:pt x="11715" y="15519"/>
                    <a:pt x="11941" y="15519"/>
                  </a:cubicBezTo>
                  <a:lnTo>
                    <a:pt x="11968" y="15519"/>
                  </a:lnTo>
                  <a:cubicBezTo>
                    <a:pt x="12208" y="15503"/>
                    <a:pt x="12387" y="15271"/>
                    <a:pt x="12373" y="15007"/>
                  </a:cubicBezTo>
                  <a:lnTo>
                    <a:pt x="12222" y="12230"/>
                  </a:lnTo>
                  <a:cubicBezTo>
                    <a:pt x="12387" y="12297"/>
                    <a:pt x="12567" y="12333"/>
                    <a:pt x="12746" y="12333"/>
                  </a:cubicBezTo>
                  <a:cubicBezTo>
                    <a:pt x="13538" y="12333"/>
                    <a:pt x="14191" y="11687"/>
                    <a:pt x="14320" y="10839"/>
                  </a:cubicBezTo>
                  <a:lnTo>
                    <a:pt x="20132" y="13781"/>
                  </a:lnTo>
                  <a:cubicBezTo>
                    <a:pt x="20192" y="13807"/>
                    <a:pt x="20251" y="13823"/>
                    <a:pt x="20311" y="13823"/>
                  </a:cubicBezTo>
                  <a:cubicBezTo>
                    <a:pt x="20408" y="13823"/>
                    <a:pt x="20509" y="13787"/>
                    <a:pt x="20587" y="13709"/>
                  </a:cubicBezTo>
                  <a:cubicBezTo>
                    <a:pt x="20711" y="13590"/>
                    <a:pt x="20767" y="13404"/>
                    <a:pt x="20730" y="13223"/>
                  </a:cubicBezTo>
                  <a:cubicBezTo>
                    <a:pt x="20698" y="13078"/>
                    <a:pt x="19925" y="9748"/>
                    <a:pt x="16671" y="8104"/>
                  </a:cubicBezTo>
                  <a:cubicBezTo>
                    <a:pt x="16621" y="8078"/>
                    <a:pt x="16565" y="8052"/>
                    <a:pt x="16515" y="8026"/>
                  </a:cubicBezTo>
                  <a:lnTo>
                    <a:pt x="21176" y="7230"/>
                  </a:lnTo>
                  <a:cubicBezTo>
                    <a:pt x="21342" y="7204"/>
                    <a:pt x="21475" y="7075"/>
                    <a:pt x="21526" y="6894"/>
                  </a:cubicBezTo>
                  <a:cubicBezTo>
                    <a:pt x="21572" y="6718"/>
                    <a:pt x="21526" y="6526"/>
                    <a:pt x="21406" y="6397"/>
                  </a:cubicBezTo>
                  <a:cubicBezTo>
                    <a:pt x="21325" y="6310"/>
                    <a:pt x="19542" y="4473"/>
                    <a:pt x="16684" y="4473"/>
                  </a:cubicBezTo>
                  <a:cubicBezTo>
                    <a:pt x="16317" y="4473"/>
                    <a:pt x="15932" y="4504"/>
                    <a:pt x="15530" y="4572"/>
                  </a:cubicBezTo>
                  <a:cubicBezTo>
                    <a:pt x="13970" y="4841"/>
                    <a:pt x="12801" y="5565"/>
                    <a:pt x="11978" y="6309"/>
                  </a:cubicBezTo>
                  <a:lnTo>
                    <a:pt x="11200" y="414"/>
                  </a:lnTo>
                  <a:cubicBezTo>
                    <a:pt x="11172" y="208"/>
                    <a:pt x="11030" y="37"/>
                    <a:pt x="10836" y="6"/>
                  </a:cubicBezTo>
                  <a:cubicBezTo>
                    <a:pt x="10814" y="2"/>
                    <a:pt x="10793" y="0"/>
                    <a:pt x="107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66" name="Google Shape;333;p28"/>
            <p:cNvSpPr/>
            <p:nvPr/>
          </p:nvSpPr>
          <p:spPr>
            <a:xfrm>
              <a:off x="0" y="324929"/>
              <a:ext cx="639871" cy="3149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11" y="16149"/>
                  </a:moveTo>
                  <a:cubicBezTo>
                    <a:pt x="3588" y="16149"/>
                    <a:pt x="3713" y="16313"/>
                    <a:pt x="3881" y="16553"/>
                  </a:cubicBezTo>
                  <a:cubicBezTo>
                    <a:pt x="3945" y="16643"/>
                    <a:pt x="4016" y="16739"/>
                    <a:pt x="4097" y="16828"/>
                  </a:cubicBezTo>
                  <a:cubicBezTo>
                    <a:pt x="3331" y="17932"/>
                    <a:pt x="2717" y="19145"/>
                    <a:pt x="2352" y="20318"/>
                  </a:cubicBezTo>
                  <a:lnTo>
                    <a:pt x="635" y="20318"/>
                  </a:lnTo>
                  <a:lnTo>
                    <a:pt x="635" y="16252"/>
                  </a:lnTo>
                  <a:cubicBezTo>
                    <a:pt x="722" y="16327"/>
                    <a:pt x="800" y="16430"/>
                    <a:pt x="888" y="16553"/>
                  </a:cubicBezTo>
                  <a:cubicBezTo>
                    <a:pt x="1090" y="16834"/>
                    <a:pt x="1343" y="17184"/>
                    <a:pt x="1816" y="17184"/>
                  </a:cubicBezTo>
                  <a:cubicBezTo>
                    <a:pt x="2285" y="17184"/>
                    <a:pt x="2538" y="16834"/>
                    <a:pt x="2740" y="16553"/>
                  </a:cubicBezTo>
                  <a:cubicBezTo>
                    <a:pt x="2913" y="16313"/>
                    <a:pt x="3034" y="16149"/>
                    <a:pt x="3311" y="16149"/>
                  </a:cubicBezTo>
                  <a:close/>
                  <a:moveTo>
                    <a:pt x="18289" y="16142"/>
                  </a:moveTo>
                  <a:cubicBezTo>
                    <a:pt x="18566" y="16142"/>
                    <a:pt x="18687" y="16313"/>
                    <a:pt x="18860" y="16553"/>
                  </a:cubicBezTo>
                  <a:cubicBezTo>
                    <a:pt x="19062" y="16834"/>
                    <a:pt x="19312" y="17184"/>
                    <a:pt x="19784" y="17184"/>
                  </a:cubicBezTo>
                  <a:cubicBezTo>
                    <a:pt x="20257" y="17184"/>
                    <a:pt x="20510" y="16834"/>
                    <a:pt x="20712" y="16553"/>
                  </a:cubicBezTo>
                  <a:cubicBezTo>
                    <a:pt x="20800" y="16430"/>
                    <a:pt x="20878" y="16327"/>
                    <a:pt x="20966" y="16252"/>
                  </a:cubicBezTo>
                  <a:lnTo>
                    <a:pt x="20966" y="20318"/>
                  </a:lnTo>
                  <a:lnTo>
                    <a:pt x="19248" y="20318"/>
                  </a:lnTo>
                  <a:cubicBezTo>
                    <a:pt x="18883" y="19152"/>
                    <a:pt x="18272" y="17938"/>
                    <a:pt x="17503" y="16828"/>
                  </a:cubicBezTo>
                  <a:cubicBezTo>
                    <a:pt x="17584" y="16739"/>
                    <a:pt x="17655" y="16643"/>
                    <a:pt x="17719" y="16553"/>
                  </a:cubicBezTo>
                  <a:cubicBezTo>
                    <a:pt x="17887" y="16313"/>
                    <a:pt x="18012" y="16142"/>
                    <a:pt x="18289" y="16142"/>
                  </a:cubicBezTo>
                  <a:close/>
                  <a:moveTo>
                    <a:pt x="11750" y="0"/>
                  </a:moveTo>
                  <a:cubicBezTo>
                    <a:pt x="11744" y="0"/>
                    <a:pt x="11738" y="0"/>
                    <a:pt x="11732" y="1"/>
                  </a:cubicBezTo>
                  <a:cubicBezTo>
                    <a:pt x="11556" y="29"/>
                    <a:pt x="11424" y="330"/>
                    <a:pt x="11434" y="687"/>
                  </a:cubicBezTo>
                  <a:lnTo>
                    <a:pt x="11796" y="12611"/>
                  </a:lnTo>
                  <a:cubicBezTo>
                    <a:pt x="11475" y="12556"/>
                    <a:pt x="11141" y="12522"/>
                    <a:pt x="10800" y="12522"/>
                  </a:cubicBezTo>
                  <a:cubicBezTo>
                    <a:pt x="10469" y="12522"/>
                    <a:pt x="10135" y="12556"/>
                    <a:pt x="9804" y="12611"/>
                  </a:cubicBezTo>
                  <a:lnTo>
                    <a:pt x="9922" y="8751"/>
                  </a:lnTo>
                  <a:cubicBezTo>
                    <a:pt x="9933" y="8401"/>
                    <a:pt x="9798" y="8092"/>
                    <a:pt x="9626" y="8072"/>
                  </a:cubicBezTo>
                  <a:cubicBezTo>
                    <a:pt x="9619" y="8071"/>
                    <a:pt x="9613" y="8071"/>
                    <a:pt x="9607" y="8071"/>
                  </a:cubicBezTo>
                  <a:cubicBezTo>
                    <a:pt x="9439" y="8071"/>
                    <a:pt x="9301" y="8331"/>
                    <a:pt x="9288" y="8675"/>
                  </a:cubicBezTo>
                  <a:lnTo>
                    <a:pt x="9167" y="12762"/>
                  </a:lnTo>
                  <a:cubicBezTo>
                    <a:pt x="8542" y="12947"/>
                    <a:pt x="7921" y="13235"/>
                    <a:pt x="7310" y="13626"/>
                  </a:cubicBezTo>
                  <a:cubicBezTo>
                    <a:pt x="7142" y="13729"/>
                    <a:pt x="7050" y="14092"/>
                    <a:pt x="7101" y="14428"/>
                  </a:cubicBezTo>
                  <a:cubicBezTo>
                    <a:pt x="7145" y="14707"/>
                    <a:pt x="7271" y="14881"/>
                    <a:pt x="7406" y="14881"/>
                  </a:cubicBezTo>
                  <a:cubicBezTo>
                    <a:pt x="7437" y="14881"/>
                    <a:pt x="7468" y="14872"/>
                    <a:pt x="7499" y="14853"/>
                  </a:cubicBezTo>
                  <a:cubicBezTo>
                    <a:pt x="8583" y="14161"/>
                    <a:pt x="9693" y="13811"/>
                    <a:pt x="10800" y="13811"/>
                  </a:cubicBezTo>
                  <a:cubicBezTo>
                    <a:pt x="13061" y="13811"/>
                    <a:pt x="14874" y="15251"/>
                    <a:pt x="16001" y="16457"/>
                  </a:cubicBezTo>
                  <a:cubicBezTo>
                    <a:pt x="17185" y="17733"/>
                    <a:pt x="17999" y="19159"/>
                    <a:pt x="18465" y="20311"/>
                  </a:cubicBezTo>
                  <a:lnTo>
                    <a:pt x="3135" y="20311"/>
                  </a:lnTo>
                  <a:cubicBezTo>
                    <a:pt x="3675" y="18981"/>
                    <a:pt x="4678" y="17287"/>
                    <a:pt x="6156" y="15902"/>
                  </a:cubicBezTo>
                  <a:cubicBezTo>
                    <a:pt x="6315" y="15751"/>
                    <a:pt x="6382" y="15374"/>
                    <a:pt x="6311" y="15052"/>
                  </a:cubicBezTo>
                  <a:cubicBezTo>
                    <a:pt x="6257" y="14817"/>
                    <a:pt x="6142" y="14676"/>
                    <a:pt x="6022" y="14676"/>
                  </a:cubicBezTo>
                  <a:cubicBezTo>
                    <a:pt x="5977" y="14676"/>
                    <a:pt x="5932" y="14696"/>
                    <a:pt x="5889" y="14736"/>
                  </a:cubicBezTo>
                  <a:cubicBezTo>
                    <a:pt x="5511" y="15093"/>
                    <a:pt x="5147" y="15484"/>
                    <a:pt x="4803" y="15895"/>
                  </a:cubicBezTo>
                  <a:cubicBezTo>
                    <a:pt x="4529" y="15895"/>
                    <a:pt x="4408" y="15724"/>
                    <a:pt x="4239" y="15491"/>
                  </a:cubicBezTo>
                  <a:cubicBezTo>
                    <a:pt x="4036" y="15209"/>
                    <a:pt x="3783" y="14860"/>
                    <a:pt x="3311" y="14860"/>
                  </a:cubicBezTo>
                  <a:cubicBezTo>
                    <a:pt x="2838" y="14860"/>
                    <a:pt x="2589" y="15209"/>
                    <a:pt x="2386" y="15491"/>
                  </a:cubicBezTo>
                  <a:cubicBezTo>
                    <a:pt x="2214" y="15731"/>
                    <a:pt x="2092" y="15895"/>
                    <a:pt x="1816" y="15895"/>
                  </a:cubicBezTo>
                  <a:cubicBezTo>
                    <a:pt x="1539" y="15895"/>
                    <a:pt x="1414" y="15731"/>
                    <a:pt x="1245" y="15491"/>
                  </a:cubicBezTo>
                  <a:cubicBezTo>
                    <a:pt x="1040" y="15209"/>
                    <a:pt x="790" y="14860"/>
                    <a:pt x="317" y="14860"/>
                  </a:cubicBezTo>
                  <a:cubicBezTo>
                    <a:pt x="142" y="14860"/>
                    <a:pt x="0" y="15148"/>
                    <a:pt x="0" y="15504"/>
                  </a:cubicBezTo>
                  <a:lnTo>
                    <a:pt x="0" y="20956"/>
                  </a:lnTo>
                  <a:cubicBezTo>
                    <a:pt x="0" y="21312"/>
                    <a:pt x="142" y="21600"/>
                    <a:pt x="317" y="21600"/>
                  </a:cubicBezTo>
                  <a:lnTo>
                    <a:pt x="21283" y="21600"/>
                  </a:lnTo>
                  <a:cubicBezTo>
                    <a:pt x="21458" y="21600"/>
                    <a:pt x="21600" y="21312"/>
                    <a:pt x="21600" y="20956"/>
                  </a:cubicBezTo>
                  <a:lnTo>
                    <a:pt x="21600" y="15504"/>
                  </a:lnTo>
                  <a:cubicBezTo>
                    <a:pt x="21600" y="15148"/>
                    <a:pt x="21458" y="14860"/>
                    <a:pt x="21283" y="14860"/>
                  </a:cubicBezTo>
                  <a:cubicBezTo>
                    <a:pt x="20810" y="14860"/>
                    <a:pt x="20560" y="15209"/>
                    <a:pt x="20358" y="15491"/>
                  </a:cubicBezTo>
                  <a:cubicBezTo>
                    <a:pt x="20186" y="15731"/>
                    <a:pt x="20061" y="15902"/>
                    <a:pt x="19784" y="15902"/>
                  </a:cubicBezTo>
                  <a:cubicBezTo>
                    <a:pt x="19508" y="15902"/>
                    <a:pt x="19386" y="15731"/>
                    <a:pt x="19214" y="15491"/>
                  </a:cubicBezTo>
                  <a:cubicBezTo>
                    <a:pt x="19011" y="15209"/>
                    <a:pt x="18762" y="14860"/>
                    <a:pt x="18289" y="14860"/>
                  </a:cubicBezTo>
                  <a:cubicBezTo>
                    <a:pt x="17817" y="14860"/>
                    <a:pt x="17564" y="15209"/>
                    <a:pt x="17361" y="15491"/>
                  </a:cubicBezTo>
                  <a:cubicBezTo>
                    <a:pt x="17192" y="15724"/>
                    <a:pt x="17071" y="15895"/>
                    <a:pt x="16797" y="15895"/>
                  </a:cubicBezTo>
                  <a:cubicBezTo>
                    <a:pt x="16635" y="15703"/>
                    <a:pt x="16467" y="15511"/>
                    <a:pt x="16298" y="15326"/>
                  </a:cubicBezTo>
                  <a:cubicBezTo>
                    <a:pt x="15393" y="14352"/>
                    <a:pt x="14067" y="13242"/>
                    <a:pt x="12434" y="12762"/>
                  </a:cubicBezTo>
                  <a:lnTo>
                    <a:pt x="12066" y="605"/>
                  </a:lnTo>
                  <a:cubicBezTo>
                    <a:pt x="12056" y="267"/>
                    <a:pt x="11914" y="0"/>
                    <a:pt x="1175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67" name="Google Shape;334;p28"/>
            <p:cNvSpPr/>
            <p:nvPr/>
          </p:nvSpPr>
          <p:spPr>
            <a:xfrm>
              <a:off x="304238" y="547902"/>
              <a:ext cx="31395" cy="18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6"/>
                    <a:pt x="0" y="10800"/>
                  </a:cubicBezTo>
                  <a:cubicBezTo>
                    <a:pt x="0" y="16774"/>
                    <a:pt x="2889" y="21600"/>
                    <a:pt x="6468" y="21600"/>
                  </a:cubicBezTo>
                  <a:lnTo>
                    <a:pt x="15135" y="21600"/>
                  </a:lnTo>
                  <a:cubicBezTo>
                    <a:pt x="18711" y="21600"/>
                    <a:pt x="21600" y="16774"/>
                    <a:pt x="21600" y="10800"/>
                  </a:cubicBezTo>
                  <a:cubicBezTo>
                    <a:pt x="21600" y="4826"/>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68" name="Google Shape;335;p28"/>
            <p:cNvSpPr/>
            <p:nvPr/>
          </p:nvSpPr>
          <p:spPr>
            <a:xfrm>
              <a:off x="347129"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5"/>
                    <a:pt x="0" y="10798"/>
                  </a:cubicBezTo>
                  <a:cubicBezTo>
                    <a:pt x="0" y="16775"/>
                    <a:pt x="2889" y="21600"/>
                    <a:pt x="6465"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69" name="Google Shape;336;p28"/>
            <p:cNvSpPr/>
            <p:nvPr/>
          </p:nvSpPr>
          <p:spPr>
            <a:xfrm>
              <a:off x="409018" y="570598"/>
              <a:ext cx="31395"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5" y="0"/>
                  </a:moveTo>
                  <a:cubicBezTo>
                    <a:pt x="2889" y="0"/>
                    <a:pt x="0" y="4826"/>
                    <a:pt x="0" y="10800"/>
                  </a:cubicBezTo>
                  <a:cubicBezTo>
                    <a:pt x="0" y="16774"/>
                    <a:pt x="2889" y="21600"/>
                    <a:pt x="6465" y="21600"/>
                  </a:cubicBezTo>
                  <a:lnTo>
                    <a:pt x="15132" y="21600"/>
                  </a:lnTo>
                  <a:cubicBezTo>
                    <a:pt x="18709" y="21600"/>
                    <a:pt x="21600" y="16774"/>
                    <a:pt x="21600" y="10800"/>
                  </a:cubicBezTo>
                  <a:cubicBezTo>
                    <a:pt x="21600" y="4826"/>
                    <a:pt x="18709" y="0"/>
                    <a:pt x="151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70" name="Google Shape;337;p28"/>
            <p:cNvSpPr/>
            <p:nvPr/>
          </p:nvSpPr>
          <p:spPr>
            <a:xfrm>
              <a:off x="199461" y="570598"/>
              <a:ext cx="31392" cy="187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6" y="0"/>
                  </a:moveTo>
                  <a:cubicBezTo>
                    <a:pt x="2889" y="0"/>
                    <a:pt x="0" y="4826"/>
                    <a:pt x="0" y="10800"/>
                  </a:cubicBezTo>
                  <a:cubicBezTo>
                    <a:pt x="0" y="16774"/>
                    <a:pt x="2889" y="21600"/>
                    <a:pt x="6466" y="21600"/>
                  </a:cubicBezTo>
                  <a:lnTo>
                    <a:pt x="15134" y="21600"/>
                  </a:lnTo>
                  <a:cubicBezTo>
                    <a:pt x="18711" y="21600"/>
                    <a:pt x="21600" y="16774"/>
                    <a:pt x="21600" y="10800"/>
                  </a:cubicBezTo>
                  <a:cubicBezTo>
                    <a:pt x="21600" y="4826"/>
                    <a:pt x="18711" y="0"/>
                    <a:pt x="1513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71" name="Google Shape;338;p28"/>
            <p:cNvSpPr/>
            <p:nvPr/>
          </p:nvSpPr>
          <p:spPr>
            <a:xfrm>
              <a:off x="261346" y="580694"/>
              <a:ext cx="31396" cy="187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68" y="0"/>
                  </a:moveTo>
                  <a:cubicBezTo>
                    <a:pt x="2889" y="0"/>
                    <a:pt x="0" y="4825"/>
                    <a:pt x="0" y="10798"/>
                  </a:cubicBezTo>
                  <a:cubicBezTo>
                    <a:pt x="0" y="16775"/>
                    <a:pt x="2889" y="21600"/>
                    <a:pt x="6468" y="21600"/>
                  </a:cubicBezTo>
                  <a:lnTo>
                    <a:pt x="15135" y="21600"/>
                  </a:lnTo>
                  <a:cubicBezTo>
                    <a:pt x="18711" y="21600"/>
                    <a:pt x="21600" y="16775"/>
                    <a:pt x="21600" y="10798"/>
                  </a:cubicBezTo>
                  <a:cubicBezTo>
                    <a:pt x="21600" y="4825"/>
                    <a:pt x="18711" y="0"/>
                    <a:pt x="1513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373" name="Google Shape;339;p28"/>
          <p:cNvSpPr txBox="1"/>
          <p:nvPr/>
        </p:nvSpPr>
        <p:spPr>
          <a:xfrm>
            <a:off x="791325" y="799075"/>
            <a:ext cx="1838700"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defRPr b="1" sz="1600">
                <a:solidFill>
                  <a:srgbClr val="1A1A1A"/>
                </a:solidFill>
                <a:latin typeface="Roboto"/>
                <a:ea typeface="Roboto"/>
                <a:cs typeface="Roboto"/>
                <a:sym typeface="Roboto"/>
              </a:defRPr>
            </a:lvl1pPr>
          </a:lstStyle>
          <a:p>
            <a:pPr/>
            <a:r>
              <a:t>INDEX PAGE:-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Google Shape;345;p29"/>
          <p:cNvSpPr txBox="1"/>
          <p:nvPr>
            <p:ph type="title"/>
          </p:nvPr>
        </p:nvSpPr>
        <p:spPr>
          <a:xfrm>
            <a:off x="727650" y="554274"/>
            <a:ext cx="7688699" cy="535201"/>
          </a:xfrm>
          <a:prstGeom prst="rect">
            <a:avLst/>
          </a:prstGeom>
        </p:spPr>
        <p:txBody>
          <a:bodyPr/>
          <a:lstStyle>
            <a:lvl1pPr>
              <a:defRPr sz="2100"/>
            </a:lvl1pPr>
          </a:lstStyle>
          <a:p>
            <a:pPr/>
            <a:r>
              <a:t>REGISTER PAGE :-</a:t>
            </a:r>
          </a:p>
        </p:txBody>
      </p:sp>
      <p:sp>
        <p:nvSpPr>
          <p:cNvPr id="376" name="Google Shape;346;p29"/>
          <p:cNvSpPr txBox="1"/>
          <p:nvPr>
            <p:ph type="body" idx="1"/>
          </p:nvPr>
        </p:nvSpPr>
        <p:spPr>
          <a:xfrm>
            <a:off x="729450" y="1371599"/>
            <a:ext cx="7688699" cy="3450301"/>
          </a:xfrm>
          <a:prstGeom prst="rect">
            <a:avLst/>
          </a:prstGeom>
        </p:spPr>
        <p:txBody>
          <a:bodyPr/>
          <a:lstStyle/>
          <a:p>
            <a:pPr marL="0" indent="0">
              <a:spcBef>
                <a:spcPts val="1200"/>
              </a:spcBef>
              <a:buSzTx/>
              <a:buNone/>
            </a:pPr>
          </a:p>
        </p:txBody>
      </p:sp>
      <p:pic>
        <p:nvPicPr>
          <p:cNvPr id="377" name="Google Shape;347;p29" descr="Google Shape;347;p29"/>
          <p:cNvPicPr>
            <a:picLocks noChangeAspect="1"/>
          </p:cNvPicPr>
          <p:nvPr/>
        </p:nvPicPr>
        <p:blipFill>
          <a:blip r:embed="rId2">
            <a:extLst/>
          </a:blip>
          <a:stretch>
            <a:fillRect/>
          </a:stretch>
        </p:blipFill>
        <p:spPr>
          <a:xfrm>
            <a:off x="968949" y="1494024"/>
            <a:ext cx="7309549" cy="337610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Google Shape;352;p30"/>
          <p:cNvSpPr txBox="1"/>
          <p:nvPr>
            <p:ph type="title"/>
          </p:nvPr>
        </p:nvSpPr>
        <p:spPr>
          <a:xfrm>
            <a:off x="727650" y="558575"/>
            <a:ext cx="7688699" cy="535201"/>
          </a:xfrm>
          <a:prstGeom prst="rect">
            <a:avLst/>
          </a:prstGeom>
        </p:spPr>
        <p:txBody>
          <a:bodyPr/>
          <a:lstStyle/>
          <a:p>
            <a:pPr defTabSz="896111">
              <a:defRPr sz="1960"/>
            </a:pPr>
            <a:r>
              <a:t>LOGIN PAGE :-</a:t>
            </a:r>
            <a:r>
              <a:rPr sz="2254">
                <a:latin typeface="Raleway"/>
                <a:ea typeface="Raleway"/>
                <a:cs typeface="Raleway"/>
                <a:sym typeface="Raleway"/>
              </a:rPr>
              <a:t> </a:t>
            </a:r>
          </a:p>
        </p:txBody>
      </p:sp>
      <p:sp>
        <p:nvSpPr>
          <p:cNvPr id="380" name="Google Shape;353;p30"/>
          <p:cNvSpPr txBox="1"/>
          <p:nvPr>
            <p:ph type="body" idx="1"/>
          </p:nvPr>
        </p:nvSpPr>
        <p:spPr>
          <a:xfrm>
            <a:off x="729449" y="1243025"/>
            <a:ext cx="8414702" cy="3900600"/>
          </a:xfrm>
          <a:prstGeom prst="rect">
            <a:avLst/>
          </a:prstGeom>
        </p:spPr>
        <p:txBody>
          <a:bodyPr/>
          <a:lstStyle/>
          <a:p>
            <a:pPr marL="0" indent="0">
              <a:spcBef>
                <a:spcPts val="1200"/>
              </a:spcBef>
              <a:buSzTx/>
              <a:buNone/>
            </a:pPr>
          </a:p>
        </p:txBody>
      </p:sp>
      <p:pic>
        <p:nvPicPr>
          <p:cNvPr id="381" name="Google Shape;354;p30" descr="Google Shape;354;p30"/>
          <p:cNvPicPr>
            <a:picLocks noChangeAspect="1"/>
          </p:cNvPicPr>
          <p:nvPr/>
        </p:nvPicPr>
        <p:blipFill>
          <a:blip r:embed="rId2">
            <a:extLst/>
          </a:blip>
          <a:stretch>
            <a:fillRect/>
          </a:stretch>
        </p:blipFill>
        <p:spPr>
          <a:xfrm>
            <a:off x="1249524" y="1382999"/>
            <a:ext cx="7374554" cy="355102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104;p14"/>
          <p:cNvSpPr txBox="1"/>
          <p:nvPr>
            <p:ph type="title"/>
          </p:nvPr>
        </p:nvSpPr>
        <p:spPr>
          <a:xfrm>
            <a:off x="729450" y="518524"/>
            <a:ext cx="7688699" cy="535201"/>
          </a:xfrm>
          <a:prstGeom prst="rect">
            <a:avLst/>
          </a:prstGeom>
        </p:spPr>
        <p:txBody>
          <a:bodyPr/>
          <a:lstStyle/>
          <a:p>
            <a:pPr/>
            <a:r>
              <a:t>INTRODUCTION :-</a:t>
            </a:r>
          </a:p>
        </p:txBody>
      </p:sp>
      <p:sp>
        <p:nvSpPr>
          <p:cNvPr id="145" name="Google Shape;105;p14"/>
          <p:cNvSpPr txBox="1"/>
          <p:nvPr>
            <p:ph type="body" idx="1"/>
          </p:nvPr>
        </p:nvSpPr>
        <p:spPr>
          <a:xfrm>
            <a:off x="729450" y="1555500"/>
            <a:ext cx="7688699" cy="3295201"/>
          </a:xfrm>
          <a:prstGeom prst="rect">
            <a:avLst/>
          </a:prstGeom>
        </p:spPr>
        <p:txBody>
          <a:bodyPr/>
          <a:lstStyle/>
          <a:p>
            <a:pPr indent="-343608">
              <a:lnSpc>
                <a:spcPct val="80000"/>
              </a:lnSpc>
              <a:buClr>
                <a:srgbClr val="E52D28"/>
              </a:buClr>
              <a:buSzPts val="1800"/>
              <a:buFont typeface="Georgia"/>
              <a:defRPr sz="1800">
                <a:solidFill>
                  <a:srgbClr val="000000"/>
                </a:solidFill>
                <a:latin typeface="Georgia"/>
                <a:ea typeface="Georgia"/>
                <a:cs typeface="Georgia"/>
                <a:sym typeface="Georgia"/>
              </a:defRPr>
            </a:pPr>
            <a:r>
              <a:t>Technology has transformed the way we purchase everyday items, it has also revolutionized the way we plan and book our travel arrangements</a:t>
            </a:r>
          </a:p>
          <a:p>
            <a:pPr marL="0" indent="457200">
              <a:lnSpc>
                <a:spcPct val="80000"/>
              </a:lnSpc>
              <a:buSzTx/>
              <a:buNone/>
              <a:defRPr sz="1800">
                <a:solidFill>
                  <a:srgbClr val="000000"/>
                </a:solidFill>
                <a:latin typeface="Georgia"/>
                <a:ea typeface="Georgia"/>
                <a:cs typeface="Georgia"/>
                <a:sym typeface="Georgia"/>
              </a:defRPr>
            </a:pPr>
          </a:p>
          <a:p>
            <a:pPr indent="-343608">
              <a:lnSpc>
                <a:spcPct val="80000"/>
              </a:lnSpc>
              <a:buClr>
                <a:srgbClr val="E52D28"/>
              </a:buClr>
              <a:buSzPts val="1800"/>
              <a:buFont typeface="Georgia"/>
              <a:defRPr sz="1800">
                <a:solidFill>
                  <a:srgbClr val="000000"/>
                </a:solidFill>
                <a:latin typeface="Georgia"/>
                <a:ea typeface="Georgia"/>
                <a:cs typeface="Georgia"/>
                <a:sym typeface="Georgia"/>
              </a:defRPr>
            </a:pPr>
            <a:r>
              <a:t>The rise of online travel agencies and the ability to book flights, hotels, and rental cars at the click of a button has made travel more accessible than ever before.</a:t>
            </a:r>
          </a:p>
          <a:p>
            <a:pPr marL="0" indent="457200">
              <a:lnSpc>
                <a:spcPct val="80000"/>
              </a:lnSpc>
              <a:buSzTx/>
              <a:buNone/>
              <a:defRPr sz="1800">
                <a:solidFill>
                  <a:srgbClr val="000000"/>
                </a:solidFill>
                <a:latin typeface="Georgia"/>
                <a:ea typeface="Georgia"/>
                <a:cs typeface="Georgia"/>
                <a:sym typeface="Georgia"/>
              </a:defRPr>
            </a:pPr>
          </a:p>
          <a:p>
            <a:pPr indent="-343608">
              <a:lnSpc>
                <a:spcPct val="80000"/>
              </a:lnSpc>
              <a:buClr>
                <a:srgbClr val="E52D28"/>
              </a:buClr>
              <a:buSzPts val="1800"/>
              <a:buFont typeface="Georgia"/>
              <a:defRPr sz="1800">
                <a:solidFill>
                  <a:srgbClr val="000000"/>
                </a:solidFill>
                <a:latin typeface="Georgia"/>
                <a:ea typeface="Georgia"/>
                <a:cs typeface="Georgia"/>
                <a:sym typeface="Georgia"/>
              </a:defRPr>
            </a:pPr>
            <a:r>
              <a:t>However, with so many options available, it can be overwhelming for consumers to navigate the vast array of choices and find the best deals. </a:t>
            </a:r>
          </a:p>
        </p:txBody>
      </p:sp>
      <p:grpSp>
        <p:nvGrpSpPr>
          <p:cNvPr id="150" name="Google Shape;106;p14"/>
          <p:cNvGrpSpPr/>
          <p:nvPr/>
        </p:nvGrpSpPr>
        <p:grpSpPr>
          <a:xfrm>
            <a:off x="7929937" y="665962"/>
            <a:ext cx="998429" cy="639933"/>
            <a:chOff x="0" y="0"/>
            <a:chExt cx="998428" cy="639932"/>
          </a:xfrm>
        </p:grpSpPr>
        <p:sp>
          <p:nvSpPr>
            <p:cNvPr id="146" name="Google Shape;107;p14"/>
            <p:cNvSpPr/>
            <p:nvPr/>
          </p:nvSpPr>
          <p:spPr>
            <a:xfrm>
              <a:off x="232601" y="131982"/>
              <a:ext cx="765828" cy="5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87" y="3244"/>
                  </a:moveTo>
                  <a:cubicBezTo>
                    <a:pt x="14929" y="3994"/>
                    <a:pt x="15308" y="4770"/>
                    <a:pt x="15911" y="5400"/>
                  </a:cubicBezTo>
                  <a:cubicBezTo>
                    <a:pt x="15308" y="6030"/>
                    <a:pt x="14929" y="6806"/>
                    <a:pt x="14687" y="7549"/>
                  </a:cubicBezTo>
                  <a:cubicBezTo>
                    <a:pt x="14445" y="6806"/>
                    <a:pt x="14067" y="6030"/>
                    <a:pt x="13464" y="5400"/>
                  </a:cubicBezTo>
                  <a:cubicBezTo>
                    <a:pt x="14067" y="4770"/>
                    <a:pt x="14445" y="3994"/>
                    <a:pt x="14687" y="3244"/>
                  </a:cubicBezTo>
                  <a:close/>
                  <a:moveTo>
                    <a:pt x="20777" y="8617"/>
                  </a:moveTo>
                  <a:lnTo>
                    <a:pt x="20777" y="10720"/>
                  </a:lnTo>
                  <a:lnTo>
                    <a:pt x="19712" y="10720"/>
                  </a:lnTo>
                  <a:lnTo>
                    <a:pt x="19712" y="8617"/>
                  </a:lnTo>
                  <a:close/>
                  <a:moveTo>
                    <a:pt x="17077" y="8697"/>
                  </a:moveTo>
                  <a:cubicBezTo>
                    <a:pt x="17094" y="8697"/>
                    <a:pt x="17108" y="8724"/>
                    <a:pt x="17108" y="8750"/>
                  </a:cubicBezTo>
                  <a:lnTo>
                    <a:pt x="17108" y="17626"/>
                  </a:lnTo>
                  <a:cubicBezTo>
                    <a:pt x="17108" y="17653"/>
                    <a:pt x="17094" y="17673"/>
                    <a:pt x="17077" y="17673"/>
                  </a:cubicBezTo>
                  <a:lnTo>
                    <a:pt x="10842" y="17673"/>
                  </a:lnTo>
                  <a:cubicBezTo>
                    <a:pt x="10824" y="17673"/>
                    <a:pt x="10811" y="17653"/>
                    <a:pt x="10811" y="17626"/>
                  </a:cubicBezTo>
                  <a:lnTo>
                    <a:pt x="10494" y="8750"/>
                  </a:lnTo>
                  <a:cubicBezTo>
                    <a:pt x="10494" y="8744"/>
                    <a:pt x="10494" y="8730"/>
                    <a:pt x="10503" y="8717"/>
                  </a:cubicBezTo>
                  <a:cubicBezTo>
                    <a:pt x="10512" y="8697"/>
                    <a:pt x="10521" y="8697"/>
                    <a:pt x="10525" y="8697"/>
                  </a:cubicBezTo>
                  <a:lnTo>
                    <a:pt x="14107" y="8697"/>
                  </a:lnTo>
                  <a:cubicBezTo>
                    <a:pt x="14256" y="9387"/>
                    <a:pt x="14274" y="9964"/>
                    <a:pt x="14274" y="10170"/>
                  </a:cubicBezTo>
                  <a:cubicBezTo>
                    <a:pt x="14274" y="10515"/>
                    <a:pt x="14459" y="10793"/>
                    <a:pt x="14687" y="10793"/>
                  </a:cubicBezTo>
                  <a:cubicBezTo>
                    <a:pt x="14916" y="10793"/>
                    <a:pt x="15101" y="10515"/>
                    <a:pt x="15101" y="10170"/>
                  </a:cubicBezTo>
                  <a:cubicBezTo>
                    <a:pt x="15101" y="9964"/>
                    <a:pt x="15114" y="9387"/>
                    <a:pt x="15264" y="8697"/>
                  </a:cubicBezTo>
                  <a:close/>
                  <a:moveTo>
                    <a:pt x="14687" y="0"/>
                  </a:moveTo>
                  <a:cubicBezTo>
                    <a:pt x="14459" y="0"/>
                    <a:pt x="14274" y="279"/>
                    <a:pt x="14274" y="624"/>
                  </a:cubicBezTo>
                  <a:cubicBezTo>
                    <a:pt x="14274" y="1108"/>
                    <a:pt x="14190" y="3569"/>
                    <a:pt x="12536" y="4776"/>
                  </a:cubicBezTo>
                  <a:lnTo>
                    <a:pt x="9355" y="4776"/>
                  </a:lnTo>
                  <a:cubicBezTo>
                    <a:pt x="8756" y="4776"/>
                    <a:pt x="8215" y="5300"/>
                    <a:pt x="7969" y="6116"/>
                  </a:cubicBezTo>
                  <a:cubicBezTo>
                    <a:pt x="7889" y="6369"/>
                    <a:pt x="7713" y="6534"/>
                    <a:pt x="7520" y="6534"/>
                  </a:cubicBezTo>
                  <a:cubicBezTo>
                    <a:pt x="7423" y="6534"/>
                    <a:pt x="7331" y="6494"/>
                    <a:pt x="7251" y="6422"/>
                  </a:cubicBezTo>
                  <a:cubicBezTo>
                    <a:pt x="7172" y="6349"/>
                    <a:pt x="7111" y="6242"/>
                    <a:pt x="7071" y="6116"/>
                  </a:cubicBezTo>
                  <a:cubicBezTo>
                    <a:pt x="6825" y="5300"/>
                    <a:pt x="6283" y="4776"/>
                    <a:pt x="5685" y="4776"/>
                  </a:cubicBezTo>
                  <a:lnTo>
                    <a:pt x="414" y="4776"/>
                  </a:lnTo>
                  <a:cubicBezTo>
                    <a:pt x="185" y="4776"/>
                    <a:pt x="0" y="5055"/>
                    <a:pt x="0" y="5393"/>
                  </a:cubicBezTo>
                  <a:cubicBezTo>
                    <a:pt x="0" y="5738"/>
                    <a:pt x="185" y="6017"/>
                    <a:pt x="414" y="6017"/>
                  </a:cubicBezTo>
                  <a:lnTo>
                    <a:pt x="5685" y="6017"/>
                  </a:lnTo>
                  <a:cubicBezTo>
                    <a:pt x="5958" y="6017"/>
                    <a:pt x="6209" y="6262"/>
                    <a:pt x="6323" y="6634"/>
                  </a:cubicBezTo>
                  <a:cubicBezTo>
                    <a:pt x="6429" y="6985"/>
                    <a:pt x="6596" y="7271"/>
                    <a:pt x="6816" y="7476"/>
                  </a:cubicBezTo>
                  <a:cubicBezTo>
                    <a:pt x="7027" y="7675"/>
                    <a:pt x="7269" y="7775"/>
                    <a:pt x="7520" y="7775"/>
                  </a:cubicBezTo>
                  <a:cubicBezTo>
                    <a:pt x="8039" y="7775"/>
                    <a:pt x="8505" y="7330"/>
                    <a:pt x="8717" y="6634"/>
                  </a:cubicBezTo>
                  <a:cubicBezTo>
                    <a:pt x="8831" y="6262"/>
                    <a:pt x="9082" y="6017"/>
                    <a:pt x="9355" y="6017"/>
                  </a:cubicBezTo>
                  <a:lnTo>
                    <a:pt x="12536" y="6017"/>
                  </a:lnTo>
                  <a:cubicBezTo>
                    <a:pt x="13064" y="6402"/>
                    <a:pt x="13434" y="6919"/>
                    <a:pt x="13689" y="7456"/>
                  </a:cubicBezTo>
                  <a:lnTo>
                    <a:pt x="10525" y="7456"/>
                  </a:lnTo>
                  <a:cubicBezTo>
                    <a:pt x="10292" y="7456"/>
                    <a:pt x="10067" y="7602"/>
                    <a:pt x="9905" y="7861"/>
                  </a:cubicBezTo>
                  <a:cubicBezTo>
                    <a:pt x="9742" y="8113"/>
                    <a:pt x="9658" y="8465"/>
                    <a:pt x="9671" y="8816"/>
                  </a:cubicBezTo>
                  <a:lnTo>
                    <a:pt x="9988" y="17693"/>
                  </a:lnTo>
                  <a:cubicBezTo>
                    <a:pt x="10010" y="18382"/>
                    <a:pt x="10389" y="18920"/>
                    <a:pt x="10842" y="18920"/>
                  </a:cubicBezTo>
                  <a:lnTo>
                    <a:pt x="17077" y="18920"/>
                  </a:lnTo>
                  <a:cubicBezTo>
                    <a:pt x="17548" y="18920"/>
                    <a:pt x="17935" y="18343"/>
                    <a:pt x="17935" y="17626"/>
                  </a:cubicBezTo>
                  <a:lnTo>
                    <a:pt x="17935" y="8750"/>
                  </a:lnTo>
                  <a:cubicBezTo>
                    <a:pt x="17935" y="8034"/>
                    <a:pt x="17548" y="7456"/>
                    <a:pt x="17077" y="7456"/>
                  </a:cubicBezTo>
                  <a:lnTo>
                    <a:pt x="15682" y="7456"/>
                  </a:lnTo>
                  <a:cubicBezTo>
                    <a:pt x="15942" y="6919"/>
                    <a:pt x="16307" y="6402"/>
                    <a:pt x="16839" y="6017"/>
                  </a:cubicBezTo>
                  <a:lnTo>
                    <a:pt x="18186" y="6017"/>
                  </a:lnTo>
                  <a:cubicBezTo>
                    <a:pt x="18573" y="6017"/>
                    <a:pt x="18885" y="6488"/>
                    <a:pt x="18885" y="7072"/>
                  </a:cubicBezTo>
                  <a:lnTo>
                    <a:pt x="18885" y="17626"/>
                  </a:lnTo>
                  <a:cubicBezTo>
                    <a:pt x="18885" y="19132"/>
                    <a:pt x="18076" y="20353"/>
                    <a:pt x="17081" y="20353"/>
                  </a:cubicBezTo>
                  <a:lnTo>
                    <a:pt x="16399" y="20333"/>
                  </a:lnTo>
                  <a:cubicBezTo>
                    <a:pt x="16394" y="20333"/>
                    <a:pt x="16388" y="20332"/>
                    <a:pt x="16383" y="20332"/>
                  </a:cubicBezTo>
                  <a:cubicBezTo>
                    <a:pt x="16162" y="20332"/>
                    <a:pt x="15981" y="20600"/>
                    <a:pt x="15977" y="20937"/>
                  </a:cubicBezTo>
                  <a:cubicBezTo>
                    <a:pt x="15972" y="21282"/>
                    <a:pt x="16148" y="21567"/>
                    <a:pt x="16377" y="21573"/>
                  </a:cubicBezTo>
                  <a:lnTo>
                    <a:pt x="17064" y="21600"/>
                  </a:lnTo>
                  <a:lnTo>
                    <a:pt x="17077" y="21600"/>
                  </a:lnTo>
                  <a:cubicBezTo>
                    <a:pt x="18529" y="21600"/>
                    <a:pt x="19712" y="19815"/>
                    <a:pt x="19712" y="17626"/>
                  </a:cubicBezTo>
                  <a:lnTo>
                    <a:pt x="19712" y="11968"/>
                  </a:lnTo>
                  <a:lnTo>
                    <a:pt x="21186" y="11968"/>
                  </a:lnTo>
                  <a:cubicBezTo>
                    <a:pt x="21415" y="11968"/>
                    <a:pt x="21600" y="11689"/>
                    <a:pt x="21600" y="11344"/>
                  </a:cubicBezTo>
                  <a:lnTo>
                    <a:pt x="21600" y="7994"/>
                  </a:lnTo>
                  <a:cubicBezTo>
                    <a:pt x="21600" y="7649"/>
                    <a:pt x="21415" y="7370"/>
                    <a:pt x="21186" y="7370"/>
                  </a:cubicBezTo>
                  <a:lnTo>
                    <a:pt x="19712" y="7370"/>
                  </a:lnTo>
                  <a:lnTo>
                    <a:pt x="19712" y="7072"/>
                  </a:lnTo>
                  <a:cubicBezTo>
                    <a:pt x="19712" y="5805"/>
                    <a:pt x="19026" y="4776"/>
                    <a:pt x="18186" y="4776"/>
                  </a:cubicBezTo>
                  <a:lnTo>
                    <a:pt x="16835" y="4776"/>
                  </a:lnTo>
                  <a:cubicBezTo>
                    <a:pt x="15185" y="3569"/>
                    <a:pt x="15101" y="1108"/>
                    <a:pt x="15101" y="624"/>
                  </a:cubicBezTo>
                  <a:cubicBezTo>
                    <a:pt x="15101" y="279"/>
                    <a:pt x="14916" y="0"/>
                    <a:pt x="14687"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47" name="Google Shape;108;p14"/>
            <p:cNvSpPr/>
            <p:nvPr/>
          </p:nvSpPr>
          <p:spPr>
            <a:xfrm>
              <a:off x="-1" y="244304"/>
              <a:ext cx="759587" cy="3956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3" y="4932"/>
                  </a:moveTo>
                  <a:lnTo>
                    <a:pt x="1903" y="7631"/>
                  </a:lnTo>
                  <a:lnTo>
                    <a:pt x="834" y="7631"/>
                  </a:lnTo>
                  <a:lnTo>
                    <a:pt x="834" y="4932"/>
                  </a:lnTo>
                  <a:close/>
                  <a:moveTo>
                    <a:pt x="3443" y="0"/>
                  </a:moveTo>
                  <a:cubicBezTo>
                    <a:pt x="2595" y="0"/>
                    <a:pt x="1903" y="1320"/>
                    <a:pt x="1903" y="2947"/>
                  </a:cubicBezTo>
                  <a:lnTo>
                    <a:pt x="1903" y="3330"/>
                  </a:lnTo>
                  <a:lnTo>
                    <a:pt x="417" y="3330"/>
                  </a:lnTo>
                  <a:cubicBezTo>
                    <a:pt x="186" y="3330"/>
                    <a:pt x="0" y="3688"/>
                    <a:pt x="0" y="4131"/>
                  </a:cubicBezTo>
                  <a:lnTo>
                    <a:pt x="0" y="8432"/>
                  </a:lnTo>
                  <a:cubicBezTo>
                    <a:pt x="0" y="8875"/>
                    <a:pt x="186" y="9233"/>
                    <a:pt x="417" y="9233"/>
                  </a:cubicBezTo>
                  <a:lnTo>
                    <a:pt x="1903" y="9233"/>
                  </a:lnTo>
                  <a:lnTo>
                    <a:pt x="1903" y="16498"/>
                  </a:lnTo>
                  <a:cubicBezTo>
                    <a:pt x="1903" y="19309"/>
                    <a:pt x="3097" y="21600"/>
                    <a:pt x="4560" y="21600"/>
                  </a:cubicBezTo>
                  <a:lnTo>
                    <a:pt x="10847" y="21600"/>
                  </a:lnTo>
                  <a:cubicBezTo>
                    <a:pt x="12257" y="21600"/>
                    <a:pt x="13424" y="19479"/>
                    <a:pt x="13499" y="16771"/>
                  </a:cubicBezTo>
                  <a:lnTo>
                    <a:pt x="13659" y="10953"/>
                  </a:lnTo>
                  <a:cubicBezTo>
                    <a:pt x="13677" y="10408"/>
                    <a:pt x="13912" y="9982"/>
                    <a:pt x="14196" y="9982"/>
                  </a:cubicBezTo>
                  <a:cubicBezTo>
                    <a:pt x="14333" y="9982"/>
                    <a:pt x="14467" y="10085"/>
                    <a:pt x="14564" y="10263"/>
                  </a:cubicBezTo>
                  <a:cubicBezTo>
                    <a:pt x="14662" y="10451"/>
                    <a:pt x="14724" y="10689"/>
                    <a:pt x="14733" y="10953"/>
                  </a:cubicBezTo>
                  <a:lnTo>
                    <a:pt x="14892" y="16771"/>
                  </a:lnTo>
                  <a:cubicBezTo>
                    <a:pt x="14968" y="19479"/>
                    <a:pt x="16135" y="21600"/>
                    <a:pt x="17545" y="21600"/>
                  </a:cubicBezTo>
                  <a:lnTo>
                    <a:pt x="21183" y="21600"/>
                  </a:lnTo>
                  <a:cubicBezTo>
                    <a:pt x="21414" y="21600"/>
                    <a:pt x="21600" y="21242"/>
                    <a:pt x="21600" y="20799"/>
                  </a:cubicBezTo>
                  <a:cubicBezTo>
                    <a:pt x="21600" y="20356"/>
                    <a:pt x="21414" y="19999"/>
                    <a:pt x="21183" y="19999"/>
                  </a:cubicBezTo>
                  <a:lnTo>
                    <a:pt x="17545" y="19999"/>
                  </a:lnTo>
                  <a:cubicBezTo>
                    <a:pt x="16578" y="19999"/>
                    <a:pt x="15775" y="18542"/>
                    <a:pt x="15722" y="16685"/>
                  </a:cubicBezTo>
                  <a:lnTo>
                    <a:pt x="15562" y="10868"/>
                  </a:lnTo>
                  <a:cubicBezTo>
                    <a:pt x="15540" y="10195"/>
                    <a:pt x="15389" y="9574"/>
                    <a:pt x="15136" y="9105"/>
                  </a:cubicBezTo>
                  <a:cubicBezTo>
                    <a:pt x="14884" y="8645"/>
                    <a:pt x="14546" y="8389"/>
                    <a:pt x="14196" y="8389"/>
                  </a:cubicBezTo>
                  <a:cubicBezTo>
                    <a:pt x="13468" y="8389"/>
                    <a:pt x="12869" y="9480"/>
                    <a:pt x="12830" y="10868"/>
                  </a:cubicBezTo>
                  <a:lnTo>
                    <a:pt x="12670" y="16685"/>
                  </a:lnTo>
                  <a:cubicBezTo>
                    <a:pt x="12617" y="18542"/>
                    <a:pt x="11814" y="19999"/>
                    <a:pt x="10847" y="19999"/>
                  </a:cubicBezTo>
                  <a:lnTo>
                    <a:pt x="4560" y="19999"/>
                  </a:lnTo>
                  <a:cubicBezTo>
                    <a:pt x="3553" y="19999"/>
                    <a:pt x="2737" y="18431"/>
                    <a:pt x="2737" y="16498"/>
                  </a:cubicBezTo>
                  <a:lnTo>
                    <a:pt x="2737" y="2947"/>
                  </a:lnTo>
                  <a:cubicBezTo>
                    <a:pt x="2737" y="2197"/>
                    <a:pt x="3052" y="1593"/>
                    <a:pt x="3443" y="1593"/>
                  </a:cubicBezTo>
                  <a:lnTo>
                    <a:pt x="5088" y="1593"/>
                  </a:lnTo>
                  <a:cubicBezTo>
                    <a:pt x="5319" y="1593"/>
                    <a:pt x="5505" y="1235"/>
                    <a:pt x="5505" y="792"/>
                  </a:cubicBezTo>
                  <a:cubicBezTo>
                    <a:pt x="5505" y="358"/>
                    <a:pt x="5319" y="0"/>
                    <a:pt x="5088"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48" name="Google Shape;109;p14"/>
            <p:cNvSpPr/>
            <p:nvPr/>
          </p:nvSpPr>
          <p:spPr>
            <a:xfrm>
              <a:off x="129950" y="307328"/>
              <a:ext cx="293025" cy="269576"/>
            </a:xfrm>
            <a:custGeom>
              <a:avLst/>
              <a:gdLst/>
              <a:ahLst/>
              <a:cxnLst>
                <a:cxn ang="0">
                  <a:pos x="wd2" y="hd2"/>
                </a:cxn>
                <a:cxn ang="5400000">
                  <a:pos x="wd2" y="hd2"/>
                </a:cxn>
                <a:cxn ang="10800000">
                  <a:pos x="wd2" y="hd2"/>
                </a:cxn>
                <a:cxn ang="16200000">
                  <a:pos x="wd2" y="hd2"/>
                </a:cxn>
              </a:cxnLst>
              <a:rect l="0" t="0" r="r" b="b"/>
              <a:pathLst>
                <a:path w="21569" h="21600" fill="norm" stroke="1" extrusionOk="0">
                  <a:moveTo>
                    <a:pt x="19338" y="2338"/>
                  </a:moveTo>
                  <a:cubicBezTo>
                    <a:pt x="19349" y="2338"/>
                    <a:pt x="19372" y="2338"/>
                    <a:pt x="19395" y="2375"/>
                  </a:cubicBezTo>
                  <a:cubicBezTo>
                    <a:pt x="19418" y="2400"/>
                    <a:pt x="19418" y="2425"/>
                    <a:pt x="19418" y="2438"/>
                  </a:cubicBezTo>
                  <a:lnTo>
                    <a:pt x="18592" y="19163"/>
                  </a:lnTo>
                  <a:cubicBezTo>
                    <a:pt x="18592" y="19213"/>
                    <a:pt x="18557" y="19250"/>
                    <a:pt x="18511" y="19250"/>
                  </a:cubicBezTo>
                  <a:lnTo>
                    <a:pt x="2239" y="19250"/>
                  </a:lnTo>
                  <a:cubicBezTo>
                    <a:pt x="2194" y="19250"/>
                    <a:pt x="2159" y="19213"/>
                    <a:pt x="2159" y="19163"/>
                  </a:cubicBezTo>
                  <a:lnTo>
                    <a:pt x="2159" y="2438"/>
                  </a:lnTo>
                  <a:cubicBezTo>
                    <a:pt x="2159" y="2388"/>
                    <a:pt x="2194" y="2338"/>
                    <a:pt x="2239" y="2338"/>
                  </a:cubicBezTo>
                  <a:close/>
                  <a:moveTo>
                    <a:pt x="2239" y="0"/>
                  </a:moveTo>
                  <a:cubicBezTo>
                    <a:pt x="1011" y="0"/>
                    <a:pt x="0" y="1088"/>
                    <a:pt x="0" y="2438"/>
                  </a:cubicBezTo>
                  <a:lnTo>
                    <a:pt x="0" y="19163"/>
                  </a:lnTo>
                  <a:cubicBezTo>
                    <a:pt x="0" y="20500"/>
                    <a:pt x="1011" y="21600"/>
                    <a:pt x="2239" y="21600"/>
                  </a:cubicBezTo>
                  <a:lnTo>
                    <a:pt x="18511" y="21600"/>
                  </a:lnTo>
                  <a:cubicBezTo>
                    <a:pt x="19694" y="21600"/>
                    <a:pt x="20682" y="20588"/>
                    <a:pt x="20739" y="19300"/>
                  </a:cubicBezTo>
                  <a:lnTo>
                    <a:pt x="21566" y="2562"/>
                  </a:lnTo>
                  <a:cubicBezTo>
                    <a:pt x="21600" y="1900"/>
                    <a:pt x="21382" y="1238"/>
                    <a:pt x="20957" y="763"/>
                  </a:cubicBezTo>
                  <a:cubicBezTo>
                    <a:pt x="20544" y="275"/>
                    <a:pt x="19947" y="0"/>
                    <a:pt x="19338"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49" name="Google Shape;110;p14"/>
            <p:cNvSpPr/>
            <p:nvPr/>
          </p:nvSpPr>
          <p:spPr>
            <a:xfrm>
              <a:off x="797807" y="0"/>
              <a:ext cx="139626" cy="199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8" y="7476"/>
                  </a:moveTo>
                  <a:cubicBezTo>
                    <a:pt x="11729" y="8626"/>
                    <a:pt x="13056" y="9794"/>
                    <a:pt x="14939" y="10792"/>
                  </a:cubicBezTo>
                  <a:cubicBezTo>
                    <a:pt x="13056" y="11806"/>
                    <a:pt x="11729" y="12974"/>
                    <a:pt x="10788" y="14124"/>
                  </a:cubicBezTo>
                  <a:cubicBezTo>
                    <a:pt x="9847" y="12974"/>
                    <a:pt x="8519" y="11806"/>
                    <a:pt x="6661" y="10792"/>
                  </a:cubicBezTo>
                  <a:cubicBezTo>
                    <a:pt x="8519" y="9794"/>
                    <a:pt x="9847" y="8626"/>
                    <a:pt x="10788" y="7476"/>
                  </a:cubicBezTo>
                  <a:close/>
                  <a:moveTo>
                    <a:pt x="10788" y="0"/>
                  </a:moveTo>
                  <a:cubicBezTo>
                    <a:pt x="9533" y="0"/>
                    <a:pt x="8543" y="710"/>
                    <a:pt x="8543" y="1590"/>
                  </a:cubicBezTo>
                  <a:cubicBezTo>
                    <a:pt x="8543" y="2503"/>
                    <a:pt x="8181" y="7172"/>
                    <a:pt x="1327" y="9354"/>
                  </a:cubicBezTo>
                  <a:cubicBezTo>
                    <a:pt x="507" y="9607"/>
                    <a:pt x="0" y="10182"/>
                    <a:pt x="0" y="10792"/>
                  </a:cubicBezTo>
                  <a:cubicBezTo>
                    <a:pt x="0" y="11418"/>
                    <a:pt x="507" y="11993"/>
                    <a:pt x="1327" y="12246"/>
                  </a:cubicBezTo>
                  <a:cubicBezTo>
                    <a:pt x="8181" y="14428"/>
                    <a:pt x="8543" y="19097"/>
                    <a:pt x="8543" y="20010"/>
                  </a:cubicBezTo>
                  <a:cubicBezTo>
                    <a:pt x="8543" y="20890"/>
                    <a:pt x="9533" y="21600"/>
                    <a:pt x="10788" y="21600"/>
                  </a:cubicBezTo>
                  <a:cubicBezTo>
                    <a:pt x="12043" y="21600"/>
                    <a:pt x="13056" y="20890"/>
                    <a:pt x="13056" y="20010"/>
                  </a:cubicBezTo>
                  <a:cubicBezTo>
                    <a:pt x="13056" y="19097"/>
                    <a:pt x="13394" y="14428"/>
                    <a:pt x="20273" y="12246"/>
                  </a:cubicBezTo>
                  <a:cubicBezTo>
                    <a:pt x="21069" y="11993"/>
                    <a:pt x="21600" y="11418"/>
                    <a:pt x="21600" y="10792"/>
                  </a:cubicBezTo>
                  <a:cubicBezTo>
                    <a:pt x="21600" y="10182"/>
                    <a:pt x="21069" y="9607"/>
                    <a:pt x="20273" y="9354"/>
                  </a:cubicBezTo>
                  <a:cubicBezTo>
                    <a:pt x="13394" y="7172"/>
                    <a:pt x="13056" y="2503"/>
                    <a:pt x="13056" y="1590"/>
                  </a:cubicBezTo>
                  <a:cubicBezTo>
                    <a:pt x="13056" y="710"/>
                    <a:pt x="12043" y="0"/>
                    <a:pt x="10788"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153" name="Google Shape;111;p14"/>
          <p:cNvGrpSpPr/>
          <p:nvPr/>
        </p:nvGrpSpPr>
        <p:grpSpPr>
          <a:xfrm>
            <a:off x="5" y="4503265"/>
            <a:ext cx="745822" cy="640222"/>
            <a:chOff x="0" y="0"/>
            <a:chExt cx="745820" cy="640221"/>
          </a:xfrm>
        </p:grpSpPr>
        <p:sp>
          <p:nvSpPr>
            <p:cNvPr id="151" name="Google Shape;112;p14"/>
            <p:cNvSpPr/>
            <p:nvPr/>
          </p:nvSpPr>
          <p:spPr>
            <a:xfrm>
              <a:off x="-1" y="-1"/>
              <a:ext cx="745822" cy="6402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55" y="736"/>
                  </a:moveTo>
                  <a:cubicBezTo>
                    <a:pt x="13952" y="736"/>
                    <a:pt x="14192" y="1015"/>
                    <a:pt x="14192" y="1361"/>
                  </a:cubicBezTo>
                  <a:lnTo>
                    <a:pt x="14192" y="3474"/>
                  </a:lnTo>
                  <a:lnTo>
                    <a:pt x="13460" y="3474"/>
                  </a:lnTo>
                  <a:lnTo>
                    <a:pt x="13460" y="1955"/>
                  </a:lnTo>
                  <a:cubicBezTo>
                    <a:pt x="13460" y="1755"/>
                    <a:pt x="13318" y="1589"/>
                    <a:pt x="13146" y="1589"/>
                  </a:cubicBezTo>
                  <a:lnTo>
                    <a:pt x="12518" y="1589"/>
                  </a:lnTo>
                  <a:cubicBezTo>
                    <a:pt x="12342" y="1589"/>
                    <a:pt x="12201" y="1755"/>
                    <a:pt x="12201" y="1955"/>
                  </a:cubicBezTo>
                  <a:cubicBezTo>
                    <a:pt x="12201" y="2160"/>
                    <a:pt x="12342" y="2325"/>
                    <a:pt x="12518" y="2325"/>
                  </a:cubicBezTo>
                  <a:lnTo>
                    <a:pt x="12828" y="2325"/>
                  </a:lnTo>
                  <a:lnTo>
                    <a:pt x="12828" y="3474"/>
                  </a:lnTo>
                  <a:lnTo>
                    <a:pt x="8772" y="3474"/>
                  </a:lnTo>
                  <a:lnTo>
                    <a:pt x="8772" y="2325"/>
                  </a:lnTo>
                  <a:lnTo>
                    <a:pt x="11040" y="2325"/>
                  </a:lnTo>
                  <a:cubicBezTo>
                    <a:pt x="11212" y="2325"/>
                    <a:pt x="11353" y="2160"/>
                    <a:pt x="11353" y="1955"/>
                  </a:cubicBezTo>
                  <a:cubicBezTo>
                    <a:pt x="11353" y="1755"/>
                    <a:pt x="11212" y="1589"/>
                    <a:pt x="11040" y="1589"/>
                  </a:cubicBezTo>
                  <a:lnTo>
                    <a:pt x="8458" y="1589"/>
                  </a:lnTo>
                  <a:cubicBezTo>
                    <a:pt x="8282" y="1589"/>
                    <a:pt x="8140" y="1755"/>
                    <a:pt x="8140" y="1955"/>
                  </a:cubicBezTo>
                  <a:lnTo>
                    <a:pt x="8140" y="3474"/>
                  </a:lnTo>
                  <a:lnTo>
                    <a:pt x="7408" y="3474"/>
                  </a:lnTo>
                  <a:lnTo>
                    <a:pt x="7408" y="1361"/>
                  </a:lnTo>
                  <a:cubicBezTo>
                    <a:pt x="7408" y="1015"/>
                    <a:pt x="7648" y="736"/>
                    <a:pt x="7945" y="736"/>
                  </a:cubicBezTo>
                  <a:close/>
                  <a:moveTo>
                    <a:pt x="3581" y="4214"/>
                  </a:moveTo>
                  <a:lnTo>
                    <a:pt x="3581" y="5067"/>
                  </a:lnTo>
                  <a:lnTo>
                    <a:pt x="2680" y="5067"/>
                  </a:lnTo>
                  <a:lnTo>
                    <a:pt x="2680" y="4214"/>
                  </a:lnTo>
                  <a:close/>
                  <a:moveTo>
                    <a:pt x="15940" y="4214"/>
                  </a:moveTo>
                  <a:lnTo>
                    <a:pt x="15940" y="5067"/>
                  </a:lnTo>
                  <a:lnTo>
                    <a:pt x="5660" y="5067"/>
                  </a:lnTo>
                  <a:lnTo>
                    <a:pt x="5660" y="4214"/>
                  </a:lnTo>
                  <a:close/>
                  <a:moveTo>
                    <a:pt x="18920" y="4214"/>
                  </a:moveTo>
                  <a:lnTo>
                    <a:pt x="18920" y="5067"/>
                  </a:lnTo>
                  <a:lnTo>
                    <a:pt x="18019" y="5067"/>
                  </a:lnTo>
                  <a:lnTo>
                    <a:pt x="18019" y="4214"/>
                  </a:lnTo>
                  <a:close/>
                  <a:moveTo>
                    <a:pt x="2045" y="4214"/>
                  </a:moveTo>
                  <a:lnTo>
                    <a:pt x="2045" y="5237"/>
                  </a:lnTo>
                  <a:cubicBezTo>
                    <a:pt x="2045" y="5579"/>
                    <a:pt x="1806" y="5862"/>
                    <a:pt x="1509" y="5862"/>
                  </a:cubicBezTo>
                  <a:lnTo>
                    <a:pt x="635" y="5862"/>
                  </a:lnTo>
                  <a:lnTo>
                    <a:pt x="635" y="4839"/>
                  </a:lnTo>
                  <a:cubicBezTo>
                    <a:pt x="635" y="4493"/>
                    <a:pt x="874" y="4214"/>
                    <a:pt x="1168" y="4214"/>
                  </a:cubicBezTo>
                  <a:close/>
                  <a:moveTo>
                    <a:pt x="20432" y="4214"/>
                  </a:moveTo>
                  <a:cubicBezTo>
                    <a:pt x="20726" y="4214"/>
                    <a:pt x="20969" y="4493"/>
                    <a:pt x="20969" y="4839"/>
                  </a:cubicBezTo>
                  <a:lnTo>
                    <a:pt x="20969" y="5862"/>
                  </a:lnTo>
                  <a:lnTo>
                    <a:pt x="20091" y="5862"/>
                  </a:lnTo>
                  <a:cubicBezTo>
                    <a:pt x="19794" y="5862"/>
                    <a:pt x="19555" y="5579"/>
                    <a:pt x="19555" y="5237"/>
                  </a:cubicBezTo>
                  <a:lnTo>
                    <a:pt x="19555" y="4214"/>
                  </a:lnTo>
                  <a:close/>
                  <a:moveTo>
                    <a:pt x="5029" y="4214"/>
                  </a:moveTo>
                  <a:lnTo>
                    <a:pt x="5029" y="11327"/>
                  </a:lnTo>
                  <a:lnTo>
                    <a:pt x="4212" y="11327"/>
                  </a:lnTo>
                  <a:lnTo>
                    <a:pt x="4212" y="4214"/>
                  </a:lnTo>
                  <a:close/>
                  <a:moveTo>
                    <a:pt x="17388" y="4214"/>
                  </a:moveTo>
                  <a:lnTo>
                    <a:pt x="17388" y="11327"/>
                  </a:lnTo>
                  <a:lnTo>
                    <a:pt x="16571" y="11327"/>
                  </a:lnTo>
                  <a:lnTo>
                    <a:pt x="16571" y="4214"/>
                  </a:lnTo>
                  <a:close/>
                  <a:moveTo>
                    <a:pt x="5326" y="12063"/>
                  </a:moveTo>
                  <a:lnTo>
                    <a:pt x="5326" y="13015"/>
                  </a:lnTo>
                  <a:lnTo>
                    <a:pt x="3915" y="13015"/>
                  </a:lnTo>
                  <a:lnTo>
                    <a:pt x="3915" y="12063"/>
                  </a:lnTo>
                  <a:close/>
                  <a:moveTo>
                    <a:pt x="17685" y="12063"/>
                  </a:moveTo>
                  <a:lnTo>
                    <a:pt x="17685" y="13015"/>
                  </a:lnTo>
                  <a:lnTo>
                    <a:pt x="16274" y="13015"/>
                  </a:lnTo>
                  <a:lnTo>
                    <a:pt x="16274" y="12063"/>
                  </a:lnTo>
                  <a:close/>
                  <a:moveTo>
                    <a:pt x="3581" y="5803"/>
                  </a:moveTo>
                  <a:lnTo>
                    <a:pt x="3581" y="11327"/>
                  </a:lnTo>
                  <a:cubicBezTo>
                    <a:pt x="3412" y="11339"/>
                    <a:pt x="3281" y="11496"/>
                    <a:pt x="3281" y="11693"/>
                  </a:cubicBezTo>
                  <a:lnTo>
                    <a:pt x="3281" y="13385"/>
                  </a:lnTo>
                  <a:cubicBezTo>
                    <a:pt x="3281" y="13582"/>
                    <a:pt x="3412" y="13739"/>
                    <a:pt x="3581" y="13751"/>
                  </a:cubicBezTo>
                  <a:lnTo>
                    <a:pt x="3581" y="19275"/>
                  </a:lnTo>
                  <a:lnTo>
                    <a:pt x="2572" y="19275"/>
                  </a:lnTo>
                  <a:cubicBezTo>
                    <a:pt x="2454" y="18980"/>
                    <a:pt x="2251" y="18740"/>
                    <a:pt x="1998" y="18602"/>
                  </a:cubicBezTo>
                  <a:lnTo>
                    <a:pt x="1998" y="16509"/>
                  </a:lnTo>
                  <a:cubicBezTo>
                    <a:pt x="1998" y="16304"/>
                    <a:pt x="1856" y="16139"/>
                    <a:pt x="1681" y="16139"/>
                  </a:cubicBezTo>
                  <a:cubicBezTo>
                    <a:pt x="1505" y="16139"/>
                    <a:pt x="1363" y="16304"/>
                    <a:pt x="1363" y="16509"/>
                  </a:cubicBezTo>
                  <a:lnTo>
                    <a:pt x="1363" y="18480"/>
                  </a:lnTo>
                  <a:lnTo>
                    <a:pt x="631" y="18480"/>
                  </a:lnTo>
                  <a:lnTo>
                    <a:pt x="631" y="6598"/>
                  </a:lnTo>
                  <a:lnTo>
                    <a:pt x="1363" y="6598"/>
                  </a:lnTo>
                  <a:lnTo>
                    <a:pt x="1363" y="14786"/>
                  </a:lnTo>
                  <a:cubicBezTo>
                    <a:pt x="1363" y="14990"/>
                    <a:pt x="1505" y="15155"/>
                    <a:pt x="1681" y="15155"/>
                  </a:cubicBezTo>
                  <a:cubicBezTo>
                    <a:pt x="1856" y="15155"/>
                    <a:pt x="1998" y="14990"/>
                    <a:pt x="1998" y="14786"/>
                  </a:cubicBezTo>
                  <a:lnTo>
                    <a:pt x="1998" y="6472"/>
                  </a:lnTo>
                  <a:cubicBezTo>
                    <a:pt x="2251" y="6338"/>
                    <a:pt x="2454" y="6098"/>
                    <a:pt x="2572" y="5803"/>
                  </a:cubicBezTo>
                  <a:close/>
                  <a:moveTo>
                    <a:pt x="15940" y="5803"/>
                  </a:moveTo>
                  <a:lnTo>
                    <a:pt x="15940" y="11327"/>
                  </a:lnTo>
                  <a:cubicBezTo>
                    <a:pt x="15771" y="11339"/>
                    <a:pt x="15640" y="11496"/>
                    <a:pt x="15640" y="11693"/>
                  </a:cubicBezTo>
                  <a:lnTo>
                    <a:pt x="15640" y="13385"/>
                  </a:lnTo>
                  <a:cubicBezTo>
                    <a:pt x="15640" y="13582"/>
                    <a:pt x="15771" y="13739"/>
                    <a:pt x="15940" y="13751"/>
                  </a:cubicBezTo>
                  <a:lnTo>
                    <a:pt x="15940" y="19275"/>
                  </a:lnTo>
                  <a:lnTo>
                    <a:pt x="5660" y="19275"/>
                  </a:lnTo>
                  <a:lnTo>
                    <a:pt x="5660" y="13751"/>
                  </a:lnTo>
                  <a:cubicBezTo>
                    <a:pt x="5829" y="13739"/>
                    <a:pt x="5960" y="13582"/>
                    <a:pt x="5960" y="13385"/>
                  </a:cubicBezTo>
                  <a:lnTo>
                    <a:pt x="5960" y="11693"/>
                  </a:lnTo>
                  <a:cubicBezTo>
                    <a:pt x="5960" y="11496"/>
                    <a:pt x="5829" y="11339"/>
                    <a:pt x="5660" y="11327"/>
                  </a:cubicBezTo>
                  <a:lnTo>
                    <a:pt x="5660" y="5803"/>
                  </a:lnTo>
                  <a:close/>
                  <a:moveTo>
                    <a:pt x="19028" y="5803"/>
                  </a:moveTo>
                  <a:cubicBezTo>
                    <a:pt x="19146" y="6098"/>
                    <a:pt x="19349" y="6338"/>
                    <a:pt x="19602" y="6472"/>
                  </a:cubicBezTo>
                  <a:lnTo>
                    <a:pt x="19602" y="18602"/>
                  </a:lnTo>
                  <a:cubicBezTo>
                    <a:pt x="19349" y="18740"/>
                    <a:pt x="19146" y="18980"/>
                    <a:pt x="19028" y="19275"/>
                  </a:cubicBezTo>
                  <a:lnTo>
                    <a:pt x="18019" y="19275"/>
                  </a:lnTo>
                  <a:lnTo>
                    <a:pt x="18019" y="13751"/>
                  </a:lnTo>
                  <a:cubicBezTo>
                    <a:pt x="18188" y="13739"/>
                    <a:pt x="18320" y="13582"/>
                    <a:pt x="18320" y="13385"/>
                  </a:cubicBezTo>
                  <a:lnTo>
                    <a:pt x="18320" y="11693"/>
                  </a:lnTo>
                  <a:cubicBezTo>
                    <a:pt x="18320" y="11496"/>
                    <a:pt x="18188" y="11339"/>
                    <a:pt x="18019" y="11327"/>
                  </a:cubicBezTo>
                  <a:lnTo>
                    <a:pt x="18019" y="5803"/>
                  </a:lnTo>
                  <a:close/>
                  <a:moveTo>
                    <a:pt x="1509" y="19216"/>
                  </a:moveTo>
                  <a:cubicBezTo>
                    <a:pt x="1806" y="19216"/>
                    <a:pt x="2045" y="19499"/>
                    <a:pt x="2045" y="19841"/>
                  </a:cubicBezTo>
                  <a:lnTo>
                    <a:pt x="2045" y="20864"/>
                  </a:lnTo>
                  <a:lnTo>
                    <a:pt x="1168" y="20864"/>
                  </a:lnTo>
                  <a:cubicBezTo>
                    <a:pt x="874" y="20864"/>
                    <a:pt x="635" y="20585"/>
                    <a:pt x="635" y="20239"/>
                  </a:cubicBezTo>
                  <a:lnTo>
                    <a:pt x="635" y="19216"/>
                  </a:lnTo>
                  <a:close/>
                  <a:moveTo>
                    <a:pt x="3581" y="20011"/>
                  </a:moveTo>
                  <a:lnTo>
                    <a:pt x="3581" y="20864"/>
                  </a:lnTo>
                  <a:lnTo>
                    <a:pt x="2680" y="20864"/>
                  </a:lnTo>
                  <a:lnTo>
                    <a:pt x="2680" y="20011"/>
                  </a:lnTo>
                  <a:close/>
                  <a:moveTo>
                    <a:pt x="5029" y="13751"/>
                  </a:moveTo>
                  <a:lnTo>
                    <a:pt x="5029" y="20864"/>
                  </a:lnTo>
                  <a:lnTo>
                    <a:pt x="4212" y="20864"/>
                  </a:lnTo>
                  <a:lnTo>
                    <a:pt x="4212" y="13751"/>
                  </a:lnTo>
                  <a:close/>
                  <a:moveTo>
                    <a:pt x="15940" y="20011"/>
                  </a:moveTo>
                  <a:lnTo>
                    <a:pt x="15940" y="20864"/>
                  </a:lnTo>
                  <a:lnTo>
                    <a:pt x="5660" y="20864"/>
                  </a:lnTo>
                  <a:lnTo>
                    <a:pt x="5660" y="20011"/>
                  </a:lnTo>
                  <a:close/>
                  <a:moveTo>
                    <a:pt x="17388" y="13751"/>
                  </a:moveTo>
                  <a:lnTo>
                    <a:pt x="17388" y="20864"/>
                  </a:lnTo>
                  <a:lnTo>
                    <a:pt x="16571" y="20864"/>
                  </a:lnTo>
                  <a:lnTo>
                    <a:pt x="16571" y="13751"/>
                  </a:lnTo>
                  <a:close/>
                  <a:moveTo>
                    <a:pt x="18920" y="20011"/>
                  </a:moveTo>
                  <a:lnTo>
                    <a:pt x="18920" y="20864"/>
                  </a:lnTo>
                  <a:lnTo>
                    <a:pt x="18019" y="20864"/>
                  </a:lnTo>
                  <a:lnTo>
                    <a:pt x="18019" y="20011"/>
                  </a:lnTo>
                  <a:close/>
                  <a:moveTo>
                    <a:pt x="20969" y="19216"/>
                  </a:moveTo>
                  <a:lnTo>
                    <a:pt x="20969" y="20239"/>
                  </a:lnTo>
                  <a:cubicBezTo>
                    <a:pt x="20969" y="20585"/>
                    <a:pt x="20726" y="20864"/>
                    <a:pt x="20432" y="20864"/>
                  </a:cubicBezTo>
                  <a:lnTo>
                    <a:pt x="19555" y="20864"/>
                  </a:lnTo>
                  <a:lnTo>
                    <a:pt x="19555" y="19841"/>
                  </a:lnTo>
                  <a:cubicBezTo>
                    <a:pt x="19555" y="19499"/>
                    <a:pt x="19794" y="19216"/>
                    <a:pt x="20091" y="19216"/>
                  </a:cubicBezTo>
                  <a:close/>
                  <a:moveTo>
                    <a:pt x="7945" y="0"/>
                  </a:moveTo>
                  <a:cubicBezTo>
                    <a:pt x="7300" y="0"/>
                    <a:pt x="6777" y="610"/>
                    <a:pt x="6777" y="1361"/>
                  </a:cubicBezTo>
                  <a:lnTo>
                    <a:pt x="6777" y="3474"/>
                  </a:lnTo>
                  <a:lnTo>
                    <a:pt x="1168" y="3474"/>
                  </a:lnTo>
                  <a:cubicBezTo>
                    <a:pt x="523" y="3474"/>
                    <a:pt x="0" y="4088"/>
                    <a:pt x="0" y="4839"/>
                  </a:cubicBezTo>
                  <a:lnTo>
                    <a:pt x="0" y="20239"/>
                  </a:lnTo>
                  <a:cubicBezTo>
                    <a:pt x="0" y="20990"/>
                    <a:pt x="523" y="21600"/>
                    <a:pt x="1168" y="21600"/>
                  </a:cubicBezTo>
                  <a:lnTo>
                    <a:pt x="20432" y="21600"/>
                  </a:lnTo>
                  <a:cubicBezTo>
                    <a:pt x="21077" y="21600"/>
                    <a:pt x="21600" y="20990"/>
                    <a:pt x="21600" y="20239"/>
                  </a:cubicBezTo>
                  <a:lnTo>
                    <a:pt x="21600" y="10111"/>
                  </a:lnTo>
                  <a:cubicBezTo>
                    <a:pt x="21600" y="9907"/>
                    <a:pt x="21458" y="9742"/>
                    <a:pt x="21283" y="9742"/>
                  </a:cubicBezTo>
                  <a:cubicBezTo>
                    <a:pt x="21107" y="9742"/>
                    <a:pt x="20969" y="9907"/>
                    <a:pt x="20969" y="10111"/>
                  </a:cubicBezTo>
                  <a:lnTo>
                    <a:pt x="20969" y="18480"/>
                  </a:lnTo>
                  <a:lnTo>
                    <a:pt x="20237" y="18480"/>
                  </a:lnTo>
                  <a:lnTo>
                    <a:pt x="20237" y="6598"/>
                  </a:lnTo>
                  <a:lnTo>
                    <a:pt x="20969" y="6598"/>
                  </a:lnTo>
                  <a:lnTo>
                    <a:pt x="20969" y="8388"/>
                  </a:lnTo>
                  <a:cubicBezTo>
                    <a:pt x="20969" y="8593"/>
                    <a:pt x="21107" y="8758"/>
                    <a:pt x="21283" y="8758"/>
                  </a:cubicBezTo>
                  <a:cubicBezTo>
                    <a:pt x="21458" y="8758"/>
                    <a:pt x="21600" y="8593"/>
                    <a:pt x="21600" y="8388"/>
                  </a:cubicBezTo>
                  <a:lnTo>
                    <a:pt x="21600" y="4839"/>
                  </a:lnTo>
                  <a:cubicBezTo>
                    <a:pt x="21600" y="4088"/>
                    <a:pt x="21077" y="3474"/>
                    <a:pt x="20432" y="3474"/>
                  </a:cubicBezTo>
                  <a:lnTo>
                    <a:pt x="14823" y="3474"/>
                  </a:lnTo>
                  <a:lnTo>
                    <a:pt x="14823" y="1361"/>
                  </a:lnTo>
                  <a:cubicBezTo>
                    <a:pt x="14823" y="610"/>
                    <a:pt x="14300" y="0"/>
                    <a:pt x="1365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52" name="Google Shape;113;p14"/>
            <p:cNvSpPr/>
            <p:nvPr/>
          </p:nvSpPr>
          <p:spPr>
            <a:xfrm>
              <a:off x="303105" y="209090"/>
              <a:ext cx="139611" cy="80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10" y="5837"/>
                  </a:moveTo>
                  <a:lnTo>
                    <a:pt x="18210" y="15763"/>
                  </a:lnTo>
                  <a:lnTo>
                    <a:pt x="3390" y="15763"/>
                  </a:lnTo>
                  <a:lnTo>
                    <a:pt x="3390" y="5837"/>
                  </a:lnTo>
                  <a:close/>
                  <a:moveTo>
                    <a:pt x="1695" y="0"/>
                  </a:moveTo>
                  <a:cubicBezTo>
                    <a:pt x="757" y="0"/>
                    <a:pt x="0" y="1311"/>
                    <a:pt x="0" y="2903"/>
                  </a:cubicBezTo>
                  <a:lnTo>
                    <a:pt x="0" y="18666"/>
                  </a:lnTo>
                  <a:cubicBezTo>
                    <a:pt x="0" y="20289"/>
                    <a:pt x="757" y="21600"/>
                    <a:pt x="1695" y="21600"/>
                  </a:cubicBezTo>
                  <a:lnTo>
                    <a:pt x="19905" y="21600"/>
                  </a:lnTo>
                  <a:cubicBezTo>
                    <a:pt x="20843" y="21600"/>
                    <a:pt x="21600" y="20289"/>
                    <a:pt x="21600" y="18666"/>
                  </a:cubicBezTo>
                  <a:lnTo>
                    <a:pt x="21600" y="2903"/>
                  </a:lnTo>
                  <a:cubicBezTo>
                    <a:pt x="21600" y="1311"/>
                    <a:pt x="20843" y="0"/>
                    <a:pt x="1990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Google Shape;359;p31"/>
          <p:cNvSpPr txBox="1"/>
          <p:nvPr>
            <p:ph type="title"/>
          </p:nvPr>
        </p:nvSpPr>
        <p:spPr>
          <a:xfrm>
            <a:off x="727650" y="527349"/>
            <a:ext cx="8097057" cy="806252"/>
          </a:xfrm>
          <a:prstGeom prst="rect">
            <a:avLst/>
          </a:prstGeom>
        </p:spPr>
        <p:txBody>
          <a:bodyPr/>
          <a:lstStyle>
            <a:lvl1pPr>
              <a:lnSpc>
                <a:spcPct val="115000"/>
              </a:lnSpc>
              <a:defRPr sz="1900">
                <a:solidFill>
                  <a:srgbClr val="000000"/>
                </a:solidFill>
              </a:defRPr>
            </a:lvl1pPr>
          </a:lstStyle>
          <a:p>
            <a:pPr/>
            <a:r>
              <a:t>Selecting Mode of Transportation Page:</a:t>
            </a:r>
          </a:p>
        </p:txBody>
      </p:sp>
      <p:sp>
        <p:nvSpPr>
          <p:cNvPr id="384" name="Google Shape;360;p31"/>
          <p:cNvSpPr txBox="1"/>
          <p:nvPr>
            <p:ph type="body" idx="1"/>
          </p:nvPr>
        </p:nvSpPr>
        <p:spPr>
          <a:xfrm>
            <a:off x="729449" y="1373150"/>
            <a:ext cx="8215502" cy="3646200"/>
          </a:xfrm>
          <a:prstGeom prst="rect">
            <a:avLst/>
          </a:prstGeom>
        </p:spPr>
        <p:txBody>
          <a:bodyPr/>
          <a:lstStyle/>
          <a:p>
            <a:pPr marL="0" indent="0">
              <a:buSzTx/>
              <a:buNone/>
            </a:pPr>
          </a:p>
        </p:txBody>
      </p:sp>
      <p:pic>
        <p:nvPicPr>
          <p:cNvPr id="385" name="Google Shape;361;p31" descr="Google Shape;361;p31"/>
          <p:cNvPicPr>
            <a:picLocks noChangeAspect="1"/>
          </p:cNvPicPr>
          <p:nvPr/>
        </p:nvPicPr>
        <p:blipFill>
          <a:blip r:embed="rId2">
            <a:extLst/>
          </a:blip>
          <a:stretch>
            <a:fillRect/>
          </a:stretch>
        </p:blipFill>
        <p:spPr>
          <a:xfrm>
            <a:off x="1525550" y="1483575"/>
            <a:ext cx="6501256" cy="3425350"/>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Google Shape;366;p32"/>
          <p:cNvSpPr txBox="1"/>
          <p:nvPr>
            <p:ph type="title"/>
          </p:nvPr>
        </p:nvSpPr>
        <p:spPr>
          <a:xfrm>
            <a:off x="465141" y="490005"/>
            <a:ext cx="7898121" cy="835193"/>
          </a:xfrm>
          <a:prstGeom prst="rect">
            <a:avLst/>
          </a:prstGeom>
        </p:spPr>
        <p:txBody>
          <a:bodyPr/>
          <a:lstStyle>
            <a:lvl1pPr>
              <a:lnSpc>
                <a:spcPct val="115000"/>
              </a:lnSpc>
              <a:defRPr sz="1800">
                <a:solidFill>
                  <a:srgbClr val="000000"/>
                </a:solidFill>
              </a:defRPr>
            </a:lvl1pPr>
          </a:lstStyle>
          <a:p>
            <a:pPr/>
            <a:r>
              <a:t>Finding Buses/Trains/Flights:</a:t>
            </a:r>
          </a:p>
        </p:txBody>
      </p:sp>
      <p:sp>
        <p:nvSpPr>
          <p:cNvPr id="388" name="Google Shape;367;p32"/>
          <p:cNvSpPr txBox="1"/>
          <p:nvPr>
            <p:ph type="body" idx="1"/>
          </p:nvPr>
        </p:nvSpPr>
        <p:spPr>
          <a:xfrm>
            <a:off x="400499" y="1501788"/>
            <a:ext cx="8343002" cy="4608302"/>
          </a:xfrm>
          <a:prstGeom prst="rect">
            <a:avLst/>
          </a:prstGeom>
        </p:spPr>
        <p:txBody>
          <a:bodyPr/>
          <a:lstStyle/>
          <a:p>
            <a:pPr marL="0" indent="0">
              <a:spcBef>
                <a:spcPts val="1200"/>
              </a:spcBef>
              <a:buSzTx/>
              <a:buNone/>
            </a:pPr>
          </a:p>
        </p:txBody>
      </p:sp>
      <p:pic>
        <p:nvPicPr>
          <p:cNvPr id="389" name="unknown.png" descr="unknown.png"/>
          <p:cNvPicPr>
            <a:picLocks noChangeAspect="1"/>
          </p:cNvPicPr>
          <p:nvPr/>
        </p:nvPicPr>
        <p:blipFill>
          <a:blip r:embed="rId2">
            <a:extLst/>
          </a:blip>
          <a:stretch>
            <a:fillRect/>
          </a:stretch>
        </p:blipFill>
        <p:spPr>
          <a:xfrm>
            <a:off x="400500" y="1501788"/>
            <a:ext cx="8134623" cy="3018709"/>
          </a:xfrm>
          <a:prstGeom prst="rect">
            <a:avLst/>
          </a:prstGeom>
          <a:ln w="25400">
            <a:solidFill>
              <a:srgbClr val="DDDDDD"/>
            </a:solidFill>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Google Shape;366;p32"/>
          <p:cNvSpPr txBox="1"/>
          <p:nvPr>
            <p:ph type="title"/>
          </p:nvPr>
        </p:nvSpPr>
        <p:spPr>
          <a:xfrm>
            <a:off x="465141" y="490005"/>
            <a:ext cx="7898121" cy="835193"/>
          </a:xfrm>
          <a:prstGeom prst="rect">
            <a:avLst/>
          </a:prstGeom>
        </p:spPr>
        <p:txBody>
          <a:bodyPr/>
          <a:lstStyle>
            <a:lvl1pPr>
              <a:lnSpc>
                <a:spcPct val="115000"/>
              </a:lnSpc>
              <a:defRPr sz="1800">
                <a:solidFill>
                  <a:srgbClr val="000000"/>
                </a:solidFill>
              </a:defRPr>
            </a:lvl1pPr>
          </a:lstStyle>
          <a:p>
            <a:pPr/>
            <a:r>
              <a:t>Displaying Buses/Trains/Flights:</a:t>
            </a:r>
          </a:p>
        </p:txBody>
      </p:sp>
      <p:sp>
        <p:nvSpPr>
          <p:cNvPr id="392" name="Google Shape;367;p32"/>
          <p:cNvSpPr txBox="1"/>
          <p:nvPr>
            <p:ph type="body" idx="1"/>
          </p:nvPr>
        </p:nvSpPr>
        <p:spPr>
          <a:xfrm>
            <a:off x="400499" y="1501788"/>
            <a:ext cx="8343002" cy="4608302"/>
          </a:xfrm>
          <a:prstGeom prst="rect">
            <a:avLst/>
          </a:prstGeom>
        </p:spPr>
        <p:txBody>
          <a:bodyPr/>
          <a:lstStyle/>
          <a:p>
            <a:pPr marL="0" indent="0">
              <a:spcBef>
                <a:spcPts val="1200"/>
              </a:spcBef>
              <a:buSzTx/>
              <a:buNone/>
            </a:pPr>
          </a:p>
        </p:txBody>
      </p:sp>
      <p:pic>
        <p:nvPicPr>
          <p:cNvPr id="393" name="unknown.png" descr="unknown.png"/>
          <p:cNvPicPr>
            <a:picLocks noChangeAspect="1"/>
          </p:cNvPicPr>
          <p:nvPr/>
        </p:nvPicPr>
        <p:blipFill>
          <a:blip r:embed="rId2">
            <a:extLst/>
          </a:blip>
          <a:stretch>
            <a:fillRect/>
          </a:stretch>
        </p:blipFill>
        <p:spPr>
          <a:xfrm>
            <a:off x="400500" y="1501788"/>
            <a:ext cx="8160023" cy="1338755"/>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Google Shape;375;p33"/>
          <p:cNvSpPr txBox="1"/>
          <p:nvPr>
            <p:ph type="title"/>
          </p:nvPr>
        </p:nvSpPr>
        <p:spPr>
          <a:xfrm>
            <a:off x="765175" y="614375"/>
            <a:ext cx="7688699" cy="535200"/>
          </a:xfrm>
          <a:prstGeom prst="rect">
            <a:avLst/>
          </a:prstGeom>
        </p:spPr>
        <p:txBody>
          <a:bodyPr/>
          <a:lstStyle>
            <a:lvl1pPr>
              <a:lnSpc>
                <a:spcPct val="115000"/>
              </a:lnSpc>
              <a:defRPr sz="1800">
                <a:solidFill>
                  <a:srgbClr val="000000"/>
                </a:solidFill>
              </a:defRPr>
            </a:lvl1pPr>
          </a:lstStyle>
          <a:p>
            <a:pPr/>
            <a:r>
              <a:t>Reservation Page:</a:t>
            </a:r>
          </a:p>
        </p:txBody>
      </p:sp>
      <p:sp>
        <p:nvSpPr>
          <p:cNvPr id="396" name="Google Shape;376;p33"/>
          <p:cNvSpPr txBox="1"/>
          <p:nvPr>
            <p:ph type="body" idx="1"/>
          </p:nvPr>
        </p:nvSpPr>
        <p:spPr>
          <a:xfrm>
            <a:off x="729474" y="1493049"/>
            <a:ext cx="8414702" cy="3579002"/>
          </a:xfrm>
          <a:prstGeom prst="rect">
            <a:avLst/>
          </a:prstGeom>
        </p:spPr>
        <p:txBody>
          <a:bodyPr/>
          <a:lstStyle/>
          <a:p>
            <a:pPr marL="0" indent="0">
              <a:spcBef>
                <a:spcPts val="1200"/>
              </a:spcBef>
              <a:buSzTx/>
              <a:buNone/>
            </a:pPr>
          </a:p>
        </p:txBody>
      </p:sp>
      <p:pic>
        <p:nvPicPr>
          <p:cNvPr id="397" name="Google Shape;377;p33" descr="Google Shape;377;p33"/>
          <p:cNvPicPr>
            <a:picLocks noChangeAspect="1"/>
          </p:cNvPicPr>
          <p:nvPr/>
        </p:nvPicPr>
        <p:blipFill>
          <a:blip r:embed="rId2">
            <a:extLst/>
          </a:blip>
          <a:stretch>
            <a:fillRect/>
          </a:stretch>
        </p:blipFill>
        <p:spPr>
          <a:xfrm>
            <a:off x="832800" y="1524000"/>
            <a:ext cx="7956924" cy="3517099"/>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Google Shape;382;p34"/>
          <p:cNvSpPr txBox="1"/>
          <p:nvPr>
            <p:ph type="title"/>
          </p:nvPr>
        </p:nvSpPr>
        <p:spPr>
          <a:xfrm>
            <a:off x="643725" y="525699"/>
            <a:ext cx="7688699" cy="535201"/>
          </a:xfrm>
          <a:prstGeom prst="rect">
            <a:avLst/>
          </a:prstGeom>
        </p:spPr>
        <p:txBody>
          <a:bodyPr/>
          <a:lstStyle>
            <a:lvl1pPr>
              <a:lnSpc>
                <a:spcPct val="115000"/>
              </a:lnSpc>
              <a:defRPr sz="2000">
                <a:solidFill>
                  <a:srgbClr val="000000"/>
                </a:solidFill>
                <a:latin typeface="+mj-lt"/>
                <a:ea typeface="+mj-ea"/>
                <a:cs typeface="+mj-cs"/>
                <a:sym typeface="Arial"/>
              </a:defRPr>
            </a:lvl1pPr>
          </a:lstStyle>
          <a:p>
            <a:pPr/>
            <a:r>
              <a:t>Itenary:</a:t>
            </a:r>
          </a:p>
        </p:txBody>
      </p:sp>
      <p:sp>
        <p:nvSpPr>
          <p:cNvPr id="400" name="Google Shape;383;p34"/>
          <p:cNvSpPr txBox="1"/>
          <p:nvPr>
            <p:ph type="body" idx="1"/>
          </p:nvPr>
        </p:nvSpPr>
        <p:spPr>
          <a:xfrm>
            <a:off x="729449" y="1378750"/>
            <a:ext cx="8414702" cy="3764701"/>
          </a:xfrm>
          <a:prstGeom prst="rect">
            <a:avLst/>
          </a:prstGeom>
        </p:spPr>
        <p:txBody>
          <a:bodyPr/>
          <a:lstStyle/>
          <a:p>
            <a:pPr marL="0" indent="0">
              <a:spcBef>
                <a:spcPts val="1200"/>
              </a:spcBef>
              <a:buSzTx/>
              <a:buNone/>
            </a:pPr>
          </a:p>
        </p:txBody>
      </p:sp>
      <p:pic>
        <p:nvPicPr>
          <p:cNvPr id="401" name="Google Shape;384;p34" descr="Google Shape;384;p34"/>
          <p:cNvPicPr>
            <a:picLocks noChangeAspect="1"/>
          </p:cNvPicPr>
          <p:nvPr/>
        </p:nvPicPr>
        <p:blipFill>
          <a:blip r:embed="rId2">
            <a:extLst/>
          </a:blip>
          <a:stretch>
            <a:fillRect/>
          </a:stretch>
        </p:blipFill>
        <p:spPr>
          <a:xfrm>
            <a:off x="1628787" y="1500199"/>
            <a:ext cx="6486526" cy="321945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Google Shape;389;p35"/>
          <p:cNvSpPr txBox="1"/>
          <p:nvPr>
            <p:ph type="title"/>
          </p:nvPr>
        </p:nvSpPr>
        <p:spPr>
          <a:xfrm>
            <a:off x="727650" y="539974"/>
            <a:ext cx="7688699" cy="535201"/>
          </a:xfrm>
          <a:prstGeom prst="rect">
            <a:avLst/>
          </a:prstGeom>
        </p:spPr>
        <p:txBody>
          <a:bodyPr/>
          <a:lstStyle>
            <a:lvl1pPr>
              <a:lnSpc>
                <a:spcPct val="115000"/>
              </a:lnSpc>
              <a:defRPr sz="2000">
                <a:solidFill>
                  <a:srgbClr val="000000"/>
                </a:solidFill>
              </a:defRPr>
            </a:lvl1pPr>
          </a:lstStyle>
          <a:p>
            <a:pPr/>
            <a:r>
              <a:t>Itenary PDF File:</a:t>
            </a:r>
          </a:p>
        </p:txBody>
      </p:sp>
      <p:sp>
        <p:nvSpPr>
          <p:cNvPr id="404" name="Google Shape;390;p35"/>
          <p:cNvSpPr txBox="1"/>
          <p:nvPr>
            <p:ph type="body" idx="1"/>
          </p:nvPr>
        </p:nvSpPr>
        <p:spPr>
          <a:xfrm>
            <a:off x="729449" y="1007275"/>
            <a:ext cx="8414702" cy="4136100"/>
          </a:xfrm>
          <a:prstGeom prst="rect">
            <a:avLst/>
          </a:prstGeom>
        </p:spPr>
        <p:txBody>
          <a:bodyPr/>
          <a:lstStyle/>
          <a:p>
            <a:pPr marL="0" indent="0">
              <a:spcBef>
                <a:spcPts val="1200"/>
              </a:spcBef>
              <a:buSzTx/>
              <a:buNone/>
            </a:pPr>
          </a:p>
        </p:txBody>
      </p:sp>
      <p:pic>
        <p:nvPicPr>
          <p:cNvPr id="405" name="Google Shape;391;p35" descr="Google Shape;391;p35"/>
          <p:cNvPicPr>
            <a:picLocks noChangeAspect="1"/>
          </p:cNvPicPr>
          <p:nvPr/>
        </p:nvPicPr>
        <p:blipFill>
          <a:blip r:embed="rId2">
            <a:extLst/>
          </a:blip>
          <a:stretch>
            <a:fillRect/>
          </a:stretch>
        </p:blipFill>
        <p:spPr>
          <a:xfrm>
            <a:off x="2393175" y="1197299"/>
            <a:ext cx="4807752" cy="3846202"/>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Google Shape;396;p36"/>
          <p:cNvSpPr txBox="1"/>
          <p:nvPr>
            <p:ph type="title"/>
          </p:nvPr>
        </p:nvSpPr>
        <p:spPr>
          <a:xfrm>
            <a:off x="727650" y="532849"/>
            <a:ext cx="7688699" cy="535201"/>
          </a:xfrm>
          <a:prstGeom prst="rect">
            <a:avLst/>
          </a:prstGeom>
        </p:spPr>
        <p:txBody>
          <a:bodyPr/>
          <a:lstStyle>
            <a:lvl1pPr defTabSz="365760">
              <a:lnSpc>
                <a:spcPct val="115000"/>
              </a:lnSpc>
              <a:defRPr sz="1800">
                <a:solidFill>
                  <a:srgbClr val="000000"/>
                </a:solidFill>
              </a:defRPr>
            </a:lvl1pPr>
          </a:lstStyle>
          <a:p>
            <a:pPr/>
            <a:r>
              <a:t>Conclusion:</a:t>
            </a:r>
          </a:p>
        </p:txBody>
      </p:sp>
      <p:sp>
        <p:nvSpPr>
          <p:cNvPr id="408" name="Google Shape;397;p36"/>
          <p:cNvSpPr txBox="1"/>
          <p:nvPr>
            <p:ph type="body" idx="1"/>
          </p:nvPr>
        </p:nvSpPr>
        <p:spPr>
          <a:xfrm>
            <a:off x="727650" y="1671725"/>
            <a:ext cx="8285999" cy="2571601"/>
          </a:xfrm>
          <a:prstGeom prst="rect">
            <a:avLst/>
          </a:prstGeom>
        </p:spPr>
        <p:txBody>
          <a:bodyPr/>
          <a:lstStyle>
            <a:lvl1pPr marL="0" indent="0">
              <a:buSzTx/>
              <a:buNone/>
              <a:defRPr sz="1800">
                <a:solidFill>
                  <a:srgbClr val="000000"/>
                </a:solidFill>
                <a:latin typeface="Georgia"/>
                <a:ea typeface="Georgia"/>
                <a:cs typeface="Georgia"/>
                <a:sym typeface="Georgia"/>
              </a:defRPr>
            </a:lvl1pPr>
          </a:lstStyle>
          <a:p>
            <a:pPr/>
            <a:r>
              <a:t>The proposed Travel Management System simplifies the process of booking different modes of transportation in a user-friendly way. Its intuitive interface allows users to save time and avoid errors while booking tickets. The system's ability to generate an itinerary in PDF format adds to its convenience. Overall, the Travel Management System is an efficient and effective solution for travel planning and management.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Google Shape;402;p37"/>
          <p:cNvSpPr txBox="1"/>
          <p:nvPr>
            <p:ph type="title"/>
          </p:nvPr>
        </p:nvSpPr>
        <p:spPr>
          <a:xfrm>
            <a:off x="3075450" y="1790200"/>
            <a:ext cx="2993101" cy="810301"/>
          </a:xfrm>
          <a:prstGeom prst="rect">
            <a:avLst/>
          </a:prstGeom>
        </p:spPr>
        <p:txBody>
          <a:bodyPr/>
          <a:lstStyle>
            <a:lvl1pPr defTabSz="896111">
              <a:defRPr sz="3724" u="sng"/>
            </a:lvl1pPr>
          </a:lstStyle>
          <a:p>
            <a:pPr/>
            <a:r>
              <a:t>THANK YOU</a:t>
            </a:r>
          </a:p>
        </p:txBody>
      </p:sp>
      <p:sp>
        <p:nvSpPr>
          <p:cNvPr id="413" name="Google Shape;403;p37"/>
          <p:cNvSpPr/>
          <p:nvPr/>
        </p:nvSpPr>
        <p:spPr>
          <a:xfrm>
            <a:off x="2312431" y="3132631"/>
            <a:ext cx="614754" cy="6154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7935" y="0"/>
                  <a:pt x="5186" y="1111"/>
                  <a:pt x="3173" y="3146"/>
                </a:cubicBezTo>
                <a:cubicBezTo>
                  <a:pt x="1114" y="5204"/>
                  <a:pt x="0" y="7925"/>
                  <a:pt x="0" y="10788"/>
                </a:cubicBezTo>
                <a:cubicBezTo>
                  <a:pt x="0" y="13036"/>
                  <a:pt x="686" y="15190"/>
                  <a:pt x="1989" y="17034"/>
                </a:cubicBezTo>
                <a:cubicBezTo>
                  <a:pt x="3245" y="18808"/>
                  <a:pt x="4997" y="20157"/>
                  <a:pt x="7034" y="20938"/>
                </a:cubicBezTo>
                <a:cubicBezTo>
                  <a:pt x="7078" y="20950"/>
                  <a:pt x="7118" y="20956"/>
                  <a:pt x="7158" y="20956"/>
                </a:cubicBezTo>
                <a:cubicBezTo>
                  <a:pt x="7271" y="20956"/>
                  <a:pt x="7366" y="20906"/>
                  <a:pt x="7438" y="20819"/>
                </a:cubicBezTo>
                <a:cubicBezTo>
                  <a:pt x="7484" y="20750"/>
                  <a:pt x="7484" y="20654"/>
                  <a:pt x="7484" y="20606"/>
                </a:cubicBezTo>
                <a:lnTo>
                  <a:pt x="7484" y="14454"/>
                </a:lnTo>
                <a:cubicBezTo>
                  <a:pt x="7484" y="14266"/>
                  <a:pt x="7343" y="14101"/>
                  <a:pt x="7130" y="14101"/>
                </a:cubicBezTo>
                <a:lnTo>
                  <a:pt x="4287" y="14101"/>
                </a:lnTo>
                <a:lnTo>
                  <a:pt x="4287" y="11593"/>
                </a:lnTo>
                <a:lnTo>
                  <a:pt x="7130" y="11593"/>
                </a:lnTo>
                <a:cubicBezTo>
                  <a:pt x="7319" y="11593"/>
                  <a:pt x="7484" y="11426"/>
                  <a:pt x="7484" y="11237"/>
                </a:cubicBezTo>
                <a:lnTo>
                  <a:pt x="7484" y="10788"/>
                </a:lnTo>
                <a:cubicBezTo>
                  <a:pt x="7484" y="7831"/>
                  <a:pt x="10303" y="5228"/>
                  <a:pt x="13523" y="5228"/>
                </a:cubicBezTo>
                <a:lnTo>
                  <a:pt x="15017" y="5228"/>
                </a:lnTo>
                <a:lnTo>
                  <a:pt x="15017" y="7736"/>
                </a:lnTo>
                <a:lnTo>
                  <a:pt x="13523" y="7736"/>
                </a:lnTo>
                <a:cubicBezTo>
                  <a:pt x="12553" y="7736"/>
                  <a:pt x="11701" y="7996"/>
                  <a:pt x="11061" y="8517"/>
                </a:cubicBezTo>
                <a:cubicBezTo>
                  <a:pt x="10398" y="9061"/>
                  <a:pt x="9994" y="9866"/>
                  <a:pt x="9994" y="10788"/>
                </a:cubicBezTo>
                <a:lnTo>
                  <a:pt x="9994" y="11237"/>
                </a:lnTo>
                <a:cubicBezTo>
                  <a:pt x="9994" y="11404"/>
                  <a:pt x="10161" y="11593"/>
                  <a:pt x="10350" y="11593"/>
                </a:cubicBezTo>
                <a:lnTo>
                  <a:pt x="11701" y="11593"/>
                </a:lnTo>
                <a:cubicBezTo>
                  <a:pt x="11866" y="11593"/>
                  <a:pt x="12055" y="11426"/>
                  <a:pt x="12055" y="11237"/>
                </a:cubicBezTo>
                <a:cubicBezTo>
                  <a:pt x="12055" y="11048"/>
                  <a:pt x="11890" y="10883"/>
                  <a:pt x="11701" y="10883"/>
                </a:cubicBezTo>
                <a:lnTo>
                  <a:pt x="10683" y="10883"/>
                </a:lnTo>
                <a:lnTo>
                  <a:pt x="10683" y="10764"/>
                </a:lnTo>
                <a:cubicBezTo>
                  <a:pt x="10683" y="8990"/>
                  <a:pt x="12222" y="8352"/>
                  <a:pt x="13523" y="8352"/>
                </a:cubicBezTo>
                <a:lnTo>
                  <a:pt x="15324" y="8352"/>
                </a:lnTo>
                <a:cubicBezTo>
                  <a:pt x="15515" y="8352"/>
                  <a:pt x="15680" y="8209"/>
                  <a:pt x="15680" y="7996"/>
                </a:cubicBezTo>
                <a:lnTo>
                  <a:pt x="15680" y="4803"/>
                </a:lnTo>
                <a:cubicBezTo>
                  <a:pt x="15680" y="4636"/>
                  <a:pt x="15537" y="4447"/>
                  <a:pt x="15324" y="4447"/>
                </a:cubicBezTo>
                <a:lnTo>
                  <a:pt x="13523" y="4447"/>
                </a:lnTo>
                <a:cubicBezTo>
                  <a:pt x="11866" y="4447"/>
                  <a:pt x="10185" y="5109"/>
                  <a:pt x="8882" y="6269"/>
                </a:cubicBezTo>
                <a:cubicBezTo>
                  <a:pt x="7555" y="7476"/>
                  <a:pt x="6797" y="9037"/>
                  <a:pt x="6797" y="10693"/>
                </a:cubicBezTo>
                <a:lnTo>
                  <a:pt x="6797" y="10812"/>
                </a:lnTo>
                <a:lnTo>
                  <a:pt x="3955" y="10812"/>
                </a:lnTo>
                <a:cubicBezTo>
                  <a:pt x="3790" y="10812"/>
                  <a:pt x="3601" y="10953"/>
                  <a:pt x="3601" y="11166"/>
                </a:cubicBezTo>
                <a:lnTo>
                  <a:pt x="3601" y="14361"/>
                </a:lnTo>
                <a:cubicBezTo>
                  <a:pt x="3601" y="14550"/>
                  <a:pt x="3766" y="14715"/>
                  <a:pt x="3955" y="14715"/>
                </a:cubicBezTo>
                <a:lnTo>
                  <a:pt x="6797" y="14715"/>
                </a:lnTo>
                <a:lnTo>
                  <a:pt x="6797" y="20038"/>
                </a:lnTo>
                <a:cubicBezTo>
                  <a:pt x="3103" y="18478"/>
                  <a:pt x="686" y="14786"/>
                  <a:pt x="686" y="10764"/>
                </a:cubicBezTo>
                <a:cubicBezTo>
                  <a:pt x="686" y="5157"/>
                  <a:pt x="5210" y="638"/>
                  <a:pt x="10800" y="638"/>
                </a:cubicBezTo>
                <a:cubicBezTo>
                  <a:pt x="16366" y="638"/>
                  <a:pt x="20938" y="5204"/>
                  <a:pt x="20938" y="10764"/>
                </a:cubicBezTo>
                <a:cubicBezTo>
                  <a:pt x="20938" y="16348"/>
                  <a:pt x="16390" y="20867"/>
                  <a:pt x="10800" y="20867"/>
                </a:cubicBezTo>
                <a:lnTo>
                  <a:pt x="10683" y="20867"/>
                </a:lnTo>
                <a:lnTo>
                  <a:pt x="10683" y="14738"/>
                </a:lnTo>
                <a:lnTo>
                  <a:pt x="15371" y="14738"/>
                </a:lnTo>
                <a:cubicBezTo>
                  <a:pt x="15537" y="14738"/>
                  <a:pt x="15728" y="14597"/>
                  <a:pt x="15728" y="14385"/>
                </a:cubicBezTo>
                <a:lnTo>
                  <a:pt x="15728" y="11237"/>
                </a:lnTo>
                <a:cubicBezTo>
                  <a:pt x="15728" y="11048"/>
                  <a:pt x="15560" y="10883"/>
                  <a:pt x="15371" y="10883"/>
                </a:cubicBezTo>
                <a:lnTo>
                  <a:pt x="13382" y="10883"/>
                </a:lnTo>
                <a:cubicBezTo>
                  <a:pt x="13193" y="10883"/>
                  <a:pt x="13026" y="11025"/>
                  <a:pt x="13026" y="11237"/>
                </a:cubicBezTo>
                <a:cubicBezTo>
                  <a:pt x="13026" y="11404"/>
                  <a:pt x="13169" y="11593"/>
                  <a:pt x="13382" y="11593"/>
                </a:cubicBezTo>
                <a:lnTo>
                  <a:pt x="15039" y="11593"/>
                </a:lnTo>
                <a:lnTo>
                  <a:pt x="15039" y="14101"/>
                </a:lnTo>
                <a:lnTo>
                  <a:pt x="10350" y="14101"/>
                </a:lnTo>
                <a:cubicBezTo>
                  <a:pt x="10185" y="14101"/>
                  <a:pt x="9994" y="14242"/>
                  <a:pt x="9994" y="14454"/>
                </a:cubicBezTo>
                <a:lnTo>
                  <a:pt x="9994" y="21246"/>
                </a:lnTo>
                <a:cubicBezTo>
                  <a:pt x="9994" y="21435"/>
                  <a:pt x="10161" y="21576"/>
                  <a:pt x="10327" y="21600"/>
                </a:cubicBezTo>
                <a:lnTo>
                  <a:pt x="10800" y="21600"/>
                </a:lnTo>
                <a:cubicBezTo>
                  <a:pt x="13667" y="21600"/>
                  <a:pt x="16390" y="20489"/>
                  <a:pt x="18451" y="18454"/>
                </a:cubicBezTo>
                <a:cubicBezTo>
                  <a:pt x="20488" y="16396"/>
                  <a:pt x="21600" y="13675"/>
                  <a:pt x="21600" y="10812"/>
                </a:cubicBezTo>
                <a:cubicBezTo>
                  <a:pt x="21600" y="7925"/>
                  <a:pt x="20488" y="5204"/>
                  <a:pt x="18451" y="3146"/>
                </a:cubicBezTo>
                <a:cubicBezTo>
                  <a:pt x="16390" y="1111"/>
                  <a:pt x="13667" y="0"/>
                  <a:pt x="10800" y="0"/>
                </a:cubicBezTo>
                <a:close/>
              </a:path>
            </a:pathLst>
          </a:custGeom>
          <a:solidFill>
            <a:srgbClr val="000000"/>
          </a:solidFill>
          <a:ln w="12700">
            <a:miter lim="400000"/>
          </a:ln>
        </p:spPr>
        <p:txBody>
          <a:bodyPr lIns="45719" rIns="45719" anchor="ctr"/>
          <a:lstStyle/>
          <a:p>
            <a:pPr>
              <a:defRPr>
                <a:solidFill>
                  <a:srgbClr val="000000"/>
                </a:solidFill>
              </a:defRPr>
            </a:pPr>
          </a:p>
        </p:txBody>
      </p:sp>
      <p:grpSp>
        <p:nvGrpSpPr>
          <p:cNvPr id="418" name="Google Shape;404;p37"/>
          <p:cNvGrpSpPr/>
          <p:nvPr/>
        </p:nvGrpSpPr>
        <p:grpSpPr>
          <a:xfrm>
            <a:off x="3597612" y="3132976"/>
            <a:ext cx="615417" cy="614773"/>
            <a:chOff x="56" y="56"/>
            <a:chExt cx="615415" cy="614771"/>
          </a:xfrm>
        </p:grpSpPr>
        <p:sp>
          <p:nvSpPr>
            <p:cNvPr id="414" name="Google Shape;405;p37"/>
            <p:cNvSpPr/>
            <p:nvPr/>
          </p:nvSpPr>
          <p:spPr>
            <a:xfrm>
              <a:off x="56" y="56"/>
              <a:ext cx="615417" cy="6147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64" y="662"/>
                  </a:moveTo>
                  <a:cubicBezTo>
                    <a:pt x="16348" y="662"/>
                    <a:pt x="20891" y="5186"/>
                    <a:pt x="20891" y="10800"/>
                  </a:cubicBezTo>
                  <a:cubicBezTo>
                    <a:pt x="20891" y="16390"/>
                    <a:pt x="16348" y="20914"/>
                    <a:pt x="10764" y="20914"/>
                  </a:cubicBezTo>
                  <a:cubicBezTo>
                    <a:pt x="5180" y="20914"/>
                    <a:pt x="662" y="16390"/>
                    <a:pt x="662" y="10800"/>
                  </a:cubicBezTo>
                  <a:cubicBezTo>
                    <a:pt x="662" y="5186"/>
                    <a:pt x="5180" y="662"/>
                    <a:pt x="10764" y="662"/>
                  </a:cubicBezTo>
                  <a:close/>
                  <a:moveTo>
                    <a:pt x="10788" y="0"/>
                  </a:moveTo>
                  <a:cubicBezTo>
                    <a:pt x="7925" y="0"/>
                    <a:pt x="5204" y="1112"/>
                    <a:pt x="3169" y="3149"/>
                  </a:cubicBezTo>
                  <a:cubicBezTo>
                    <a:pt x="1135" y="5210"/>
                    <a:pt x="0" y="7933"/>
                    <a:pt x="0" y="10800"/>
                  </a:cubicBezTo>
                  <a:cubicBezTo>
                    <a:pt x="0" y="13667"/>
                    <a:pt x="1135" y="16390"/>
                    <a:pt x="3169" y="18427"/>
                  </a:cubicBezTo>
                  <a:cubicBezTo>
                    <a:pt x="5204" y="20488"/>
                    <a:pt x="7925" y="21600"/>
                    <a:pt x="10788" y="21600"/>
                  </a:cubicBezTo>
                  <a:cubicBezTo>
                    <a:pt x="13675" y="21600"/>
                    <a:pt x="16396" y="20488"/>
                    <a:pt x="18431" y="18427"/>
                  </a:cubicBezTo>
                  <a:cubicBezTo>
                    <a:pt x="20465" y="16390"/>
                    <a:pt x="21600" y="13667"/>
                    <a:pt x="21600" y="10800"/>
                  </a:cubicBezTo>
                  <a:cubicBezTo>
                    <a:pt x="21600" y="7933"/>
                    <a:pt x="20465" y="5210"/>
                    <a:pt x="18431" y="3149"/>
                  </a:cubicBezTo>
                  <a:cubicBezTo>
                    <a:pt x="16396" y="1112"/>
                    <a:pt x="13675" y="0"/>
                    <a:pt x="10788"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15" name="Google Shape;406;p37"/>
            <p:cNvSpPr/>
            <p:nvPr/>
          </p:nvSpPr>
          <p:spPr>
            <a:xfrm>
              <a:off x="115326" y="116013"/>
              <a:ext cx="382838" cy="3828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9" y="1102"/>
                  </a:moveTo>
                  <a:cubicBezTo>
                    <a:pt x="18939" y="1102"/>
                    <a:pt x="20498" y="2661"/>
                    <a:pt x="20498" y="4561"/>
                  </a:cubicBezTo>
                  <a:lnTo>
                    <a:pt x="20498" y="17039"/>
                  </a:lnTo>
                  <a:cubicBezTo>
                    <a:pt x="20498" y="18939"/>
                    <a:pt x="18939" y="20498"/>
                    <a:pt x="17039" y="20498"/>
                  </a:cubicBezTo>
                  <a:lnTo>
                    <a:pt x="4561" y="20498"/>
                  </a:lnTo>
                  <a:cubicBezTo>
                    <a:pt x="2661" y="20498"/>
                    <a:pt x="1102" y="18939"/>
                    <a:pt x="1102" y="17039"/>
                  </a:cubicBezTo>
                  <a:lnTo>
                    <a:pt x="1102" y="4561"/>
                  </a:lnTo>
                  <a:cubicBezTo>
                    <a:pt x="1102" y="2661"/>
                    <a:pt x="2661" y="1102"/>
                    <a:pt x="4561" y="1102"/>
                  </a:cubicBezTo>
                  <a:close/>
                  <a:moveTo>
                    <a:pt x="4561" y="0"/>
                  </a:moveTo>
                  <a:cubicBezTo>
                    <a:pt x="2054" y="0"/>
                    <a:pt x="0" y="2054"/>
                    <a:pt x="0" y="4561"/>
                  </a:cubicBezTo>
                  <a:lnTo>
                    <a:pt x="0" y="17039"/>
                  </a:lnTo>
                  <a:cubicBezTo>
                    <a:pt x="0" y="19546"/>
                    <a:pt x="2054" y="21600"/>
                    <a:pt x="4561" y="21600"/>
                  </a:cubicBezTo>
                  <a:lnTo>
                    <a:pt x="17039" y="21600"/>
                  </a:lnTo>
                  <a:cubicBezTo>
                    <a:pt x="19549" y="21600"/>
                    <a:pt x="21600" y="19546"/>
                    <a:pt x="21600" y="17039"/>
                  </a:cubicBezTo>
                  <a:lnTo>
                    <a:pt x="21600" y="4561"/>
                  </a:lnTo>
                  <a:cubicBezTo>
                    <a:pt x="21600" y="2054"/>
                    <a:pt x="19549" y="0"/>
                    <a:pt x="17039"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16" name="Google Shape;407;p37"/>
            <p:cNvSpPr/>
            <p:nvPr/>
          </p:nvSpPr>
          <p:spPr>
            <a:xfrm>
              <a:off x="207502" y="206886"/>
              <a:ext cx="199942" cy="200547"/>
            </a:xfrm>
            <a:custGeom>
              <a:avLst/>
              <a:gdLst/>
              <a:ahLst/>
              <a:cxnLst>
                <a:cxn ang="0">
                  <a:pos x="wd2" y="hd2"/>
                </a:cxn>
                <a:cxn ang="5400000">
                  <a:pos x="wd2" y="hd2"/>
                </a:cxn>
                <a:cxn ang="10800000">
                  <a:pos x="wd2" y="hd2"/>
                </a:cxn>
                <a:cxn ang="16200000">
                  <a:pos x="wd2" y="hd2"/>
                </a:cxn>
              </a:cxnLst>
              <a:rect l="0" t="0" r="r" b="b"/>
              <a:pathLst>
                <a:path w="21154" h="21600" fill="norm" stroke="1" extrusionOk="0">
                  <a:moveTo>
                    <a:pt x="10578" y="0"/>
                  </a:moveTo>
                  <a:cubicBezTo>
                    <a:pt x="4528" y="0"/>
                    <a:pt x="-330" y="5190"/>
                    <a:pt x="17" y="11337"/>
                  </a:cubicBezTo>
                  <a:cubicBezTo>
                    <a:pt x="233" y="16929"/>
                    <a:pt x="4654" y="21356"/>
                    <a:pt x="10003" y="21576"/>
                  </a:cubicBezTo>
                  <a:cubicBezTo>
                    <a:pt x="10230" y="21594"/>
                    <a:pt x="10458" y="21600"/>
                    <a:pt x="10686" y="21600"/>
                  </a:cubicBezTo>
                  <a:cubicBezTo>
                    <a:pt x="12710" y="21600"/>
                    <a:pt x="14603" y="21021"/>
                    <a:pt x="16208" y="19978"/>
                  </a:cubicBezTo>
                  <a:cubicBezTo>
                    <a:pt x="16777" y="19618"/>
                    <a:pt x="16849" y="18819"/>
                    <a:pt x="16418" y="18380"/>
                  </a:cubicBezTo>
                  <a:cubicBezTo>
                    <a:pt x="16202" y="18161"/>
                    <a:pt x="15903" y="18075"/>
                    <a:pt x="15621" y="18075"/>
                  </a:cubicBezTo>
                  <a:cubicBezTo>
                    <a:pt x="15442" y="18075"/>
                    <a:pt x="15274" y="18106"/>
                    <a:pt x="15136" y="18167"/>
                  </a:cubicBezTo>
                  <a:cubicBezTo>
                    <a:pt x="13920" y="18880"/>
                    <a:pt x="12537" y="19423"/>
                    <a:pt x="11027" y="19423"/>
                  </a:cubicBezTo>
                  <a:cubicBezTo>
                    <a:pt x="10853" y="19423"/>
                    <a:pt x="10680" y="19411"/>
                    <a:pt x="10500" y="19399"/>
                  </a:cubicBezTo>
                  <a:cubicBezTo>
                    <a:pt x="5792" y="19325"/>
                    <a:pt x="1940" y="15331"/>
                    <a:pt x="2012" y="10465"/>
                  </a:cubicBezTo>
                  <a:cubicBezTo>
                    <a:pt x="2216" y="5781"/>
                    <a:pt x="5822" y="2012"/>
                    <a:pt x="10398" y="2012"/>
                  </a:cubicBezTo>
                  <a:cubicBezTo>
                    <a:pt x="10644" y="2012"/>
                    <a:pt x="10889" y="2025"/>
                    <a:pt x="11141" y="2043"/>
                  </a:cubicBezTo>
                  <a:cubicBezTo>
                    <a:pt x="15352" y="2262"/>
                    <a:pt x="18772" y="5751"/>
                    <a:pt x="19132" y="9958"/>
                  </a:cubicBezTo>
                  <a:cubicBezTo>
                    <a:pt x="19341" y="11703"/>
                    <a:pt x="18916" y="13373"/>
                    <a:pt x="18203" y="14825"/>
                  </a:cubicBezTo>
                  <a:cubicBezTo>
                    <a:pt x="17987" y="15185"/>
                    <a:pt x="17987" y="15697"/>
                    <a:pt x="18347" y="16057"/>
                  </a:cubicBezTo>
                  <a:cubicBezTo>
                    <a:pt x="18527" y="16240"/>
                    <a:pt x="18778" y="16331"/>
                    <a:pt x="19036" y="16331"/>
                  </a:cubicBezTo>
                  <a:cubicBezTo>
                    <a:pt x="19401" y="16331"/>
                    <a:pt x="19778" y="16148"/>
                    <a:pt x="19988" y="15770"/>
                  </a:cubicBezTo>
                  <a:cubicBezTo>
                    <a:pt x="20845" y="14172"/>
                    <a:pt x="21270" y="12282"/>
                    <a:pt x="21126" y="10178"/>
                  </a:cubicBezTo>
                  <a:cubicBezTo>
                    <a:pt x="20845" y="4659"/>
                    <a:pt x="16418" y="305"/>
                    <a:pt x="11069" y="12"/>
                  </a:cubicBezTo>
                  <a:cubicBezTo>
                    <a:pt x="10907" y="6"/>
                    <a:pt x="10740" y="0"/>
                    <a:pt x="10578"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17" name="Google Shape;408;p37"/>
            <p:cNvSpPr/>
            <p:nvPr/>
          </p:nvSpPr>
          <p:spPr>
            <a:xfrm>
              <a:off x="384252" y="165214"/>
              <a:ext cx="52597" cy="519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12" y="0"/>
                  </a:moveTo>
                  <a:cubicBezTo>
                    <a:pt x="4720" y="0"/>
                    <a:pt x="0" y="4758"/>
                    <a:pt x="0" y="10647"/>
                  </a:cubicBezTo>
                  <a:cubicBezTo>
                    <a:pt x="0" y="16818"/>
                    <a:pt x="4720" y="21600"/>
                    <a:pt x="10812" y="21600"/>
                  </a:cubicBezTo>
                  <a:cubicBezTo>
                    <a:pt x="16624" y="21600"/>
                    <a:pt x="21600" y="16818"/>
                    <a:pt x="21600" y="10647"/>
                  </a:cubicBezTo>
                  <a:cubicBezTo>
                    <a:pt x="21600" y="4758"/>
                    <a:pt x="16624" y="0"/>
                    <a:pt x="1081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423" name="Google Shape;409;p37"/>
          <p:cNvGrpSpPr/>
          <p:nvPr/>
        </p:nvGrpSpPr>
        <p:grpSpPr>
          <a:xfrm>
            <a:off x="4883433" y="3132976"/>
            <a:ext cx="615417" cy="614773"/>
            <a:chOff x="56" y="56"/>
            <a:chExt cx="615415" cy="614771"/>
          </a:xfrm>
        </p:grpSpPr>
        <p:sp>
          <p:nvSpPr>
            <p:cNvPr id="419" name="Google Shape;410;p37"/>
            <p:cNvSpPr/>
            <p:nvPr/>
          </p:nvSpPr>
          <p:spPr>
            <a:xfrm>
              <a:off x="56" y="56"/>
              <a:ext cx="615417" cy="6147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8" y="662"/>
                  </a:moveTo>
                  <a:cubicBezTo>
                    <a:pt x="16396" y="662"/>
                    <a:pt x="20914" y="5186"/>
                    <a:pt x="20914" y="10800"/>
                  </a:cubicBezTo>
                  <a:cubicBezTo>
                    <a:pt x="20914" y="16390"/>
                    <a:pt x="16348" y="20914"/>
                    <a:pt x="10788" y="20914"/>
                  </a:cubicBezTo>
                  <a:cubicBezTo>
                    <a:pt x="5204" y="20914"/>
                    <a:pt x="686" y="16390"/>
                    <a:pt x="686" y="10800"/>
                  </a:cubicBezTo>
                  <a:cubicBezTo>
                    <a:pt x="686" y="5186"/>
                    <a:pt x="5204" y="662"/>
                    <a:pt x="10788" y="662"/>
                  </a:cubicBezTo>
                  <a:close/>
                  <a:moveTo>
                    <a:pt x="10788" y="0"/>
                  </a:moveTo>
                  <a:cubicBezTo>
                    <a:pt x="7925" y="0"/>
                    <a:pt x="5204" y="1112"/>
                    <a:pt x="3169" y="3149"/>
                  </a:cubicBezTo>
                  <a:cubicBezTo>
                    <a:pt x="1135" y="5210"/>
                    <a:pt x="0" y="7933"/>
                    <a:pt x="0" y="10800"/>
                  </a:cubicBezTo>
                  <a:cubicBezTo>
                    <a:pt x="0" y="13667"/>
                    <a:pt x="1135" y="16390"/>
                    <a:pt x="3169" y="18427"/>
                  </a:cubicBezTo>
                  <a:cubicBezTo>
                    <a:pt x="5204" y="20488"/>
                    <a:pt x="7925" y="21600"/>
                    <a:pt x="10788" y="21600"/>
                  </a:cubicBezTo>
                  <a:cubicBezTo>
                    <a:pt x="13673" y="21600"/>
                    <a:pt x="16396" y="20488"/>
                    <a:pt x="18431" y="18427"/>
                  </a:cubicBezTo>
                  <a:cubicBezTo>
                    <a:pt x="20465" y="16390"/>
                    <a:pt x="21600" y="13667"/>
                    <a:pt x="21600" y="10800"/>
                  </a:cubicBezTo>
                  <a:cubicBezTo>
                    <a:pt x="21600" y="7933"/>
                    <a:pt x="20465" y="5210"/>
                    <a:pt x="18431" y="3149"/>
                  </a:cubicBezTo>
                  <a:cubicBezTo>
                    <a:pt x="16396" y="1112"/>
                    <a:pt x="13673" y="0"/>
                    <a:pt x="10788"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20" name="Google Shape;411;p37"/>
            <p:cNvSpPr/>
            <p:nvPr/>
          </p:nvSpPr>
          <p:spPr>
            <a:xfrm>
              <a:off x="141596" y="246123"/>
              <a:ext cx="84926" cy="214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05" y="1968"/>
                  </a:moveTo>
                  <a:lnTo>
                    <a:pt x="16805" y="19563"/>
                  </a:lnTo>
                  <a:lnTo>
                    <a:pt x="5141" y="19563"/>
                  </a:lnTo>
                  <a:lnTo>
                    <a:pt x="5141" y="1968"/>
                  </a:lnTo>
                  <a:close/>
                  <a:moveTo>
                    <a:pt x="2578" y="0"/>
                  </a:moveTo>
                  <a:cubicBezTo>
                    <a:pt x="1368" y="0"/>
                    <a:pt x="0" y="405"/>
                    <a:pt x="0" y="1016"/>
                  </a:cubicBezTo>
                  <a:lnTo>
                    <a:pt x="0" y="20579"/>
                  </a:lnTo>
                  <a:cubicBezTo>
                    <a:pt x="0" y="21121"/>
                    <a:pt x="1022" y="21600"/>
                    <a:pt x="2578" y="21600"/>
                  </a:cubicBezTo>
                  <a:lnTo>
                    <a:pt x="19037" y="21600"/>
                  </a:lnTo>
                  <a:cubicBezTo>
                    <a:pt x="20405" y="21600"/>
                    <a:pt x="21600" y="21189"/>
                    <a:pt x="21600" y="20579"/>
                  </a:cubicBezTo>
                  <a:lnTo>
                    <a:pt x="21600" y="1016"/>
                  </a:lnTo>
                  <a:cubicBezTo>
                    <a:pt x="21600" y="405"/>
                    <a:pt x="20578" y="0"/>
                    <a:pt x="19037"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21" name="Google Shape;412;p37"/>
            <p:cNvSpPr/>
            <p:nvPr/>
          </p:nvSpPr>
          <p:spPr>
            <a:xfrm>
              <a:off x="128800" y="129487"/>
              <a:ext cx="97720" cy="97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75" y="4167"/>
                  </a:moveTo>
                  <a:cubicBezTo>
                    <a:pt x="14454" y="4167"/>
                    <a:pt x="17433" y="7146"/>
                    <a:pt x="17433" y="10575"/>
                  </a:cubicBezTo>
                  <a:cubicBezTo>
                    <a:pt x="17433" y="14154"/>
                    <a:pt x="14454" y="17132"/>
                    <a:pt x="10875" y="17132"/>
                  </a:cubicBezTo>
                  <a:cubicBezTo>
                    <a:pt x="7296" y="17132"/>
                    <a:pt x="4317" y="14154"/>
                    <a:pt x="4317" y="10575"/>
                  </a:cubicBezTo>
                  <a:cubicBezTo>
                    <a:pt x="4317" y="7146"/>
                    <a:pt x="7296" y="4167"/>
                    <a:pt x="10875" y="4167"/>
                  </a:cubicBezTo>
                  <a:close/>
                  <a:moveTo>
                    <a:pt x="10875" y="0"/>
                  </a:moveTo>
                  <a:cubicBezTo>
                    <a:pt x="4918" y="0"/>
                    <a:pt x="0" y="4918"/>
                    <a:pt x="0" y="10875"/>
                  </a:cubicBezTo>
                  <a:cubicBezTo>
                    <a:pt x="0" y="16832"/>
                    <a:pt x="4918" y="21600"/>
                    <a:pt x="10875" y="21600"/>
                  </a:cubicBezTo>
                  <a:cubicBezTo>
                    <a:pt x="16832" y="21600"/>
                    <a:pt x="21600" y="16682"/>
                    <a:pt x="21600" y="10875"/>
                  </a:cubicBezTo>
                  <a:cubicBezTo>
                    <a:pt x="21600" y="4918"/>
                    <a:pt x="16832" y="0"/>
                    <a:pt x="1087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22" name="Google Shape;413;p37"/>
            <p:cNvSpPr/>
            <p:nvPr/>
          </p:nvSpPr>
          <p:spPr>
            <a:xfrm>
              <a:off x="271019" y="246123"/>
              <a:ext cx="227825" cy="214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0" y="0"/>
                  </a:moveTo>
                  <a:cubicBezTo>
                    <a:pt x="510" y="0"/>
                    <a:pt x="0" y="405"/>
                    <a:pt x="0" y="1016"/>
                  </a:cubicBezTo>
                  <a:lnTo>
                    <a:pt x="0" y="20579"/>
                  </a:lnTo>
                  <a:cubicBezTo>
                    <a:pt x="0" y="21121"/>
                    <a:pt x="446" y="21600"/>
                    <a:pt x="1020" y="21600"/>
                  </a:cubicBezTo>
                  <a:lnTo>
                    <a:pt x="7155" y="21600"/>
                  </a:lnTo>
                  <a:cubicBezTo>
                    <a:pt x="7606" y="21600"/>
                    <a:pt x="8116" y="21189"/>
                    <a:pt x="8116" y="20579"/>
                  </a:cubicBezTo>
                  <a:lnTo>
                    <a:pt x="8116" y="13584"/>
                  </a:lnTo>
                  <a:cubicBezTo>
                    <a:pt x="8116" y="11274"/>
                    <a:pt x="8562" y="8558"/>
                    <a:pt x="10929" y="8558"/>
                  </a:cubicBezTo>
                  <a:cubicBezTo>
                    <a:pt x="12593" y="8558"/>
                    <a:pt x="13291" y="10053"/>
                    <a:pt x="13548" y="11747"/>
                  </a:cubicBezTo>
                  <a:cubicBezTo>
                    <a:pt x="13613" y="12295"/>
                    <a:pt x="13994" y="12631"/>
                    <a:pt x="14445" y="12631"/>
                  </a:cubicBezTo>
                  <a:cubicBezTo>
                    <a:pt x="14955" y="12631"/>
                    <a:pt x="15400" y="12089"/>
                    <a:pt x="15277" y="11547"/>
                  </a:cubicBezTo>
                  <a:cubicBezTo>
                    <a:pt x="14826" y="8352"/>
                    <a:pt x="13291" y="6584"/>
                    <a:pt x="10800" y="6584"/>
                  </a:cubicBezTo>
                  <a:cubicBezTo>
                    <a:pt x="7858" y="6584"/>
                    <a:pt x="6200" y="9168"/>
                    <a:pt x="6200" y="13584"/>
                  </a:cubicBezTo>
                  <a:lnTo>
                    <a:pt x="6200" y="19563"/>
                  </a:lnTo>
                  <a:lnTo>
                    <a:pt x="1852" y="19563"/>
                  </a:lnTo>
                  <a:lnTo>
                    <a:pt x="1852" y="2037"/>
                  </a:lnTo>
                  <a:lnTo>
                    <a:pt x="4922" y="2037"/>
                  </a:lnTo>
                  <a:lnTo>
                    <a:pt x="4922" y="3258"/>
                  </a:lnTo>
                  <a:cubicBezTo>
                    <a:pt x="4922" y="3600"/>
                    <a:pt x="4987" y="3868"/>
                    <a:pt x="5239" y="4074"/>
                  </a:cubicBezTo>
                  <a:cubicBezTo>
                    <a:pt x="5400" y="4176"/>
                    <a:pt x="5593" y="4228"/>
                    <a:pt x="5781" y="4228"/>
                  </a:cubicBezTo>
                  <a:cubicBezTo>
                    <a:pt x="5974" y="4228"/>
                    <a:pt x="6168" y="4176"/>
                    <a:pt x="6329" y="4074"/>
                  </a:cubicBezTo>
                  <a:cubicBezTo>
                    <a:pt x="7923" y="2716"/>
                    <a:pt x="9845" y="2037"/>
                    <a:pt x="11949" y="2037"/>
                  </a:cubicBezTo>
                  <a:cubicBezTo>
                    <a:pt x="17193" y="2037"/>
                    <a:pt x="19619" y="6789"/>
                    <a:pt x="19619" y="11410"/>
                  </a:cubicBezTo>
                  <a:lnTo>
                    <a:pt x="19619" y="19563"/>
                  </a:lnTo>
                  <a:lnTo>
                    <a:pt x="15277" y="19563"/>
                  </a:lnTo>
                  <a:lnTo>
                    <a:pt x="15277" y="16368"/>
                  </a:lnTo>
                  <a:cubicBezTo>
                    <a:pt x="15277" y="15826"/>
                    <a:pt x="14890" y="15416"/>
                    <a:pt x="14445" y="15416"/>
                  </a:cubicBezTo>
                  <a:cubicBezTo>
                    <a:pt x="13935" y="15416"/>
                    <a:pt x="13548" y="15826"/>
                    <a:pt x="13548" y="16368"/>
                  </a:cubicBezTo>
                  <a:lnTo>
                    <a:pt x="13548" y="20510"/>
                  </a:lnTo>
                  <a:cubicBezTo>
                    <a:pt x="13548" y="21052"/>
                    <a:pt x="13935" y="21532"/>
                    <a:pt x="14509" y="21532"/>
                  </a:cubicBezTo>
                  <a:lnTo>
                    <a:pt x="20645" y="21532"/>
                  </a:lnTo>
                  <a:cubicBezTo>
                    <a:pt x="21154" y="21532"/>
                    <a:pt x="21600" y="21121"/>
                    <a:pt x="21600" y="20510"/>
                  </a:cubicBezTo>
                  <a:lnTo>
                    <a:pt x="21600" y="11342"/>
                  </a:lnTo>
                  <a:cubicBezTo>
                    <a:pt x="21600" y="4616"/>
                    <a:pt x="17703" y="0"/>
                    <a:pt x="12013" y="0"/>
                  </a:cubicBezTo>
                  <a:cubicBezTo>
                    <a:pt x="10161" y="0"/>
                    <a:pt x="8438" y="474"/>
                    <a:pt x="6839" y="1426"/>
                  </a:cubicBezTo>
                  <a:lnTo>
                    <a:pt x="6839" y="1016"/>
                  </a:lnTo>
                  <a:cubicBezTo>
                    <a:pt x="6839" y="474"/>
                    <a:pt x="6457" y="0"/>
                    <a:pt x="5878"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426" name="Google Shape;414;p37"/>
          <p:cNvGrpSpPr/>
          <p:nvPr/>
        </p:nvGrpSpPr>
        <p:grpSpPr>
          <a:xfrm>
            <a:off x="6169253" y="3075826"/>
            <a:ext cx="615418" cy="614773"/>
            <a:chOff x="56" y="56"/>
            <a:chExt cx="615416" cy="614771"/>
          </a:xfrm>
        </p:grpSpPr>
        <p:sp>
          <p:nvSpPr>
            <p:cNvPr id="424" name="Google Shape;415;p37"/>
            <p:cNvSpPr/>
            <p:nvPr/>
          </p:nvSpPr>
          <p:spPr>
            <a:xfrm>
              <a:off x="56" y="56"/>
              <a:ext cx="615418" cy="6147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8" y="662"/>
                  </a:moveTo>
                  <a:cubicBezTo>
                    <a:pt x="16396" y="662"/>
                    <a:pt x="20914" y="5186"/>
                    <a:pt x="20914" y="10800"/>
                  </a:cubicBezTo>
                  <a:cubicBezTo>
                    <a:pt x="20914" y="16390"/>
                    <a:pt x="16396" y="20914"/>
                    <a:pt x="10788" y="20914"/>
                  </a:cubicBezTo>
                  <a:cubicBezTo>
                    <a:pt x="5204" y="20914"/>
                    <a:pt x="686" y="16390"/>
                    <a:pt x="686" y="10800"/>
                  </a:cubicBezTo>
                  <a:cubicBezTo>
                    <a:pt x="686" y="5186"/>
                    <a:pt x="5204" y="662"/>
                    <a:pt x="10788" y="662"/>
                  </a:cubicBezTo>
                  <a:close/>
                  <a:moveTo>
                    <a:pt x="10788" y="0"/>
                  </a:moveTo>
                  <a:cubicBezTo>
                    <a:pt x="7925" y="0"/>
                    <a:pt x="5204" y="1112"/>
                    <a:pt x="3169" y="3149"/>
                  </a:cubicBezTo>
                  <a:cubicBezTo>
                    <a:pt x="1135" y="5210"/>
                    <a:pt x="0" y="7933"/>
                    <a:pt x="0" y="10800"/>
                  </a:cubicBezTo>
                  <a:cubicBezTo>
                    <a:pt x="0" y="13667"/>
                    <a:pt x="1135" y="16390"/>
                    <a:pt x="3169" y="18427"/>
                  </a:cubicBezTo>
                  <a:cubicBezTo>
                    <a:pt x="5204" y="20488"/>
                    <a:pt x="7925" y="21600"/>
                    <a:pt x="10788" y="21600"/>
                  </a:cubicBezTo>
                  <a:cubicBezTo>
                    <a:pt x="13673" y="21600"/>
                    <a:pt x="16396" y="20488"/>
                    <a:pt x="18431" y="18427"/>
                  </a:cubicBezTo>
                  <a:cubicBezTo>
                    <a:pt x="20463" y="16390"/>
                    <a:pt x="21600" y="13667"/>
                    <a:pt x="21600" y="10800"/>
                  </a:cubicBezTo>
                  <a:cubicBezTo>
                    <a:pt x="21600" y="7933"/>
                    <a:pt x="20463" y="5210"/>
                    <a:pt x="18431" y="3149"/>
                  </a:cubicBezTo>
                  <a:cubicBezTo>
                    <a:pt x="16396" y="1112"/>
                    <a:pt x="13673" y="0"/>
                    <a:pt x="10788"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25" name="Google Shape;416;p37"/>
            <p:cNvSpPr/>
            <p:nvPr/>
          </p:nvSpPr>
          <p:spPr>
            <a:xfrm>
              <a:off x="125300" y="155079"/>
              <a:ext cx="402468" cy="330317"/>
            </a:xfrm>
            <a:custGeom>
              <a:avLst/>
              <a:gdLst/>
              <a:ahLst/>
              <a:cxnLst>
                <a:cxn ang="0">
                  <a:pos x="wd2" y="hd2"/>
                </a:cxn>
                <a:cxn ang="5400000">
                  <a:pos x="wd2" y="hd2"/>
                </a:cxn>
                <a:cxn ang="10800000">
                  <a:pos x="wd2" y="hd2"/>
                </a:cxn>
                <a:cxn ang="16200000">
                  <a:pos x="wd2" y="hd2"/>
                </a:cxn>
              </a:cxnLst>
              <a:rect l="0" t="0" r="r" b="b"/>
              <a:pathLst>
                <a:path w="21493" h="21600" fill="norm" stroke="1" extrusionOk="0">
                  <a:moveTo>
                    <a:pt x="13938" y="0"/>
                  </a:moveTo>
                  <a:cubicBezTo>
                    <a:pt x="11238" y="0"/>
                    <a:pt x="8970" y="2558"/>
                    <a:pt x="8752" y="5820"/>
                  </a:cubicBezTo>
                  <a:cubicBezTo>
                    <a:pt x="8214" y="5731"/>
                    <a:pt x="7098" y="5335"/>
                    <a:pt x="6808" y="5202"/>
                  </a:cubicBezTo>
                  <a:cubicBezTo>
                    <a:pt x="4937" y="4454"/>
                    <a:pt x="3210" y="2999"/>
                    <a:pt x="1877" y="1192"/>
                  </a:cubicBezTo>
                  <a:cubicBezTo>
                    <a:pt x="1771" y="1103"/>
                    <a:pt x="1698" y="1014"/>
                    <a:pt x="1553" y="970"/>
                  </a:cubicBezTo>
                  <a:cubicBezTo>
                    <a:pt x="1532" y="966"/>
                    <a:pt x="1508" y="963"/>
                    <a:pt x="1484" y="963"/>
                  </a:cubicBezTo>
                  <a:cubicBezTo>
                    <a:pt x="1287" y="963"/>
                    <a:pt x="1079" y="1126"/>
                    <a:pt x="1015" y="1322"/>
                  </a:cubicBezTo>
                  <a:cubicBezTo>
                    <a:pt x="689" y="2118"/>
                    <a:pt x="510" y="2999"/>
                    <a:pt x="510" y="3880"/>
                  </a:cubicBezTo>
                  <a:cubicBezTo>
                    <a:pt x="510" y="5157"/>
                    <a:pt x="834" y="6394"/>
                    <a:pt x="1408" y="7320"/>
                  </a:cubicBezTo>
                  <a:cubicBezTo>
                    <a:pt x="1378" y="7312"/>
                    <a:pt x="1348" y="7309"/>
                    <a:pt x="1317" y="7309"/>
                  </a:cubicBezTo>
                  <a:cubicBezTo>
                    <a:pt x="1169" y="7309"/>
                    <a:pt x="1024" y="7394"/>
                    <a:pt x="906" y="7538"/>
                  </a:cubicBezTo>
                  <a:cubicBezTo>
                    <a:pt x="834" y="7627"/>
                    <a:pt x="834" y="7805"/>
                    <a:pt x="797" y="7934"/>
                  </a:cubicBezTo>
                  <a:lnTo>
                    <a:pt x="797" y="8156"/>
                  </a:lnTo>
                  <a:cubicBezTo>
                    <a:pt x="797" y="9830"/>
                    <a:pt x="1408" y="11374"/>
                    <a:pt x="2454" y="12433"/>
                  </a:cubicBezTo>
                  <a:cubicBezTo>
                    <a:pt x="2345" y="12477"/>
                    <a:pt x="2309" y="12607"/>
                    <a:pt x="2273" y="12651"/>
                  </a:cubicBezTo>
                  <a:cubicBezTo>
                    <a:pt x="2237" y="12829"/>
                    <a:pt x="2167" y="13007"/>
                    <a:pt x="2237" y="13136"/>
                  </a:cubicBezTo>
                  <a:cubicBezTo>
                    <a:pt x="2669" y="14899"/>
                    <a:pt x="3785" y="16309"/>
                    <a:pt x="5191" y="16839"/>
                  </a:cubicBezTo>
                  <a:cubicBezTo>
                    <a:pt x="3930" y="17764"/>
                    <a:pt x="2491" y="18294"/>
                    <a:pt x="979" y="18294"/>
                  </a:cubicBezTo>
                  <a:lnTo>
                    <a:pt x="546" y="18294"/>
                  </a:lnTo>
                  <a:cubicBezTo>
                    <a:pt x="293" y="18294"/>
                    <a:pt x="78" y="18516"/>
                    <a:pt x="5" y="18823"/>
                  </a:cubicBezTo>
                  <a:cubicBezTo>
                    <a:pt x="-31" y="19090"/>
                    <a:pt x="114" y="19397"/>
                    <a:pt x="293" y="19486"/>
                  </a:cubicBezTo>
                  <a:cubicBezTo>
                    <a:pt x="2167" y="20852"/>
                    <a:pt x="4398" y="21600"/>
                    <a:pt x="6594" y="21600"/>
                  </a:cubicBezTo>
                  <a:cubicBezTo>
                    <a:pt x="9257" y="21600"/>
                    <a:pt x="11776" y="20586"/>
                    <a:pt x="13865" y="18734"/>
                  </a:cubicBezTo>
                  <a:cubicBezTo>
                    <a:pt x="14152" y="18516"/>
                    <a:pt x="14152" y="17986"/>
                    <a:pt x="13938" y="17720"/>
                  </a:cubicBezTo>
                  <a:cubicBezTo>
                    <a:pt x="13838" y="17601"/>
                    <a:pt x="13708" y="17531"/>
                    <a:pt x="13572" y="17531"/>
                  </a:cubicBezTo>
                  <a:cubicBezTo>
                    <a:pt x="13463" y="17531"/>
                    <a:pt x="13351" y="17579"/>
                    <a:pt x="13254" y="17679"/>
                  </a:cubicBezTo>
                  <a:cubicBezTo>
                    <a:pt x="11346" y="19308"/>
                    <a:pt x="9079" y="20323"/>
                    <a:pt x="6594" y="20323"/>
                  </a:cubicBezTo>
                  <a:cubicBezTo>
                    <a:pt x="5191" y="20323"/>
                    <a:pt x="3785" y="19971"/>
                    <a:pt x="2527" y="19397"/>
                  </a:cubicBezTo>
                  <a:cubicBezTo>
                    <a:pt x="4108" y="19045"/>
                    <a:pt x="5550" y="18205"/>
                    <a:pt x="6808" y="16972"/>
                  </a:cubicBezTo>
                  <a:cubicBezTo>
                    <a:pt x="6953" y="16794"/>
                    <a:pt x="7026" y="16576"/>
                    <a:pt x="6990" y="16354"/>
                  </a:cubicBezTo>
                  <a:cubicBezTo>
                    <a:pt x="6953" y="16091"/>
                    <a:pt x="6739" y="15869"/>
                    <a:pt x="6485" y="15869"/>
                  </a:cubicBezTo>
                  <a:cubicBezTo>
                    <a:pt x="5227" y="15783"/>
                    <a:pt x="4108" y="14987"/>
                    <a:pt x="3497" y="13666"/>
                  </a:cubicBezTo>
                  <a:cubicBezTo>
                    <a:pt x="3748" y="13666"/>
                    <a:pt x="4075" y="13577"/>
                    <a:pt x="4326" y="13488"/>
                  </a:cubicBezTo>
                  <a:cubicBezTo>
                    <a:pt x="4577" y="13447"/>
                    <a:pt x="4758" y="13225"/>
                    <a:pt x="4758" y="12918"/>
                  </a:cubicBezTo>
                  <a:cubicBezTo>
                    <a:pt x="4795" y="12607"/>
                    <a:pt x="4613" y="12344"/>
                    <a:pt x="4326" y="12211"/>
                  </a:cubicBezTo>
                  <a:cubicBezTo>
                    <a:pt x="2993" y="11814"/>
                    <a:pt x="1986" y="10448"/>
                    <a:pt x="1771" y="8815"/>
                  </a:cubicBezTo>
                  <a:cubicBezTo>
                    <a:pt x="2167" y="8904"/>
                    <a:pt x="2596" y="8949"/>
                    <a:pt x="2993" y="8949"/>
                  </a:cubicBezTo>
                  <a:cubicBezTo>
                    <a:pt x="3246" y="8949"/>
                    <a:pt x="3425" y="8730"/>
                    <a:pt x="3497" y="8419"/>
                  </a:cubicBezTo>
                  <a:cubicBezTo>
                    <a:pt x="3534" y="8156"/>
                    <a:pt x="3389" y="7934"/>
                    <a:pt x="3210" y="7805"/>
                  </a:cubicBezTo>
                  <a:cubicBezTo>
                    <a:pt x="2095" y="6964"/>
                    <a:pt x="1408" y="5509"/>
                    <a:pt x="1408" y="3880"/>
                  </a:cubicBezTo>
                  <a:cubicBezTo>
                    <a:pt x="1408" y="3528"/>
                    <a:pt x="1444" y="3132"/>
                    <a:pt x="1553" y="2732"/>
                  </a:cubicBezTo>
                  <a:cubicBezTo>
                    <a:pt x="2887" y="4410"/>
                    <a:pt x="4577" y="5643"/>
                    <a:pt x="6379" y="6394"/>
                  </a:cubicBezTo>
                  <a:cubicBezTo>
                    <a:pt x="6379" y="6394"/>
                    <a:pt x="8178" y="7053"/>
                    <a:pt x="8825" y="7098"/>
                  </a:cubicBezTo>
                  <a:lnTo>
                    <a:pt x="9112" y="7098"/>
                  </a:lnTo>
                  <a:cubicBezTo>
                    <a:pt x="9330" y="7098"/>
                    <a:pt x="9544" y="6920"/>
                    <a:pt x="9617" y="6657"/>
                  </a:cubicBezTo>
                  <a:cubicBezTo>
                    <a:pt x="9653" y="6613"/>
                    <a:pt x="9653" y="6479"/>
                    <a:pt x="9653" y="6435"/>
                  </a:cubicBezTo>
                  <a:lnTo>
                    <a:pt x="9653" y="6305"/>
                  </a:lnTo>
                  <a:cubicBezTo>
                    <a:pt x="9653" y="3528"/>
                    <a:pt x="11489" y="1237"/>
                    <a:pt x="13793" y="1237"/>
                  </a:cubicBezTo>
                  <a:cubicBezTo>
                    <a:pt x="14908" y="1237"/>
                    <a:pt x="15954" y="1807"/>
                    <a:pt x="16746" y="2777"/>
                  </a:cubicBezTo>
                  <a:cubicBezTo>
                    <a:pt x="16855" y="2914"/>
                    <a:pt x="16964" y="2969"/>
                    <a:pt x="17091" y="2969"/>
                  </a:cubicBezTo>
                  <a:cubicBezTo>
                    <a:pt x="17130" y="2969"/>
                    <a:pt x="17170" y="2966"/>
                    <a:pt x="17212" y="2955"/>
                  </a:cubicBezTo>
                  <a:cubicBezTo>
                    <a:pt x="17753" y="2821"/>
                    <a:pt x="18258" y="2732"/>
                    <a:pt x="18724" y="2514"/>
                  </a:cubicBezTo>
                  <a:cubicBezTo>
                    <a:pt x="18473" y="2821"/>
                    <a:pt x="18149" y="3173"/>
                    <a:pt x="17790" y="3395"/>
                  </a:cubicBezTo>
                  <a:cubicBezTo>
                    <a:pt x="17572" y="3573"/>
                    <a:pt x="17466" y="3880"/>
                    <a:pt x="17572" y="4232"/>
                  </a:cubicBezTo>
                  <a:cubicBezTo>
                    <a:pt x="17644" y="4454"/>
                    <a:pt x="17898" y="4628"/>
                    <a:pt x="18113" y="4628"/>
                  </a:cubicBezTo>
                  <a:cubicBezTo>
                    <a:pt x="18545" y="4543"/>
                    <a:pt x="18978" y="4498"/>
                    <a:pt x="19374" y="4321"/>
                  </a:cubicBezTo>
                  <a:cubicBezTo>
                    <a:pt x="19014" y="4761"/>
                    <a:pt x="18618" y="5202"/>
                    <a:pt x="18149" y="5598"/>
                  </a:cubicBezTo>
                  <a:cubicBezTo>
                    <a:pt x="18004" y="5731"/>
                    <a:pt x="17932" y="5954"/>
                    <a:pt x="17932" y="6128"/>
                  </a:cubicBezTo>
                  <a:lnTo>
                    <a:pt x="17932" y="6394"/>
                  </a:lnTo>
                  <a:cubicBezTo>
                    <a:pt x="17932" y="9963"/>
                    <a:pt x="16816" y="13225"/>
                    <a:pt x="15017" y="15650"/>
                  </a:cubicBezTo>
                  <a:cubicBezTo>
                    <a:pt x="14839" y="15913"/>
                    <a:pt x="14839" y="16309"/>
                    <a:pt x="15017" y="16531"/>
                  </a:cubicBezTo>
                  <a:cubicBezTo>
                    <a:pt x="15120" y="16657"/>
                    <a:pt x="15247" y="16713"/>
                    <a:pt x="15377" y="16713"/>
                  </a:cubicBezTo>
                  <a:cubicBezTo>
                    <a:pt x="15519" y="16713"/>
                    <a:pt x="15661" y="16646"/>
                    <a:pt x="15773" y="16531"/>
                  </a:cubicBezTo>
                  <a:cubicBezTo>
                    <a:pt x="17790" y="13755"/>
                    <a:pt x="18905" y="10226"/>
                    <a:pt x="18978" y="6479"/>
                  </a:cubicBezTo>
                  <a:cubicBezTo>
                    <a:pt x="19912" y="5643"/>
                    <a:pt x="20668" y="4628"/>
                    <a:pt x="21318" y="3395"/>
                  </a:cubicBezTo>
                  <a:cubicBezTo>
                    <a:pt x="21569" y="3173"/>
                    <a:pt x="21533" y="2777"/>
                    <a:pt x="21318" y="2647"/>
                  </a:cubicBezTo>
                  <a:cubicBezTo>
                    <a:pt x="21221" y="2529"/>
                    <a:pt x="21094" y="2470"/>
                    <a:pt x="20943" y="2470"/>
                  </a:cubicBezTo>
                  <a:cubicBezTo>
                    <a:pt x="20868" y="2470"/>
                    <a:pt x="20789" y="2484"/>
                    <a:pt x="20704" y="2514"/>
                  </a:cubicBezTo>
                  <a:cubicBezTo>
                    <a:pt x="20453" y="2688"/>
                    <a:pt x="20166" y="2777"/>
                    <a:pt x="19912" y="2910"/>
                  </a:cubicBezTo>
                  <a:cubicBezTo>
                    <a:pt x="20166" y="2470"/>
                    <a:pt x="20417" y="1896"/>
                    <a:pt x="20598" y="1366"/>
                  </a:cubicBezTo>
                  <a:cubicBezTo>
                    <a:pt x="20632" y="1148"/>
                    <a:pt x="20632" y="881"/>
                    <a:pt x="20490" y="707"/>
                  </a:cubicBezTo>
                  <a:cubicBezTo>
                    <a:pt x="20378" y="566"/>
                    <a:pt x="20236" y="500"/>
                    <a:pt x="20103" y="500"/>
                  </a:cubicBezTo>
                  <a:cubicBezTo>
                    <a:pt x="20021" y="500"/>
                    <a:pt x="19945" y="526"/>
                    <a:pt x="19876" y="574"/>
                  </a:cubicBezTo>
                  <a:cubicBezTo>
                    <a:pt x="19084" y="1148"/>
                    <a:pt x="18295" y="1455"/>
                    <a:pt x="17430" y="1633"/>
                  </a:cubicBezTo>
                  <a:cubicBezTo>
                    <a:pt x="16493" y="529"/>
                    <a:pt x="15232" y="0"/>
                    <a:pt x="13938"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429" name="Google Shape;417;p37"/>
          <p:cNvGrpSpPr/>
          <p:nvPr/>
        </p:nvGrpSpPr>
        <p:grpSpPr>
          <a:xfrm>
            <a:off x="4130488" y="832016"/>
            <a:ext cx="639872" cy="639871"/>
            <a:chOff x="0" y="0"/>
            <a:chExt cx="639870" cy="639870"/>
          </a:xfrm>
        </p:grpSpPr>
        <p:sp>
          <p:nvSpPr>
            <p:cNvPr id="427" name="Google Shape;418;p37"/>
            <p:cNvSpPr/>
            <p:nvPr/>
          </p:nvSpPr>
          <p:spPr>
            <a:xfrm>
              <a:off x="468705" y="107878"/>
              <a:ext cx="63190" cy="63287"/>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9402" y="0"/>
                  </a:moveTo>
                  <a:cubicBezTo>
                    <a:pt x="6310" y="0"/>
                    <a:pt x="3218" y="1160"/>
                    <a:pt x="911" y="3480"/>
                  </a:cubicBezTo>
                  <a:cubicBezTo>
                    <a:pt x="-303" y="4743"/>
                    <a:pt x="-303" y="6757"/>
                    <a:pt x="911" y="8019"/>
                  </a:cubicBezTo>
                  <a:cubicBezTo>
                    <a:pt x="1534" y="8650"/>
                    <a:pt x="2343" y="8966"/>
                    <a:pt x="3151" y="8966"/>
                  </a:cubicBezTo>
                  <a:cubicBezTo>
                    <a:pt x="3960" y="8966"/>
                    <a:pt x="4769" y="8650"/>
                    <a:pt x="5392" y="8019"/>
                  </a:cubicBezTo>
                  <a:cubicBezTo>
                    <a:pt x="6436" y="6961"/>
                    <a:pt x="7920" y="6433"/>
                    <a:pt x="9402" y="6433"/>
                  </a:cubicBezTo>
                  <a:cubicBezTo>
                    <a:pt x="10884" y="6433"/>
                    <a:pt x="12367" y="6961"/>
                    <a:pt x="13412" y="8019"/>
                  </a:cubicBezTo>
                  <a:cubicBezTo>
                    <a:pt x="14422" y="9043"/>
                    <a:pt x="14996" y="10510"/>
                    <a:pt x="14996" y="12079"/>
                  </a:cubicBezTo>
                  <a:cubicBezTo>
                    <a:pt x="14996" y="13650"/>
                    <a:pt x="14422" y="15151"/>
                    <a:pt x="13412" y="16140"/>
                  </a:cubicBezTo>
                  <a:cubicBezTo>
                    <a:pt x="12165" y="17403"/>
                    <a:pt x="12165" y="19417"/>
                    <a:pt x="13412" y="20678"/>
                  </a:cubicBezTo>
                  <a:cubicBezTo>
                    <a:pt x="14018" y="21293"/>
                    <a:pt x="14827" y="21600"/>
                    <a:pt x="15636" y="21600"/>
                  </a:cubicBezTo>
                  <a:cubicBezTo>
                    <a:pt x="16444" y="21600"/>
                    <a:pt x="17253" y="21293"/>
                    <a:pt x="17893" y="20678"/>
                  </a:cubicBezTo>
                  <a:cubicBezTo>
                    <a:pt x="20050" y="18461"/>
                    <a:pt x="21297" y="15356"/>
                    <a:pt x="21297" y="12079"/>
                  </a:cubicBezTo>
                  <a:cubicBezTo>
                    <a:pt x="21297" y="8838"/>
                    <a:pt x="20050" y="5698"/>
                    <a:pt x="17893" y="3480"/>
                  </a:cubicBezTo>
                  <a:cubicBezTo>
                    <a:pt x="15586" y="1160"/>
                    <a:pt x="12494" y="0"/>
                    <a:pt x="940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28" name="Google Shape;419;p37"/>
            <p:cNvSpPr/>
            <p:nvPr/>
          </p:nvSpPr>
          <p:spPr>
            <a:xfrm>
              <a:off x="0" y="0"/>
              <a:ext cx="639871" cy="6398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679" y="763"/>
                  </a:moveTo>
                  <a:lnTo>
                    <a:pt x="7624" y="1708"/>
                  </a:lnTo>
                  <a:lnTo>
                    <a:pt x="7182" y="2146"/>
                  </a:lnTo>
                  <a:lnTo>
                    <a:pt x="5859" y="1583"/>
                  </a:lnTo>
                  <a:lnTo>
                    <a:pt x="6679" y="763"/>
                  </a:lnTo>
                  <a:close/>
                  <a:moveTo>
                    <a:pt x="10206" y="2244"/>
                  </a:moveTo>
                  <a:lnTo>
                    <a:pt x="11148" y="3189"/>
                  </a:lnTo>
                  <a:lnTo>
                    <a:pt x="10692" y="3645"/>
                  </a:lnTo>
                  <a:lnTo>
                    <a:pt x="9369" y="3081"/>
                  </a:lnTo>
                  <a:lnTo>
                    <a:pt x="10206" y="2244"/>
                  </a:lnTo>
                  <a:close/>
                  <a:moveTo>
                    <a:pt x="17875" y="1595"/>
                  </a:moveTo>
                  <a:cubicBezTo>
                    <a:pt x="18428" y="1595"/>
                    <a:pt x="18981" y="1800"/>
                    <a:pt x="19389" y="2211"/>
                  </a:cubicBezTo>
                  <a:cubicBezTo>
                    <a:pt x="19794" y="2612"/>
                    <a:pt x="20014" y="3152"/>
                    <a:pt x="20010" y="3729"/>
                  </a:cubicBezTo>
                  <a:cubicBezTo>
                    <a:pt x="20010" y="3864"/>
                    <a:pt x="19997" y="3996"/>
                    <a:pt x="19973" y="4121"/>
                  </a:cubicBezTo>
                  <a:lnTo>
                    <a:pt x="17479" y="1630"/>
                  </a:lnTo>
                  <a:cubicBezTo>
                    <a:pt x="17610" y="1607"/>
                    <a:pt x="17742" y="1595"/>
                    <a:pt x="17875" y="1595"/>
                  </a:cubicBezTo>
                  <a:close/>
                  <a:moveTo>
                    <a:pt x="18411" y="10452"/>
                  </a:moveTo>
                  <a:lnTo>
                    <a:pt x="19356" y="11394"/>
                  </a:lnTo>
                  <a:lnTo>
                    <a:pt x="18519" y="12231"/>
                  </a:lnTo>
                  <a:lnTo>
                    <a:pt x="17955" y="10908"/>
                  </a:lnTo>
                  <a:lnTo>
                    <a:pt x="18411" y="10452"/>
                  </a:lnTo>
                  <a:close/>
                  <a:moveTo>
                    <a:pt x="19892" y="13976"/>
                  </a:moveTo>
                  <a:lnTo>
                    <a:pt x="20837" y="14921"/>
                  </a:lnTo>
                  <a:lnTo>
                    <a:pt x="20017" y="15741"/>
                  </a:lnTo>
                  <a:lnTo>
                    <a:pt x="19454" y="14418"/>
                  </a:lnTo>
                  <a:lnTo>
                    <a:pt x="19892" y="13976"/>
                  </a:lnTo>
                  <a:close/>
                  <a:moveTo>
                    <a:pt x="1320" y="13983"/>
                  </a:moveTo>
                  <a:lnTo>
                    <a:pt x="4104" y="14668"/>
                  </a:lnTo>
                  <a:cubicBezTo>
                    <a:pt x="3480" y="15353"/>
                    <a:pt x="2957" y="15930"/>
                    <a:pt x="2579" y="16352"/>
                  </a:cubicBezTo>
                  <a:lnTo>
                    <a:pt x="763" y="14539"/>
                  </a:lnTo>
                  <a:lnTo>
                    <a:pt x="1320" y="13983"/>
                  </a:lnTo>
                  <a:close/>
                  <a:moveTo>
                    <a:pt x="6932" y="17496"/>
                  </a:moveTo>
                  <a:lnTo>
                    <a:pt x="7617" y="20280"/>
                  </a:lnTo>
                  <a:lnTo>
                    <a:pt x="7061" y="20837"/>
                  </a:lnTo>
                  <a:lnTo>
                    <a:pt x="5248" y="19022"/>
                  </a:lnTo>
                  <a:cubicBezTo>
                    <a:pt x="5677" y="18637"/>
                    <a:pt x="6254" y="18114"/>
                    <a:pt x="6932" y="17496"/>
                  </a:cubicBezTo>
                  <a:close/>
                  <a:moveTo>
                    <a:pt x="6679" y="0"/>
                  </a:moveTo>
                  <a:cubicBezTo>
                    <a:pt x="6598" y="0"/>
                    <a:pt x="6517" y="30"/>
                    <a:pt x="6456" y="91"/>
                  </a:cubicBezTo>
                  <a:lnTo>
                    <a:pt x="5231" y="1316"/>
                  </a:lnTo>
                  <a:lnTo>
                    <a:pt x="3675" y="651"/>
                  </a:lnTo>
                  <a:cubicBezTo>
                    <a:pt x="3635" y="634"/>
                    <a:pt x="3592" y="626"/>
                    <a:pt x="3551" y="626"/>
                  </a:cubicBezTo>
                  <a:cubicBezTo>
                    <a:pt x="3468" y="626"/>
                    <a:pt x="3388" y="658"/>
                    <a:pt x="3328" y="719"/>
                  </a:cubicBezTo>
                  <a:lnTo>
                    <a:pt x="1657" y="2386"/>
                  </a:lnTo>
                  <a:cubicBezTo>
                    <a:pt x="1593" y="2450"/>
                    <a:pt x="1559" y="2538"/>
                    <a:pt x="1566" y="2629"/>
                  </a:cubicBezTo>
                  <a:cubicBezTo>
                    <a:pt x="1569" y="2717"/>
                    <a:pt x="1613" y="2801"/>
                    <a:pt x="1684" y="2859"/>
                  </a:cubicBezTo>
                  <a:lnTo>
                    <a:pt x="4674" y="5268"/>
                  </a:lnTo>
                  <a:cubicBezTo>
                    <a:pt x="4734" y="5315"/>
                    <a:pt x="4805" y="5338"/>
                    <a:pt x="4875" y="5338"/>
                  </a:cubicBezTo>
                  <a:cubicBezTo>
                    <a:pt x="4967" y="5338"/>
                    <a:pt x="5058" y="5298"/>
                    <a:pt x="5120" y="5221"/>
                  </a:cubicBezTo>
                  <a:cubicBezTo>
                    <a:pt x="5231" y="5083"/>
                    <a:pt x="5208" y="4884"/>
                    <a:pt x="5073" y="4776"/>
                  </a:cubicBezTo>
                  <a:lnTo>
                    <a:pt x="4742" y="4509"/>
                  </a:lnTo>
                  <a:lnTo>
                    <a:pt x="5187" y="4063"/>
                  </a:lnTo>
                  <a:cubicBezTo>
                    <a:pt x="5312" y="3939"/>
                    <a:pt x="5312" y="3740"/>
                    <a:pt x="5187" y="3615"/>
                  </a:cubicBezTo>
                  <a:cubicBezTo>
                    <a:pt x="5127" y="3554"/>
                    <a:pt x="5046" y="3523"/>
                    <a:pt x="4965" y="3523"/>
                  </a:cubicBezTo>
                  <a:cubicBezTo>
                    <a:pt x="4884" y="3523"/>
                    <a:pt x="4803" y="3554"/>
                    <a:pt x="4742" y="3615"/>
                  </a:cubicBezTo>
                  <a:lnTo>
                    <a:pt x="4246" y="4111"/>
                  </a:lnTo>
                  <a:lnTo>
                    <a:pt x="2352" y="2585"/>
                  </a:lnTo>
                  <a:lnTo>
                    <a:pt x="3621" y="1316"/>
                  </a:lnTo>
                  <a:lnTo>
                    <a:pt x="12727" y="5201"/>
                  </a:lnTo>
                  <a:cubicBezTo>
                    <a:pt x="11698" y="6321"/>
                    <a:pt x="10597" y="7523"/>
                    <a:pt x="9703" y="8505"/>
                  </a:cubicBezTo>
                  <a:lnTo>
                    <a:pt x="7476" y="6709"/>
                  </a:lnTo>
                  <a:lnTo>
                    <a:pt x="7921" y="6264"/>
                  </a:lnTo>
                  <a:cubicBezTo>
                    <a:pt x="8046" y="6139"/>
                    <a:pt x="8046" y="5940"/>
                    <a:pt x="7921" y="5815"/>
                  </a:cubicBezTo>
                  <a:cubicBezTo>
                    <a:pt x="7860" y="5754"/>
                    <a:pt x="7779" y="5724"/>
                    <a:pt x="7698" y="5724"/>
                  </a:cubicBezTo>
                  <a:cubicBezTo>
                    <a:pt x="7617" y="5724"/>
                    <a:pt x="7536" y="5754"/>
                    <a:pt x="7476" y="5815"/>
                  </a:cubicBezTo>
                  <a:lnTo>
                    <a:pt x="6980" y="6311"/>
                  </a:lnTo>
                  <a:lnTo>
                    <a:pt x="6227" y="5704"/>
                  </a:lnTo>
                  <a:cubicBezTo>
                    <a:pt x="6168" y="5656"/>
                    <a:pt x="6097" y="5633"/>
                    <a:pt x="6027" y="5633"/>
                  </a:cubicBezTo>
                  <a:cubicBezTo>
                    <a:pt x="5935" y="5633"/>
                    <a:pt x="5843" y="5674"/>
                    <a:pt x="5781" y="5751"/>
                  </a:cubicBezTo>
                  <a:cubicBezTo>
                    <a:pt x="5670" y="5889"/>
                    <a:pt x="5694" y="6088"/>
                    <a:pt x="5829" y="6196"/>
                  </a:cubicBezTo>
                  <a:lnTo>
                    <a:pt x="9274" y="8974"/>
                  </a:lnTo>
                  <a:cubicBezTo>
                    <a:pt x="8485" y="9842"/>
                    <a:pt x="7924" y="10456"/>
                    <a:pt x="7844" y="10543"/>
                  </a:cubicBezTo>
                  <a:cubicBezTo>
                    <a:pt x="7725" y="10675"/>
                    <a:pt x="7736" y="10874"/>
                    <a:pt x="7864" y="10992"/>
                  </a:cubicBezTo>
                  <a:cubicBezTo>
                    <a:pt x="7924" y="11048"/>
                    <a:pt x="8001" y="11075"/>
                    <a:pt x="8077" y="11075"/>
                  </a:cubicBezTo>
                  <a:cubicBezTo>
                    <a:pt x="8163" y="11075"/>
                    <a:pt x="8250" y="11040"/>
                    <a:pt x="8313" y="10972"/>
                  </a:cubicBezTo>
                  <a:cubicBezTo>
                    <a:pt x="8384" y="10891"/>
                    <a:pt x="15576" y="2997"/>
                    <a:pt x="16362" y="2211"/>
                  </a:cubicBezTo>
                  <a:cubicBezTo>
                    <a:pt x="16500" y="2069"/>
                    <a:pt x="16656" y="1958"/>
                    <a:pt x="16821" y="1863"/>
                  </a:cubicBezTo>
                  <a:lnTo>
                    <a:pt x="19737" y="4782"/>
                  </a:lnTo>
                  <a:cubicBezTo>
                    <a:pt x="19643" y="4948"/>
                    <a:pt x="19528" y="5103"/>
                    <a:pt x="19389" y="5238"/>
                  </a:cubicBezTo>
                  <a:cubicBezTo>
                    <a:pt x="19011" y="5616"/>
                    <a:pt x="17847" y="6699"/>
                    <a:pt x="16315" y="8103"/>
                  </a:cubicBezTo>
                  <a:cubicBezTo>
                    <a:pt x="16311" y="8107"/>
                    <a:pt x="16311" y="8107"/>
                    <a:pt x="16308" y="8110"/>
                  </a:cubicBezTo>
                  <a:cubicBezTo>
                    <a:pt x="12376" y="11718"/>
                    <a:pt x="6034" y="17459"/>
                    <a:pt x="4404" y="18934"/>
                  </a:cubicBezTo>
                  <a:cubicBezTo>
                    <a:pt x="4383" y="18953"/>
                    <a:pt x="4357" y="18962"/>
                    <a:pt x="4331" y="18962"/>
                  </a:cubicBezTo>
                  <a:cubicBezTo>
                    <a:pt x="4302" y="18962"/>
                    <a:pt x="4274" y="18952"/>
                    <a:pt x="4252" y="18930"/>
                  </a:cubicBezTo>
                  <a:lnTo>
                    <a:pt x="3686" y="18363"/>
                  </a:lnTo>
                  <a:lnTo>
                    <a:pt x="6207" y="15839"/>
                  </a:lnTo>
                  <a:cubicBezTo>
                    <a:pt x="6332" y="15717"/>
                    <a:pt x="6332" y="15515"/>
                    <a:pt x="6207" y="15393"/>
                  </a:cubicBezTo>
                  <a:cubicBezTo>
                    <a:pt x="6146" y="15331"/>
                    <a:pt x="6065" y="15300"/>
                    <a:pt x="5984" y="15300"/>
                  </a:cubicBezTo>
                  <a:cubicBezTo>
                    <a:pt x="5903" y="15300"/>
                    <a:pt x="5822" y="15331"/>
                    <a:pt x="5761" y="15393"/>
                  </a:cubicBezTo>
                  <a:lnTo>
                    <a:pt x="3237" y="17914"/>
                  </a:lnTo>
                  <a:lnTo>
                    <a:pt x="2670" y="17348"/>
                  </a:lnTo>
                  <a:cubicBezTo>
                    <a:pt x="2629" y="17307"/>
                    <a:pt x="2626" y="17239"/>
                    <a:pt x="2666" y="17196"/>
                  </a:cubicBezTo>
                  <a:cubicBezTo>
                    <a:pt x="3355" y="16436"/>
                    <a:pt x="5187" y="14411"/>
                    <a:pt x="7314" y="12069"/>
                  </a:cubicBezTo>
                  <a:cubicBezTo>
                    <a:pt x="7432" y="11937"/>
                    <a:pt x="7422" y="11738"/>
                    <a:pt x="7293" y="11620"/>
                  </a:cubicBezTo>
                  <a:cubicBezTo>
                    <a:pt x="7233" y="11565"/>
                    <a:pt x="7157" y="11538"/>
                    <a:pt x="7080" y="11538"/>
                  </a:cubicBezTo>
                  <a:cubicBezTo>
                    <a:pt x="6994" y="11538"/>
                    <a:pt x="6909" y="11572"/>
                    <a:pt x="6848" y="11640"/>
                  </a:cubicBezTo>
                  <a:cubicBezTo>
                    <a:pt x="6034" y="12538"/>
                    <a:pt x="5265" y="13385"/>
                    <a:pt x="4587" y="14135"/>
                  </a:cubicBezTo>
                  <a:lnTo>
                    <a:pt x="1296" y="13328"/>
                  </a:lnTo>
                  <a:cubicBezTo>
                    <a:pt x="1270" y="13321"/>
                    <a:pt x="1244" y="13318"/>
                    <a:pt x="1218" y="13318"/>
                  </a:cubicBezTo>
                  <a:cubicBezTo>
                    <a:pt x="1136" y="13318"/>
                    <a:pt x="1057" y="13350"/>
                    <a:pt x="996" y="13409"/>
                  </a:cubicBezTo>
                  <a:lnTo>
                    <a:pt x="91" y="14313"/>
                  </a:lnTo>
                  <a:cubicBezTo>
                    <a:pt x="34" y="14374"/>
                    <a:pt x="0" y="14455"/>
                    <a:pt x="0" y="14539"/>
                  </a:cubicBezTo>
                  <a:cubicBezTo>
                    <a:pt x="0" y="14620"/>
                    <a:pt x="34" y="14701"/>
                    <a:pt x="91" y="14762"/>
                  </a:cubicBezTo>
                  <a:lnTo>
                    <a:pt x="2153" y="16824"/>
                  </a:lnTo>
                  <a:cubicBezTo>
                    <a:pt x="1934" y="17115"/>
                    <a:pt x="1958" y="17530"/>
                    <a:pt x="2221" y="17796"/>
                  </a:cubicBezTo>
                  <a:lnTo>
                    <a:pt x="2791" y="18363"/>
                  </a:lnTo>
                  <a:lnTo>
                    <a:pt x="2285" y="18870"/>
                  </a:lnTo>
                  <a:cubicBezTo>
                    <a:pt x="2160" y="18995"/>
                    <a:pt x="2160" y="19194"/>
                    <a:pt x="2285" y="19315"/>
                  </a:cubicBezTo>
                  <a:cubicBezTo>
                    <a:pt x="2346" y="19379"/>
                    <a:pt x="2427" y="19410"/>
                    <a:pt x="2508" y="19410"/>
                  </a:cubicBezTo>
                  <a:cubicBezTo>
                    <a:pt x="2589" y="19410"/>
                    <a:pt x="2670" y="19379"/>
                    <a:pt x="2730" y="19315"/>
                  </a:cubicBezTo>
                  <a:lnTo>
                    <a:pt x="3237" y="18809"/>
                  </a:lnTo>
                  <a:lnTo>
                    <a:pt x="3804" y="19379"/>
                  </a:lnTo>
                  <a:cubicBezTo>
                    <a:pt x="3949" y="19521"/>
                    <a:pt x="4141" y="19595"/>
                    <a:pt x="4330" y="19595"/>
                  </a:cubicBezTo>
                  <a:cubicBezTo>
                    <a:pt x="4485" y="19595"/>
                    <a:pt x="4644" y="19545"/>
                    <a:pt x="4776" y="19447"/>
                  </a:cubicBezTo>
                  <a:lnTo>
                    <a:pt x="6838" y="21509"/>
                  </a:lnTo>
                  <a:cubicBezTo>
                    <a:pt x="6899" y="21570"/>
                    <a:pt x="6980" y="21600"/>
                    <a:pt x="7061" y="21600"/>
                  </a:cubicBezTo>
                  <a:cubicBezTo>
                    <a:pt x="7142" y="21600"/>
                    <a:pt x="7223" y="21570"/>
                    <a:pt x="7287" y="21509"/>
                  </a:cubicBezTo>
                  <a:lnTo>
                    <a:pt x="8191" y="20604"/>
                  </a:lnTo>
                  <a:cubicBezTo>
                    <a:pt x="8269" y="20523"/>
                    <a:pt x="8299" y="20412"/>
                    <a:pt x="8272" y="20304"/>
                  </a:cubicBezTo>
                  <a:lnTo>
                    <a:pt x="7465" y="17013"/>
                  </a:lnTo>
                  <a:cubicBezTo>
                    <a:pt x="8951" y="15670"/>
                    <a:pt x="10803" y="13986"/>
                    <a:pt x="12629" y="12326"/>
                  </a:cubicBezTo>
                  <a:lnTo>
                    <a:pt x="15404" y="15771"/>
                  </a:lnTo>
                  <a:cubicBezTo>
                    <a:pt x="15468" y="15849"/>
                    <a:pt x="15559" y="15889"/>
                    <a:pt x="15650" y="15889"/>
                  </a:cubicBezTo>
                  <a:cubicBezTo>
                    <a:pt x="15721" y="15889"/>
                    <a:pt x="15788" y="15866"/>
                    <a:pt x="15849" y="15819"/>
                  </a:cubicBezTo>
                  <a:cubicBezTo>
                    <a:pt x="15984" y="15711"/>
                    <a:pt x="16008" y="15512"/>
                    <a:pt x="15896" y="15373"/>
                  </a:cubicBezTo>
                  <a:lnTo>
                    <a:pt x="15289" y="14620"/>
                  </a:lnTo>
                  <a:lnTo>
                    <a:pt x="15785" y="14124"/>
                  </a:lnTo>
                  <a:cubicBezTo>
                    <a:pt x="15906" y="13999"/>
                    <a:pt x="15906" y="13800"/>
                    <a:pt x="15785" y="13679"/>
                  </a:cubicBezTo>
                  <a:cubicBezTo>
                    <a:pt x="15722" y="13616"/>
                    <a:pt x="15641" y="13585"/>
                    <a:pt x="15560" y="13585"/>
                  </a:cubicBezTo>
                  <a:cubicBezTo>
                    <a:pt x="15479" y="13585"/>
                    <a:pt x="15398" y="13616"/>
                    <a:pt x="15336" y="13679"/>
                  </a:cubicBezTo>
                  <a:lnTo>
                    <a:pt x="14891" y="14124"/>
                  </a:lnTo>
                  <a:lnTo>
                    <a:pt x="13098" y="11900"/>
                  </a:lnTo>
                  <a:cubicBezTo>
                    <a:pt x="14263" y="10837"/>
                    <a:pt x="15400" y="9801"/>
                    <a:pt x="16403" y="8883"/>
                  </a:cubicBezTo>
                  <a:lnTo>
                    <a:pt x="20284" y="17979"/>
                  </a:lnTo>
                  <a:lnTo>
                    <a:pt x="19015" y="19244"/>
                  </a:lnTo>
                  <a:lnTo>
                    <a:pt x="17489" y="17354"/>
                  </a:lnTo>
                  <a:lnTo>
                    <a:pt x="17985" y="16858"/>
                  </a:lnTo>
                  <a:cubicBezTo>
                    <a:pt x="18107" y="16737"/>
                    <a:pt x="18107" y="16534"/>
                    <a:pt x="17985" y="16413"/>
                  </a:cubicBezTo>
                  <a:cubicBezTo>
                    <a:pt x="17923" y="16350"/>
                    <a:pt x="17842" y="16319"/>
                    <a:pt x="17761" y="16319"/>
                  </a:cubicBezTo>
                  <a:cubicBezTo>
                    <a:pt x="17680" y="16319"/>
                    <a:pt x="17599" y="16350"/>
                    <a:pt x="17537" y="16413"/>
                  </a:cubicBezTo>
                  <a:lnTo>
                    <a:pt x="17091" y="16858"/>
                  </a:lnTo>
                  <a:lnTo>
                    <a:pt x="16824" y="16527"/>
                  </a:lnTo>
                  <a:cubicBezTo>
                    <a:pt x="16763" y="16450"/>
                    <a:pt x="16671" y="16409"/>
                    <a:pt x="16578" y="16409"/>
                  </a:cubicBezTo>
                  <a:cubicBezTo>
                    <a:pt x="16509" y="16409"/>
                    <a:pt x="16438" y="16432"/>
                    <a:pt x="16379" y="16480"/>
                  </a:cubicBezTo>
                  <a:cubicBezTo>
                    <a:pt x="16244" y="16588"/>
                    <a:pt x="16224" y="16787"/>
                    <a:pt x="16332" y="16922"/>
                  </a:cubicBezTo>
                  <a:lnTo>
                    <a:pt x="18741" y="19916"/>
                  </a:lnTo>
                  <a:cubicBezTo>
                    <a:pt x="18799" y="19987"/>
                    <a:pt x="18883" y="20031"/>
                    <a:pt x="18971" y="20034"/>
                  </a:cubicBezTo>
                  <a:lnTo>
                    <a:pt x="18988" y="20034"/>
                  </a:lnTo>
                  <a:cubicBezTo>
                    <a:pt x="19072" y="20034"/>
                    <a:pt x="19153" y="20004"/>
                    <a:pt x="19214" y="19943"/>
                  </a:cubicBezTo>
                  <a:lnTo>
                    <a:pt x="20881" y="18272"/>
                  </a:lnTo>
                  <a:cubicBezTo>
                    <a:pt x="20972" y="18181"/>
                    <a:pt x="20999" y="18043"/>
                    <a:pt x="20949" y="17925"/>
                  </a:cubicBezTo>
                  <a:lnTo>
                    <a:pt x="20284" y="16369"/>
                  </a:lnTo>
                  <a:lnTo>
                    <a:pt x="21509" y="15144"/>
                  </a:lnTo>
                  <a:cubicBezTo>
                    <a:pt x="21566" y="15086"/>
                    <a:pt x="21600" y="15005"/>
                    <a:pt x="21600" y="14921"/>
                  </a:cubicBezTo>
                  <a:cubicBezTo>
                    <a:pt x="21600" y="14837"/>
                    <a:pt x="21566" y="14756"/>
                    <a:pt x="21509" y="14698"/>
                  </a:cubicBezTo>
                  <a:lnTo>
                    <a:pt x="20115" y="13304"/>
                  </a:lnTo>
                  <a:cubicBezTo>
                    <a:pt x="20058" y="13247"/>
                    <a:pt x="19977" y="13213"/>
                    <a:pt x="19892" y="13213"/>
                  </a:cubicBezTo>
                  <a:cubicBezTo>
                    <a:pt x="19808" y="13213"/>
                    <a:pt x="19727" y="13247"/>
                    <a:pt x="19670" y="13304"/>
                  </a:cubicBezTo>
                  <a:lnTo>
                    <a:pt x="19183" y="13790"/>
                  </a:lnTo>
                  <a:lnTo>
                    <a:pt x="18785" y="12859"/>
                  </a:lnTo>
                  <a:lnTo>
                    <a:pt x="20027" y="11617"/>
                  </a:lnTo>
                  <a:cubicBezTo>
                    <a:pt x="20085" y="11559"/>
                    <a:pt x="20118" y="11478"/>
                    <a:pt x="20118" y="11394"/>
                  </a:cubicBezTo>
                  <a:cubicBezTo>
                    <a:pt x="20118" y="11310"/>
                    <a:pt x="20085" y="11229"/>
                    <a:pt x="20027" y="11171"/>
                  </a:cubicBezTo>
                  <a:lnTo>
                    <a:pt x="18637" y="9781"/>
                  </a:lnTo>
                  <a:cubicBezTo>
                    <a:pt x="18574" y="9718"/>
                    <a:pt x="18493" y="9687"/>
                    <a:pt x="18412" y="9687"/>
                  </a:cubicBezTo>
                  <a:cubicBezTo>
                    <a:pt x="18331" y="9687"/>
                    <a:pt x="18250" y="9718"/>
                    <a:pt x="18188" y="9781"/>
                  </a:cubicBezTo>
                  <a:lnTo>
                    <a:pt x="17688" y="10280"/>
                  </a:lnTo>
                  <a:lnTo>
                    <a:pt x="16899" y="8427"/>
                  </a:lnTo>
                  <a:cubicBezTo>
                    <a:pt x="18360" y="7084"/>
                    <a:pt x="19470" y="6055"/>
                    <a:pt x="19838" y="5687"/>
                  </a:cubicBezTo>
                  <a:cubicBezTo>
                    <a:pt x="20355" y="5171"/>
                    <a:pt x="20642" y="4479"/>
                    <a:pt x="20642" y="3733"/>
                  </a:cubicBezTo>
                  <a:cubicBezTo>
                    <a:pt x="20645" y="2984"/>
                    <a:pt x="20361" y="2285"/>
                    <a:pt x="19838" y="1762"/>
                  </a:cubicBezTo>
                  <a:cubicBezTo>
                    <a:pt x="19321" y="1245"/>
                    <a:pt x="18633" y="958"/>
                    <a:pt x="17893" y="958"/>
                  </a:cubicBezTo>
                  <a:cubicBezTo>
                    <a:pt x="17884" y="958"/>
                    <a:pt x="17876" y="958"/>
                    <a:pt x="17867" y="958"/>
                  </a:cubicBezTo>
                  <a:cubicBezTo>
                    <a:pt x="17125" y="958"/>
                    <a:pt x="16430" y="1245"/>
                    <a:pt x="15913" y="1762"/>
                  </a:cubicBezTo>
                  <a:cubicBezTo>
                    <a:pt x="15623" y="2055"/>
                    <a:pt x="14499" y="3267"/>
                    <a:pt x="13179" y="4705"/>
                  </a:cubicBezTo>
                  <a:lnTo>
                    <a:pt x="11320" y="3912"/>
                  </a:lnTo>
                  <a:lnTo>
                    <a:pt x="11819" y="3412"/>
                  </a:lnTo>
                  <a:cubicBezTo>
                    <a:pt x="11944" y="3287"/>
                    <a:pt x="11944" y="3088"/>
                    <a:pt x="11819" y="2963"/>
                  </a:cubicBezTo>
                  <a:lnTo>
                    <a:pt x="10429" y="1573"/>
                  </a:lnTo>
                  <a:cubicBezTo>
                    <a:pt x="10371" y="1515"/>
                    <a:pt x="10290" y="1482"/>
                    <a:pt x="10206" y="1482"/>
                  </a:cubicBezTo>
                  <a:cubicBezTo>
                    <a:pt x="10122" y="1482"/>
                    <a:pt x="10041" y="1515"/>
                    <a:pt x="9983" y="1573"/>
                  </a:cubicBezTo>
                  <a:lnTo>
                    <a:pt x="8741" y="2815"/>
                  </a:lnTo>
                  <a:lnTo>
                    <a:pt x="7810" y="2417"/>
                  </a:lnTo>
                  <a:lnTo>
                    <a:pt x="8296" y="1931"/>
                  </a:lnTo>
                  <a:cubicBezTo>
                    <a:pt x="8353" y="1873"/>
                    <a:pt x="8387" y="1792"/>
                    <a:pt x="8387" y="1708"/>
                  </a:cubicBezTo>
                  <a:cubicBezTo>
                    <a:pt x="8387" y="1623"/>
                    <a:pt x="8353" y="1542"/>
                    <a:pt x="8296" y="1485"/>
                  </a:cubicBezTo>
                  <a:lnTo>
                    <a:pt x="6902" y="91"/>
                  </a:lnTo>
                  <a:cubicBezTo>
                    <a:pt x="6841" y="30"/>
                    <a:pt x="6760" y="0"/>
                    <a:pt x="6679"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438" name="Google Shape;420;p37"/>
          <p:cNvGrpSpPr/>
          <p:nvPr/>
        </p:nvGrpSpPr>
        <p:grpSpPr>
          <a:xfrm>
            <a:off x="6036195" y="831852"/>
            <a:ext cx="853336" cy="640202"/>
            <a:chOff x="0" y="0"/>
            <a:chExt cx="853334" cy="640200"/>
          </a:xfrm>
        </p:grpSpPr>
        <p:sp>
          <p:nvSpPr>
            <p:cNvPr id="430" name="Google Shape;421;p37"/>
            <p:cNvSpPr/>
            <p:nvPr/>
          </p:nvSpPr>
          <p:spPr>
            <a:xfrm>
              <a:off x="-1" y="558485"/>
              <a:ext cx="665737" cy="817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750" y="6582"/>
                  </a:moveTo>
                  <a:cubicBezTo>
                    <a:pt x="4573" y="11448"/>
                    <a:pt x="4015" y="15054"/>
                    <a:pt x="3357" y="15054"/>
                  </a:cubicBezTo>
                  <a:cubicBezTo>
                    <a:pt x="2695" y="15054"/>
                    <a:pt x="2137" y="11448"/>
                    <a:pt x="1960" y="6582"/>
                  </a:cubicBezTo>
                  <a:close/>
                  <a:moveTo>
                    <a:pt x="8462" y="6582"/>
                  </a:moveTo>
                  <a:cubicBezTo>
                    <a:pt x="8289" y="11448"/>
                    <a:pt x="7731" y="15054"/>
                    <a:pt x="7069" y="15054"/>
                  </a:cubicBezTo>
                  <a:cubicBezTo>
                    <a:pt x="6411" y="15054"/>
                    <a:pt x="5853" y="11448"/>
                    <a:pt x="5676" y="6582"/>
                  </a:cubicBezTo>
                  <a:close/>
                  <a:moveTo>
                    <a:pt x="16110" y="6582"/>
                  </a:moveTo>
                  <a:cubicBezTo>
                    <a:pt x="15937" y="11448"/>
                    <a:pt x="15379" y="15054"/>
                    <a:pt x="14717" y="15054"/>
                  </a:cubicBezTo>
                  <a:cubicBezTo>
                    <a:pt x="14060" y="15054"/>
                    <a:pt x="13497" y="11448"/>
                    <a:pt x="13324" y="6582"/>
                  </a:cubicBezTo>
                  <a:close/>
                  <a:moveTo>
                    <a:pt x="19826" y="6582"/>
                  </a:moveTo>
                  <a:cubicBezTo>
                    <a:pt x="19649" y="11448"/>
                    <a:pt x="19091" y="15054"/>
                    <a:pt x="18433" y="15054"/>
                  </a:cubicBezTo>
                  <a:cubicBezTo>
                    <a:pt x="17771" y="15054"/>
                    <a:pt x="17213" y="11448"/>
                    <a:pt x="17036" y="6582"/>
                  </a:cubicBezTo>
                  <a:close/>
                  <a:moveTo>
                    <a:pt x="407" y="0"/>
                  </a:moveTo>
                  <a:cubicBezTo>
                    <a:pt x="182" y="0"/>
                    <a:pt x="0" y="1470"/>
                    <a:pt x="0" y="3291"/>
                  </a:cubicBezTo>
                  <a:cubicBezTo>
                    <a:pt x="0" y="5112"/>
                    <a:pt x="182" y="6582"/>
                    <a:pt x="407" y="6582"/>
                  </a:cubicBezTo>
                  <a:lnTo>
                    <a:pt x="1129" y="6582"/>
                  </a:lnTo>
                  <a:cubicBezTo>
                    <a:pt x="1319" y="15123"/>
                    <a:pt x="2245" y="21600"/>
                    <a:pt x="3357" y="21600"/>
                  </a:cubicBezTo>
                  <a:cubicBezTo>
                    <a:pt x="4123" y="21600"/>
                    <a:pt x="4802" y="18485"/>
                    <a:pt x="5213" y="13723"/>
                  </a:cubicBezTo>
                  <a:cubicBezTo>
                    <a:pt x="5624" y="18485"/>
                    <a:pt x="6303" y="21600"/>
                    <a:pt x="7069" y="21600"/>
                  </a:cubicBezTo>
                  <a:cubicBezTo>
                    <a:pt x="8181" y="21600"/>
                    <a:pt x="9102" y="15123"/>
                    <a:pt x="9297" y="6582"/>
                  </a:cubicBezTo>
                  <a:lnTo>
                    <a:pt x="12494" y="6582"/>
                  </a:lnTo>
                  <a:cubicBezTo>
                    <a:pt x="12684" y="15123"/>
                    <a:pt x="13610" y="21600"/>
                    <a:pt x="14717" y="21600"/>
                  </a:cubicBezTo>
                  <a:cubicBezTo>
                    <a:pt x="15487" y="21600"/>
                    <a:pt x="16166" y="18485"/>
                    <a:pt x="16573" y="13723"/>
                  </a:cubicBezTo>
                  <a:cubicBezTo>
                    <a:pt x="16984" y="18485"/>
                    <a:pt x="17663" y="21600"/>
                    <a:pt x="18433" y="21600"/>
                  </a:cubicBezTo>
                  <a:cubicBezTo>
                    <a:pt x="19541" y="21600"/>
                    <a:pt x="20467" y="15123"/>
                    <a:pt x="20657" y="6582"/>
                  </a:cubicBezTo>
                  <a:lnTo>
                    <a:pt x="21193" y="6582"/>
                  </a:lnTo>
                  <a:cubicBezTo>
                    <a:pt x="21418" y="6582"/>
                    <a:pt x="21600" y="5112"/>
                    <a:pt x="21600" y="3291"/>
                  </a:cubicBezTo>
                  <a:cubicBezTo>
                    <a:pt x="21600" y="1470"/>
                    <a:pt x="21418" y="0"/>
                    <a:pt x="21193"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31" name="Google Shape;422;p37"/>
            <p:cNvSpPr/>
            <p:nvPr/>
          </p:nvSpPr>
          <p:spPr>
            <a:xfrm>
              <a:off x="0" y="0"/>
              <a:ext cx="853335" cy="5833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52" y="5997"/>
                  </a:moveTo>
                  <a:cubicBezTo>
                    <a:pt x="9254" y="5997"/>
                    <a:pt x="9420" y="6232"/>
                    <a:pt x="9420" y="6527"/>
                  </a:cubicBezTo>
                  <a:lnTo>
                    <a:pt x="9420" y="7056"/>
                  </a:lnTo>
                  <a:lnTo>
                    <a:pt x="4938" y="7056"/>
                  </a:lnTo>
                  <a:lnTo>
                    <a:pt x="4938" y="6527"/>
                  </a:lnTo>
                  <a:cubicBezTo>
                    <a:pt x="4938" y="6232"/>
                    <a:pt x="5100" y="5997"/>
                    <a:pt x="5302" y="5997"/>
                  </a:cubicBezTo>
                  <a:close/>
                  <a:moveTo>
                    <a:pt x="4536" y="0"/>
                  </a:moveTo>
                  <a:cubicBezTo>
                    <a:pt x="4415" y="0"/>
                    <a:pt x="4307" y="98"/>
                    <a:pt x="4252" y="255"/>
                  </a:cubicBezTo>
                  <a:lnTo>
                    <a:pt x="3827" y="1491"/>
                  </a:lnTo>
                  <a:cubicBezTo>
                    <a:pt x="3750" y="1721"/>
                    <a:pt x="3810" y="1996"/>
                    <a:pt x="3969" y="2109"/>
                  </a:cubicBezTo>
                  <a:cubicBezTo>
                    <a:pt x="4014" y="2141"/>
                    <a:pt x="4062" y="2157"/>
                    <a:pt x="4108" y="2157"/>
                  </a:cubicBezTo>
                  <a:cubicBezTo>
                    <a:pt x="4224" y="2157"/>
                    <a:pt x="4336" y="2063"/>
                    <a:pt x="4391" y="1903"/>
                  </a:cubicBezTo>
                  <a:lnTo>
                    <a:pt x="4732" y="917"/>
                  </a:lnTo>
                  <a:lnTo>
                    <a:pt x="5839" y="917"/>
                  </a:lnTo>
                  <a:lnTo>
                    <a:pt x="5225" y="2937"/>
                  </a:lnTo>
                  <a:cubicBezTo>
                    <a:pt x="5184" y="3070"/>
                    <a:pt x="5191" y="3227"/>
                    <a:pt x="5241" y="3354"/>
                  </a:cubicBezTo>
                  <a:lnTo>
                    <a:pt x="5943" y="5075"/>
                  </a:lnTo>
                  <a:lnTo>
                    <a:pt x="5302" y="5075"/>
                  </a:lnTo>
                  <a:cubicBezTo>
                    <a:pt x="4752" y="5075"/>
                    <a:pt x="4303" y="5727"/>
                    <a:pt x="4303" y="6527"/>
                  </a:cubicBezTo>
                  <a:lnTo>
                    <a:pt x="4303" y="7056"/>
                  </a:lnTo>
                  <a:lnTo>
                    <a:pt x="3341" y="7056"/>
                  </a:lnTo>
                  <a:cubicBezTo>
                    <a:pt x="3166" y="7056"/>
                    <a:pt x="3024" y="7262"/>
                    <a:pt x="3024" y="7517"/>
                  </a:cubicBezTo>
                  <a:cubicBezTo>
                    <a:pt x="3024" y="7772"/>
                    <a:pt x="3166" y="7978"/>
                    <a:pt x="3341" y="7978"/>
                  </a:cubicBezTo>
                  <a:lnTo>
                    <a:pt x="12494" y="7978"/>
                  </a:lnTo>
                  <a:cubicBezTo>
                    <a:pt x="13645" y="7978"/>
                    <a:pt x="14756" y="8409"/>
                    <a:pt x="15728" y="9223"/>
                  </a:cubicBezTo>
                  <a:lnTo>
                    <a:pt x="12248" y="9223"/>
                  </a:lnTo>
                  <a:cubicBezTo>
                    <a:pt x="12076" y="9223"/>
                    <a:pt x="11934" y="9429"/>
                    <a:pt x="11934" y="9685"/>
                  </a:cubicBezTo>
                  <a:lnTo>
                    <a:pt x="11934" y="12161"/>
                  </a:lnTo>
                  <a:cubicBezTo>
                    <a:pt x="11934" y="13779"/>
                    <a:pt x="12839" y="15098"/>
                    <a:pt x="13952" y="15098"/>
                  </a:cubicBezTo>
                  <a:lnTo>
                    <a:pt x="15626" y="15098"/>
                  </a:lnTo>
                  <a:cubicBezTo>
                    <a:pt x="15802" y="15098"/>
                    <a:pt x="15943" y="14892"/>
                    <a:pt x="15943" y="14637"/>
                  </a:cubicBezTo>
                  <a:cubicBezTo>
                    <a:pt x="15943" y="14382"/>
                    <a:pt x="15802" y="14176"/>
                    <a:pt x="15626" y="14176"/>
                  </a:cubicBezTo>
                  <a:lnTo>
                    <a:pt x="13952" y="14176"/>
                  </a:lnTo>
                  <a:cubicBezTo>
                    <a:pt x="13189" y="14176"/>
                    <a:pt x="12565" y="13274"/>
                    <a:pt x="12565" y="12161"/>
                  </a:cubicBezTo>
                  <a:lnTo>
                    <a:pt x="12565" y="10145"/>
                  </a:lnTo>
                  <a:lnTo>
                    <a:pt x="16639" y="10145"/>
                  </a:lnTo>
                  <a:cubicBezTo>
                    <a:pt x="16794" y="10332"/>
                    <a:pt x="16946" y="10533"/>
                    <a:pt x="17091" y="10744"/>
                  </a:cubicBezTo>
                  <a:lnTo>
                    <a:pt x="19454" y="14176"/>
                  </a:lnTo>
                  <a:lnTo>
                    <a:pt x="17108" y="14176"/>
                  </a:lnTo>
                  <a:cubicBezTo>
                    <a:pt x="16932" y="14176"/>
                    <a:pt x="16791" y="14382"/>
                    <a:pt x="16791" y="14637"/>
                  </a:cubicBezTo>
                  <a:cubicBezTo>
                    <a:pt x="16791" y="14892"/>
                    <a:pt x="16932" y="15098"/>
                    <a:pt x="17108" y="15098"/>
                  </a:cubicBezTo>
                  <a:lnTo>
                    <a:pt x="20088" y="15098"/>
                  </a:lnTo>
                  <a:lnTo>
                    <a:pt x="20355" y="15485"/>
                  </a:lnTo>
                  <a:cubicBezTo>
                    <a:pt x="20601" y="15843"/>
                    <a:pt x="20777" y="16275"/>
                    <a:pt x="20878" y="16745"/>
                  </a:cubicBezTo>
                  <a:lnTo>
                    <a:pt x="13189" y="16745"/>
                  </a:lnTo>
                  <a:cubicBezTo>
                    <a:pt x="12818" y="16745"/>
                    <a:pt x="12471" y="16540"/>
                    <a:pt x="12207" y="16157"/>
                  </a:cubicBezTo>
                  <a:lnTo>
                    <a:pt x="11651" y="15348"/>
                  </a:lnTo>
                  <a:cubicBezTo>
                    <a:pt x="11269" y="14794"/>
                    <a:pt x="10763" y="14490"/>
                    <a:pt x="10223" y="14490"/>
                  </a:cubicBezTo>
                  <a:lnTo>
                    <a:pt x="317" y="14490"/>
                  </a:lnTo>
                  <a:cubicBezTo>
                    <a:pt x="142" y="14490"/>
                    <a:pt x="0" y="14696"/>
                    <a:pt x="0" y="14946"/>
                  </a:cubicBezTo>
                  <a:cubicBezTo>
                    <a:pt x="0" y="15201"/>
                    <a:pt x="142" y="15407"/>
                    <a:pt x="317" y="15407"/>
                  </a:cubicBezTo>
                  <a:lnTo>
                    <a:pt x="10223" y="15407"/>
                  </a:lnTo>
                  <a:cubicBezTo>
                    <a:pt x="10594" y="15407"/>
                    <a:pt x="10942" y="15618"/>
                    <a:pt x="11205" y="16000"/>
                  </a:cubicBezTo>
                  <a:lnTo>
                    <a:pt x="11762" y="16809"/>
                  </a:lnTo>
                  <a:cubicBezTo>
                    <a:pt x="12143" y="17363"/>
                    <a:pt x="12649" y="17667"/>
                    <a:pt x="13189" y="17667"/>
                  </a:cubicBezTo>
                  <a:lnTo>
                    <a:pt x="20966" y="17667"/>
                  </a:lnTo>
                  <a:cubicBezTo>
                    <a:pt x="20955" y="19330"/>
                    <a:pt x="20021" y="20678"/>
                    <a:pt x="18873" y="20678"/>
                  </a:cubicBezTo>
                  <a:lnTo>
                    <a:pt x="18012" y="20678"/>
                  </a:lnTo>
                  <a:cubicBezTo>
                    <a:pt x="17837" y="20678"/>
                    <a:pt x="17695" y="20884"/>
                    <a:pt x="17695" y="21139"/>
                  </a:cubicBezTo>
                  <a:cubicBezTo>
                    <a:pt x="17695" y="21394"/>
                    <a:pt x="17837" y="21600"/>
                    <a:pt x="18012" y="21600"/>
                  </a:cubicBezTo>
                  <a:lnTo>
                    <a:pt x="18873" y="21600"/>
                  </a:lnTo>
                  <a:cubicBezTo>
                    <a:pt x="20378" y="21600"/>
                    <a:pt x="21600" y="19820"/>
                    <a:pt x="21600" y="17638"/>
                  </a:cubicBezTo>
                  <a:cubicBezTo>
                    <a:pt x="21600" y="16579"/>
                    <a:pt x="21317" y="15583"/>
                    <a:pt x="20800" y="14833"/>
                  </a:cubicBezTo>
                  <a:lnTo>
                    <a:pt x="17537" y="10096"/>
                  </a:lnTo>
                  <a:cubicBezTo>
                    <a:pt x="16190" y="8135"/>
                    <a:pt x="14398" y="7056"/>
                    <a:pt x="12494" y="7056"/>
                  </a:cubicBezTo>
                  <a:lnTo>
                    <a:pt x="10051" y="7056"/>
                  </a:lnTo>
                  <a:lnTo>
                    <a:pt x="10051" y="6527"/>
                  </a:lnTo>
                  <a:cubicBezTo>
                    <a:pt x="10051" y="5727"/>
                    <a:pt x="9602" y="5075"/>
                    <a:pt x="9052" y="5075"/>
                  </a:cubicBezTo>
                  <a:lnTo>
                    <a:pt x="6676" y="5075"/>
                  </a:lnTo>
                  <a:lnTo>
                    <a:pt x="5869" y="3089"/>
                  </a:lnTo>
                  <a:lnTo>
                    <a:pt x="6531" y="917"/>
                  </a:lnTo>
                  <a:lnTo>
                    <a:pt x="9879" y="917"/>
                  </a:lnTo>
                  <a:lnTo>
                    <a:pt x="10220" y="1903"/>
                  </a:lnTo>
                  <a:cubicBezTo>
                    <a:pt x="10274" y="2064"/>
                    <a:pt x="10385" y="2158"/>
                    <a:pt x="10503" y="2158"/>
                  </a:cubicBezTo>
                  <a:cubicBezTo>
                    <a:pt x="10550" y="2158"/>
                    <a:pt x="10597" y="2143"/>
                    <a:pt x="10645" y="2109"/>
                  </a:cubicBezTo>
                  <a:cubicBezTo>
                    <a:pt x="10800" y="1996"/>
                    <a:pt x="10864" y="1721"/>
                    <a:pt x="10783" y="1491"/>
                  </a:cubicBezTo>
                  <a:lnTo>
                    <a:pt x="10358" y="255"/>
                  </a:lnTo>
                  <a:cubicBezTo>
                    <a:pt x="10304" y="98"/>
                    <a:pt x="10196" y="0"/>
                    <a:pt x="1007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32" name="Google Shape;423;p37"/>
            <p:cNvSpPr/>
            <p:nvPr/>
          </p:nvSpPr>
          <p:spPr>
            <a:xfrm>
              <a:off x="-1" y="190576"/>
              <a:ext cx="86133" cy="24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43" y="0"/>
                  </a:moveTo>
                  <a:cubicBezTo>
                    <a:pt x="1404" y="0"/>
                    <a:pt x="0" y="4825"/>
                    <a:pt x="0" y="10802"/>
                  </a:cubicBezTo>
                  <a:cubicBezTo>
                    <a:pt x="0" y="16775"/>
                    <a:pt x="1404" y="21600"/>
                    <a:pt x="3143" y="21600"/>
                  </a:cubicBezTo>
                  <a:lnTo>
                    <a:pt x="18457" y="21600"/>
                  </a:lnTo>
                  <a:cubicBezTo>
                    <a:pt x="20196" y="21600"/>
                    <a:pt x="21600" y="16775"/>
                    <a:pt x="21600" y="10802"/>
                  </a:cubicBezTo>
                  <a:cubicBezTo>
                    <a:pt x="21600" y="4825"/>
                    <a:pt x="20196" y="0"/>
                    <a:pt x="18457"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33" name="Google Shape;424;p37"/>
            <p:cNvSpPr/>
            <p:nvPr/>
          </p:nvSpPr>
          <p:spPr>
            <a:xfrm>
              <a:off x="203733" y="249113"/>
              <a:ext cx="193335" cy="115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814" y="4668"/>
                  </a:moveTo>
                  <a:lnTo>
                    <a:pt x="18814" y="16932"/>
                  </a:lnTo>
                  <a:lnTo>
                    <a:pt x="2786" y="16932"/>
                  </a:lnTo>
                  <a:lnTo>
                    <a:pt x="2786" y="4668"/>
                  </a:lnTo>
                  <a:close/>
                  <a:moveTo>
                    <a:pt x="1400" y="0"/>
                  </a:moveTo>
                  <a:cubicBezTo>
                    <a:pt x="626" y="0"/>
                    <a:pt x="0" y="1043"/>
                    <a:pt x="0" y="2334"/>
                  </a:cubicBezTo>
                  <a:lnTo>
                    <a:pt x="0" y="19266"/>
                  </a:lnTo>
                  <a:cubicBezTo>
                    <a:pt x="0" y="20557"/>
                    <a:pt x="626" y="21600"/>
                    <a:pt x="1400" y="21600"/>
                  </a:cubicBezTo>
                  <a:lnTo>
                    <a:pt x="20200" y="21600"/>
                  </a:lnTo>
                  <a:cubicBezTo>
                    <a:pt x="20974" y="21600"/>
                    <a:pt x="21600" y="20557"/>
                    <a:pt x="21600" y="19266"/>
                  </a:cubicBezTo>
                  <a:lnTo>
                    <a:pt x="21600" y="2334"/>
                  </a:lnTo>
                  <a:cubicBezTo>
                    <a:pt x="21600" y="1043"/>
                    <a:pt x="20974" y="0"/>
                    <a:pt x="202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34" name="Google Shape;425;p37"/>
            <p:cNvSpPr/>
            <p:nvPr/>
          </p:nvSpPr>
          <p:spPr>
            <a:xfrm>
              <a:off x="-1" y="249113"/>
              <a:ext cx="174803" cy="115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49" y="0"/>
                  </a:moveTo>
                  <a:cubicBezTo>
                    <a:pt x="692" y="0"/>
                    <a:pt x="0" y="1043"/>
                    <a:pt x="0" y="2334"/>
                  </a:cubicBezTo>
                  <a:cubicBezTo>
                    <a:pt x="0" y="3625"/>
                    <a:pt x="692" y="4668"/>
                    <a:pt x="1549" y="4668"/>
                  </a:cubicBezTo>
                  <a:lnTo>
                    <a:pt x="18519" y="4668"/>
                  </a:lnTo>
                  <a:lnTo>
                    <a:pt x="18519" y="16932"/>
                  </a:lnTo>
                  <a:lnTo>
                    <a:pt x="1549" y="16932"/>
                  </a:lnTo>
                  <a:cubicBezTo>
                    <a:pt x="692" y="16932"/>
                    <a:pt x="0" y="17975"/>
                    <a:pt x="0" y="19266"/>
                  </a:cubicBezTo>
                  <a:cubicBezTo>
                    <a:pt x="0" y="20557"/>
                    <a:pt x="692" y="21600"/>
                    <a:pt x="1549" y="21600"/>
                  </a:cubicBezTo>
                  <a:lnTo>
                    <a:pt x="20068" y="21600"/>
                  </a:lnTo>
                  <a:cubicBezTo>
                    <a:pt x="20908" y="21600"/>
                    <a:pt x="21600" y="20557"/>
                    <a:pt x="21600" y="19266"/>
                  </a:cubicBezTo>
                  <a:lnTo>
                    <a:pt x="21600" y="2334"/>
                  </a:lnTo>
                  <a:cubicBezTo>
                    <a:pt x="21600" y="1043"/>
                    <a:pt x="20908" y="0"/>
                    <a:pt x="20068"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35" name="Google Shape;426;p37"/>
            <p:cNvSpPr/>
            <p:nvPr/>
          </p:nvSpPr>
          <p:spPr>
            <a:xfrm>
              <a:off x="367065" y="468166"/>
              <a:ext cx="24935" cy="58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3" y="0"/>
                  </a:moveTo>
                  <a:cubicBezTo>
                    <a:pt x="4855" y="0"/>
                    <a:pt x="0" y="2062"/>
                    <a:pt x="0" y="4614"/>
                  </a:cubicBezTo>
                  <a:lnTo>
                    <a:pt x="0" y="17035"/>
                  </a:lnTo>
                  <a:cubicBezTo>
                    <a:pt x="0" y="19588"/>
                    <a:pt x="4855" y="21600"/>
                    <a:pt x="10743" y="21600"/>
                  </a:cubicBezTo>
                  <a:cubicBezTo>
                    <a:pt x="16749" y="21600"/>
                    <a:pt x="21600" y="19588"/>
                    <a:pt x="21600" y="17035"/>
                  </a:cubicBezTo>
                  <a:lnTo>
                    <a:pt x="21600" y="4614"/>
                  </a:lnTo>
                  <a:cubicBezTo>
                    <a:pt x="21600" y="2062"/>
                    <a:pt x="16749" y="0"/>
                    <a:pt x="10743"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36" name="Google Shape;427;p37"/>
            <p:cNvSpPr/>
            <p:nvPr/>
          </p:nvSpPr>
          <p:spPr>
            <a:xfrm>
              <a:off x="313200" y="468166"/>
              <a:ext cx="24935" cy="58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3" y="0"/>
                  </a:moveTo>
                  <a:cubicBezTo>
                    <a:pt x="4851" y="0"/>
                    <a:pt x="0" y="2062"/>
                    <a:pt x="0" y="4614"/>
                  </a:cubicBezTo>
                  <a:lnTo>
                    <a:pt x="0" y="17035"/>
                  </a:lnTo>
                  <a:cubicBezTo>
                    <a:pt x="0" y="19588"/>
                    <a:pt x="4851" y="21600"/>
                    <a:pt x="10743" y="21600"/>
                  </a:cubicBezTo>
                  <a:cubicBezTo>
                    <a:pt x="16749" y="21600"/>
                    <a:pt x="21600" y="19588"/>
                    <a:pt x="21600" y="17035"/>
                  </a:cubicBezTo>
                  <a:lnTo>
                    <a:pt x="21600" y="4614"/>
                  </a:lnTo>
                  <a:cubicBezTo>
                    <a:pt x="21600" y="2062"/>
                    <a:pt x="16749" y="0"/>
                    <a:pt x="10743"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37" name="Google Shape;428;p37"/>
            <p:cNvSpPr/>
            <p:nvPr/>
          </p:nvSpPr>
          <p:spPr>
            <a:xfrm>
              <a:off x="259335" y="468166"/>
              <a:ext cx="24935" cy="582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0" y="0"/>
                  </a:moveTo>
                  <a:cubicBezTo>
                    <a:pt x="4851" y="0"/>
                    <a:pt x="0" y="2062"/>
                    <a:pt x="0" y="4614"/>
                  </a:cubicBezTo>
                  <a:lnTo>
                    <a:pt x="0" y="17035"/>
                  </a:lnTo>
                  <a:cubicBezTo>
                    <a:pt x="0" y="19588"/>
                    <a:pt x="4851" y="21600"/>
                    <a:pt x="10740" y="21600"/>
                  </a:cubicBezTo>
                  <a:cubicBezTo>
                    <a:pt x="16749" y="21600"/>
                    <a:pt x="21600" y="19588"/>
                    <a:pt x="21600" y="17035"/>
                  </a:cubicBezTo>
                  <a:lnTo>
                    <a:pt x="21600" y="4614"/>
                  </a:lnTo>
                  <a:cubicBezTo>
                    <a:pt x="21600" y="2062"/>
                    <a:pt x="16749" y="0"/>
                    <a:pt x="1074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441" name="Google Shape;429;p37"/>
          <p:cNvGrpSpPr/>
          <p:nvPr/>
        </p:nvGrpSpPr>
        <p:grpSpPr>
          <a:xfrm>
            <a:off x="2260675" y="832028"/>
            <a:ext cx="603983" cy="639872"/>
            <a:chOff x="3" y="0"/>
            <a:chExt cx="603982" cy="639870"/>
          </a:xfrm>
        </p:grpSpPr>
        <p:sp>
          <p:nvSpPr>
            <p:cNvPr id="439" name="Google Shape;430;p37"/>
            <p:cNvSpPr/>
            <p:nvPr/>
          </p:nvSpPr>
          <p:spPr>
            <a:xfrm>
              <a:off x="3" y="0"/>
              <a:ext cx="603983" cy="6398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722" y="3955"/>
                  </a:moveTo>
                  <a:lnTo>
                    <a:pt x="12722" y="4688"/>
                  </a:lnTo>
                  <a:lnTo>
                    <a:pt x="8878" y="4688"/>
                  </a:lnTo>
                  <a:lnTo>
                    <a:pt x="8878" y="3955"/>
                  </a:lnTo>
                  <a:close/>
                  <a:moveTo>
                    <a:pt x="1804" y="4469"/>
                  </a:moveTo>
                  <a:lnTo>
                    <a:pt x="1804" y="8951"/>
                  </a:lnTo>
                  <a:lnTo>
                    <a:pt x="786" y="8951"/>
                  </a:lnTo>
                  <a:cubicBezTo>
                    <a:pt x="722" y="8951"/>
                    <a:pt x="668" y="8900"/>
                    <a:pt x="668" y="8839"/>
                  </a:cubicBezTo>
                  <a:lnTo>
                    <a:pt x="668" y="4577"/>
                  </a:lnTo>
                  <a:cubicBezTo>
                    <a:pt x="668" y="4519"/>
                    <a:pt x="722" y="4469"/>
                    <a:pt x="786" y="4469"/>
                  </a:cubicBezTo>
                  <a:close/>
                  <a:moveTo>
                    <a:pt x="20814" y="4469"/>
                  </a:moveTo>
                  <a:cubicBezTo>
                    <a:pt x="20878" y="4469"/>
                    <a:pt x="20932" y="4519"/>
                    <a:pt x="20932" y="4577"/>
                  </a:cubicBezTo>
                  <a:lnTo>
                    <a:pt x="20932" y="8839"/>
                  </a:lnTo>
                  <a:cubicBezTo>
                    <a:pt x="20932" y="8900"/>
                    <a:pt x="20878" y="8951"/>
                    <a:pt x="20814" y="8951"/>
                  </a:cubicBezTo>
                  <a:lnTo>
                    <a:pt x="19796" y="8951"/>
                  </a:lnTo>
                  <a:lnTo>
                    <a:pt x="19796" y="4469"/>
                  </a:lnTo>
                  <a:close/>
                  <a:moveTo>
                    <a:pt x="3944" y="12990"/>
                  </a:moveTo>
                  <a:cubicBezTo>
                    <a:pt x="4255" y="12990"/>
                    <a:pt x="4509" y="13233"/>
                    <a:pt x="4509" y="13527"/>
                  </a:cubicBezTo>
                  <a:lnTo>
                    <a:pt x="4509" y="14405"/>
                  </a:lnTo>
                  <a:lnTo>
                    <a:pt x="2472" y="14405"/>
                  </a:lnTo>
                  <a:lnTo>
                    <a:pt x="2472" y="12990"/>
                  </a:lnTo>
                  <a:close/>
                  <a:moveTo>
                    <a:pt x="19128" y="12990"/>
                  </a:moveTo>
                  <a:lnTo>
                    <a:pt x="19128" y="14405"/>
                  </a:lnTo>
                  <a:lnTo>
                    <a:pt x="17091" y="14405"/>
                  </a:lnTo>
                  <a:lnTo>
                    <a:pt x="17091" y="13527"/>
                  </a:lnTo>
                  <a:cubicBezTo>
                    <a:pt x="17091" y="13233"/>
                    <a:pt x="17345" y="12990"/>
                    <a:pt x="17656" y="12990"/>
                  </a:cubicBezTo>
                  <a:close/>
                  <a:moveTo>
                    <a:pt x="14859" y="14354"/>
                  </a:moveTo>
                  <a:cubicBezTo>
                    <a:pt x="14923" y="14354"/>
                    <a:pt x="14976" y="14405"/>
                    <a:pt x="14976" y="14465"/>
                  </a:cubicBezTo>
                  <a:lnTo>
                    <a:pt x="14976" y="16109"/>
                  </a:lnTo>
                  <a:lnTo>
                    <a:pt x="6624" y="16109"/>
                  </a:lnTo>
                  <a:lnTo>
                    <a:pt x="6624" y="14465"/>
                  </a:lnTo>
                  <a:cubicBezTo>
                    <a:pt x="6624" y="14405"/>
                    <a:pt x="6677" y="14354"/>
                    <a:pt x="6741" y="14354"/>
                  </a:cubicBezTo>
                  <a:close/>
                  <a:moveTo>
                    <a:pt x="18560" y="635"/>
                  </a:moveTo>
                  <a:cubicBezTo>
                    <a:pt x="18871" y="635"/>
                    <a:pt x="19128" y="874"/>
                    <a:pt x="19128" y="1168"/>
                  </a:cubicBezTo>
                  <a:lnTo>
                    <a:pt x="19128" y="1961"/>
                  </a:lnTo>
                  <a:lnTo>
                    <a:pt x="16691" y="1961"/>
                  </a:lnTo>
                  <a:cubicBezTo>
                    <a:pt x="16505" y="1961"/>
                    <a:pt x="16355" y="2103"/>
                    <a:pt x="16355" y="2278"/>
                  </a:cubicBezTo>
                  <a:cubicBezTo>
                    <a:pt x="16355" y="2450"/>
                    <a:pt x="16505" y="2592"/>
                    <a:pt x="16691" y="2592"/>
                  </a:cubicBezTo>
                  <a:lnTo>
                    <a:pt x="19128" y="2592"/>
                  </a:lnTo>
                  <a:lnTo>
                    <a:pt x="19128" y="10483"/>
                  </a:lnTo>
                  <a:lnTo>
                    <a:pt x="17156" y="10483"/>
                  </a:lnTo>
                  <a:lnTo>
                    <a:pt x="17156" y="9534"/>
                  </a:lnTo>
                  <a:lnTo>
                    <a:pt x="17527" y="9653"/>
                  </a:lnTo>
                  <a:cubicBezTo>
                    <a:pt x="17563" y="9663"/>
                    <a:pt x="17599" y="9666"/>
                    <a:pt x="17634" y="9666"/>
                  </a:cubicBezTo>
                  <a:cubicBezTo>
                    <a:pt x="17774" y="9666"/>
                    <a:pt x="17906" y="9585"/>
                    <a:pt x="17952" y="9450"/>
                  </a:cubicBezTo>
                  <a:cubicBezTo>
                    <a:pt x="18010" y="9285"/>
                    <a:pt x="17917" y="9106"/>
                    <a:pt x="17742" y="9052"/>
                  </a:cubicBezTo>
                  <a:lnTo>
                    <a:pt x="16927" y="8795"/>
                  </a:lnTo>
                  <a:lnTo>
                    <a:pt x="16923" y="8795"/>
                  </a:lnTo>
                  <a:lnTo>
                    <a:pt x="12729" y="7516"/>
                  </a:lnTo>
                  <a:cubicBezTo>
                    <a:pt x="12695" y="7506"/>
                    <a:pt x="12660" y="7501"/>
                    <a:pt x="12626" y="7501"/>
                  </a:cubicBezTo>
                  <a:cubicBezTo>
                    <a:pt x="12485" y="7501"/>
                    <a:pt x="12354" y="7586"/>
                    <a:pt x="12308" y="7719"/>
                  </a:cubicBezTo>
                  <a:cubicBezTo>
                    <a:pt x="12250" y="7887"/>
                    <a:pt x="12347" y="8063"/>
                    <a:pt x="12526" y="8117"/>
                  </a:cubicBezTo>
                  <a:lnTo>
                    <a:pt x="16488" y="9325"/>
                  </a:lnTo>
                  <a:lnTo>
                    <a:pt x="16488" y="10483"/>
                  </a:lnTo>
                  <a:lnTo>
                    <a:pt x="7667" y="10483"/>
                  </a:lnTo>
                  <a:cubicBezTo>
                    <a:pt x="7481" y="10483"/>
                    <a:pt x="7331" y="10624"/>
                    <a:pt x="7331" y="10800"/>
                  </a:cubicBezTo>
                  <a:cubicBezTo>
                    <a:pt x="7331" y="10976"/>
                    <a:pt x="7481" y="11117"/>
                    <a:pt x="7667" y="11117"/>
                  </a:cubicBezTo>
                  <a:lnTo>
                    <a:pt x="19128" y="11117"/>
                  </a:lnTo>
                  <a:lnTo>
                    <a:pt x="19128" y="12359"/>
                  </a:lnTo>
                  <a:lnTo>
                    <a:pt x="17656" y="12359"/>
                  </a:lnTo>
                  <a:cubicBezTo>
                    <a:pt x="16974" y="12359"/>
                    <a:pt x="16420" y="12882"/>
                    <a:pt x="16420" y="13527"/>
                  </a:cubicBezTo>
                  <a:lnTo>
                    <a:pt x="16420" y="14722"/>
                  </a:lnTo>
                  <a:cubicBezTo>
                    <a:pt x="16420" y="14894"/>
                    <a:pt x="16570" y="15036"/>
                    <a:pt x="16756" y="15036"/>
                  </a:cubicBezTo>
                  <a:lnTo>
                    <a:pt x="19128" y="15036"/>
                  </a:lnTo>
                  <a:lnTo>
                    <a:pt x="19128" y="16109"/>
                  </a:lnTo>
                  <a:lnTo>
                    <a:pt x="15644" y="16109"/>
                  </a:lnTo>
                  <a:lnTo>
                    <a:pt x="15644" y="14465"/>
                  </a:lnTo>
                  <a:cubicBezTo>
                    <a:pt x="15644" y="14057"/>
                    <a:pt x="15294" y="13723"/>
                    <a:pt x="14859" y="13723"/>
                  </a:cubicBezTo>
                  <a:lnTo>
                    <a:pt x="6741" y="13723"/>
                  </a:lnTo>
                  <a:cubicBezTo>
                    <a:pt x="6306" y="13723"/>
                    <a:pt x="5956" y="14057"/>
                    <a:pt x="5956" y="14465"/>
                  </a:cubicBezTo>
                  <a:lnTo>
                    <a:pt x="5956" y="16109"/>
                  </a:lnTo>
                  <a:lnTo>
                    <a:pt x="2472" y="16109"/>
                  </a:lnTo>
                  <a:lnTo>
                    <a:pt x="2472" y="15036"/>
                  </a:lnTo>
                  <a:lnTo>
                    <a:pt x="4844" y="15036"/>
                  </a:lnTo>
                  <a:cubicBezTo>
                    <a:pt x="5030" y="15036"/>
                    <a:pt x="5180" y="14894"/>
                    <a:pt x="5180" y="14722"/>
                  </a:cubicBezTo>
                  <a:lnTo>
                    <a:pt x="5180" y="13527"/>
                  </a:lnTo>
                  <a:cubicBezTo>
                    <a:pt x="5180" y="12882"/>
                    <a:pt x="4626" y="12359"/>
                    <a:pt x="3944" y="12359"/>
                  </a:cubicBezTo>
                  <a:lnTo>
                    <a:pt x="2472" y="12359"/>
                  </a:lnTo>
                  <a:lnTo>
                    <a:pt x="2472" y="11117"/>
                  </a:lnTo>
                  <a:lnTo>
                    <a:pt x="6102" y="11117"/>
                  </a:lnTo>
                  <a:cubicBezTo>
                    <a:pt x="6288" y="11117"/>
                    <a:pt x="6438" y="10976"/>
                    <a:pt x="6438" y="10800"/>
                  </a:cubicBezTo>
                  <a:cubicBezTo>
                    <a:pt x="6438" y="10624"/>
                    <a:pt x="6288" y="10483"/>
                    <a:pt x="6102" y="10483"/>
                  </a:cubicBezTo>
                  <a:lnTo>
                    <a:pt x="5112" y="10483"/>
                  </a:lnTo>
                  <a:lnTo>
                    <a:pt x="5112" y="9325"/>
                  </a:lnTo>
                  <a:lnTo>
                    <a:pt x="9074" y="8117"/>
                  </a:lnTo>
                  <a:cubicBezTo>
                    <a:pt x="9253" y="8063"/>
                    <a:pt x="9350" y="7887"/>
                    <a:pt x="9292" y="7719"/>
                  </a:cubicBezTo>
                  <a:cubicBezTo>
                    <a:pt x="9246" y="7586"/>
                    <a:pt x="9115" y="7501"/>
                    <a:pt x="8974" y="7501"/>
                  </a:cubicBezTo>
                  <a:cubicBezTo>
                    <a:pt x="8940" y="7501"/>
                    <a:pt x="8905" y="7506"/>
                    <a:pt x="8871" y="7516"/>
                  </a:cubicBezTo>
                  <a:lnTo>
                    <a:pt x="4677" y="8795"/>
                  </a:lnTo>
                  <a:lnTo>
                    <a:pt x="4673" y="8795"/>
                  </a:lnTo>
                  <a:lnTo>
                    <a:pt x="3858" y="9052"/>
                  </a:lnTo>
                  <a:cubicBezTo>
                    <a:pt x="3683" y="9106"/>
                    <a:pt x="3590" y="9285"/>
                    <a:pt x="3648" y="9450"/>
                  </a:cubicBezTo>
                  <a:cubicBezTo>
                    <a:pt x="3694" y="9585"/>
                    <a:pt x="3826" y="9666"/>
                    <a:pt x="3966" y="9666"/>
                  </a:cubicBezTo>
                  <a:cubicBezTo>
                    <a:pt x="4001" y="9666"/>
                    <a:pt x="4037" y="9663"/>
                    <a:pt x="4073" y="9653"/>
                  </a:cubicBezTo>
                  <a:lnTo>
                    <a:pt x="4444" y="9534"/>
                  </a:lnTo>
                  <a:lnTo>
                    <a:pt x="4444" y="10483"/>
                  </a:lnTo>
                  <a:lnTo>
                    <a:pt x="2472" y="10483"/>
                  </a:lnTo>
                  <a:lnTo>
                    <a:pt x="2472" y="2592"/>
                  </a:lnTo>
                  <a:lnTo>
                    <a:pt x="10464" y="2592"/>
                  </a:lnTo>
                  <a:lnTo>
                    <a:pt x="10464" y="3324"/>
                  </a:lnTo>
                  <a:lnTo>
                    <a:pt x="8546" y="3324"/>
                  </a:lnTo>
                  <a:cubicBezTo>
                    <a:pt x="8360" y="3324"/>
                    <a:pt x="8210" y="3466"/>
                    <a:pt x="8210" y="3642"/>
                  </a:cubicBezTo>
                  <a:lnTo>
                    <a:pt x="8210" y="5005"/>
                  </a:lnTo>
                  <a:cubicBezTo>
                    <a:pt x="8210" y="5177"/>
                    <a:pt x="8360" y="5319"/>
                    <a:pt x="8546" y="5319"/>
                  </a:cubicBezTo>
                  <a:lnTo>
                    <a:pt x="13054" y="5319"/>
                  </a:lnTo>
                  <a:cubicBezTo>
                    <a:pt x="13240" y="5319"/>
                    <a:pt x="13390" y="5177"/>
                    <a:pt x="13390" y="5005"/>
                  </a:cubicBezTo>
                  <a:lnTo>
                    <a:pt x="13390" y="3642"/>
                  </a:lnTo>
                  <a:cubicBezTo>
                    <a:pt x="13390" y="3466"/>
                    <a:pt x="13240" y="3324"/>
                    <a:pt x="13054" y="3324"/>
                  </a:cubicBezTo>
                  <a:lnTo>
                    <a:pt x="11136" y="3324"/>
                  </a:lnTo>
                  <a:lnTo>
                    <a:pt x="11136" y="2592"/>
                  </a:lnTo>
                  <a:lnTo>
                    <a:pt x="15130" y="2592"/>
                  </a:lnTo>
                  <a:cubicBezTo>
                    <a:pt x="15312" y="2592"/>
                    <a:pt x="15462" y="2450"/>
                    <a:pt x="15462" y="2278"/>
                  </a:cubicBezTo>
                  <a:cubicBezTo>
                    <a:pt x="15462" y="2103"/>
                    <a:pt x="15312" y="1961"/>
                    <a:pt x="15130" y="1961"/>
                  </a:cubicBezTo>
                  <a:lnTo>
                    <a:pt x="2472" y="1961"/>
                  </a:lnTo>
                  <a:lnTo>
                    <a:pt x="2472" y="1168"/>
                  </a:lnTo>
                  <a:cubicBezTo>
                    <a:pt x="2472" y="874"/>
                    <a:pt x="2729" y="635"/>
                    <a:pt x="3040" y="635"/>
                  </a:cubicBezTo>
                  <a:close/>
                  <a:moveTo>
                    <a:pt x="6291" y="18191"/>
                  </a:moveTo>
                  <a:lnTo>
                    <a:pt x="6291" y="20432"/>
                  </a:lnTo>
                  <a:cubicBezTo>
                    <a:pt x="6291" y="20726"/>
                    <a:pt x="6038" y="20969"/>
                    <a:pt x="5723" y="20969"/>
                  </a:cubicBezTo>
                  <a:lnTo>
                    <a:pt x="3019" y="20969"/>
                  </a:lnTo>
                  <a:cubicBezTo>
                    <a:pt x="2704" y="20969"/>
                    <a:pt x="2451" y="20726"/>
                    <a:pt x="2451" y="20432"/>
                  </a:cubicBezTo>
                  <a:lnTo>
                    <a:pt x="2451" y="18191"/>
                  </a:lnTo>
                  <a:close/>
                  <a:moveTo>
                    <a:pt x="19757" y="16743"/>
                  </a:moveTo>
                  <a:lnTo>
                    <a:pt x="19757" y="17557"/>
                  </a:lnTo>
                  <a:lnTo>
                    <a:pt x="18792" y="17557"/>
                  </a:lnTo>
                  <a:cubicBezTo>
                    <a:pt x="18610" y="17557"/>
                    <a:pt x="18460" y="17699"/>
                    <a:pt x="18460" y="17874"/>
                  </a:cubicBezTo>
                  <a:cubicBezTo>
                    <a:pt x="18460" y="18050"/>
                    <a:pt x="18610" y="18191"/>
                    <a:pt x="18792" y="18191"/>
                  </a:cubicBezTo>
                  <a:lnTo>
                    <a:pt x="19149" y="18191"/>
                  </a:lnTo>
                  <a:lnTo>
                    <a:pt x="19149" y="20432"/>
                  </a:lnTo>
                  <a:cubicBezTo>
                    <a:pt x="19149" y="20726"/>
                    <a:pt x="18896" y="20969"/>
                    <a:pt x="18581" y="20969"/>
                  </a:cubicBezTo>
                  <a:lnTo>
                    <a:pt x="15877" y="20969"/>
                  </a:lnTo>
                  <a:cubicBezTo>
                    <a:pt x="15562" y="20969"/>
                    <a:pt x="15309" y="20726"/>
                    <a:pt x="15309" y="20432"/>
                  </a:cubicBezTo>
                  <a:lnTo>
                    <a:pt x="15309" y="18191"/>
                  </a:lnTo>
                  <a:lnTo>
                    <a:pt x="17227" y="18191"/>
                  </a:lnTo>
                  <a:cubicBezTo>
                    <a:pt x="17413" y="18191"/>
                    <a:pt x="17563" y="18050"/>
                    <a:pt x="17563" y="17874"/>
                  </a:cubicBezTo>
                  <a:cubicBezTo>
                    <a:pt x="17563" y="17699"/>
                    <a:pt x="17413" y="17557"/>
                    <a:pt x="17227" y="17557"/>
                  </a:cubicBezTo>
                  <a:lnTo>
                    <a:pt x="1843" y="17557"/>
                  </a:lnTo>
                  <a:lnTo>
                    <a:pt x="1843" y="16743"/>
                  </a:lnTo>
                  <a:close/>
                  <a:moveTo>
                    <a:pt x="3040" y="0"/>
                  </a:moveTo>
                  <a:cubicBezTo>
                    <a:pt x="2358" y="0"/>
                    <a:pt x="1804" y="523"/>
                    <a:pt x="1804" y="1168"/>
                  </a:cubicBezTo>
                  <a:lnTo>
                    <a:pt x="1804" y="3834"/>
                  </a:lnTo>
                  <a:lnTo>
                    <a:pt x="786" y="3834"/>
                  </a:lnTo>
                  <a:cubicBezTo>
                    <a:pt x="350" y="3834"/>
                    <a:pt x="0" y="4168"/>
                    <a:pt x="0" y="4577"/>
                  </a:cubicBezTo>
                  <a:lnTo>
                    <a:pt x="0" y="8839"/>
                  </a:lnTo>
                  <a:cubicBezTo>
                    <a:pt x="0" y="9247"/>
                    <a:pt x="350" y="9582"/>
                    <a:pt x="786" y="9582"/>
                  </a:cubicBezTo>
                  <a:lnTo>
                    <a:pt x="1804" y="9582"/>
                  </a:lnTo>
                  <a:lnTo>
                    <a:pt x="1804" y="16109"/>
                  </a:lnTo>
                  <a:lnTo>
                    <a:pt x="1508" y="16109"/>
                  </a:lnTo>
                  <a:cubicBezTo>
                    <a:pt x="1322" y="16109"/>
                    <a:pt x="1172" y="16251"/>
                    <a:pt x="1172" y="16426"/>
                  </a:cubicBezTo>
                  <a:lnTo>
                    <a:pt x="1172" y="17874"/>
                  </a:lnTo>
                  <a:cubicBezTo>
                    <a:pt x="1172" y="18050"/>
                    <a:pt x="1322" y="18191"/>
                    <a:pt x="1508" y="18191"/>
                  </a:cubicBezTo>
                  <a:lnTo>
                    <a:pt x="1783" y="18191"/>
                  </a:lnTo>
                  <a:lnTo>
                    <a:pt x="1783" y="20432"/>
                  </a:lnTo>
                  <a:cubicBezTo>
                    <a:pt x="1783" y="21077"/>
                    <a:pt x="2336" y="21600"/>
                    <a:pt x="3019" y="21600"/>
                  </a:cubicBezTo>
                  <a:lnTo>
                    <a:pt x="5723" y="21600"/>
                  </a:lnTo>
                  <a:cubicBezTo>
                    <a:pt x="6406" y="21600"/>
                    <a:pt x="6963" y="21077"/>
                    <a:pt x="6963" y="20432"/>
                  </a:cubicBezTo>
                  <a:lnTo>
                    <a:pt x="6963" y="18191"/>
                  </a:lnTo>
                  <a:lnTo>
                    <a:pt x="14637" y="18191"/>
                  </a:lnTo>
                  <a:lnTo>
                    <a:pt x="14637" y="20432"/>
                  </a:lnTo>
                  <a:cubicBezTo>
                    <a:pt x="14637" y="21077"/>
                    <a:pt x="15194" y="21600"/>
                    <a:pt x="15877" y="21600"/>
                  </a:cubicBezTo>
                  <a:lnTo>
                    <a:pt x="18581" y="21600"/>
                  </a:lnTo>
                  <a:cubicBezTo>
                    <a:pt x="19264" y="21600"/>
                    <a:pt x="19817" y="21077"/>
                    <a:pt x="19817" y="20432"/>
                  </a:cubicBezTo>
                  <a:lnTo>
                    <a:pt x="19817" y="18191"/>
                  </a:lnTo>
                  <a:lnTo>
                    <a:pt x="20092" y="18191"/>
                  </a:lnTo>
                  <a:cubicBezTo>
                    <a:pt x="20278" y="18191"/>
                    <a:pt x="20428" y="18050"/>
                    <a:pt x="20428" y="17874"/>
                  </a:cubicBezTo>
                  <a:lnTo>
                    <a:pt x="20428" y="16426"/>
                  </a:lnTo>
                  <a:cubicBezTo>
                    <a:pt x="20428" y="16251"/>
                    <a:pt x="20278" y="16109"/>
                    <a:pt x="20092" y="16109"/>
                  </a:cubicBezTo>
                  <a:lnTo>
                    <a:pt x="19796" y="16109"/>
                  </a:lnTo>
                  <a:lnTo>
                    <a:pt x="19796" y="9582"/>
                  </a:lnTo>
                  <a:lnTo>
                    <a:pt x="20814" y="9582"/>
                  </a:lnTo>
                  <a:cubicBezTo>
                    <a:pt x="21246" y="9582"/>
                    <a:pt x="21600" y="9247"/>
                    <a:pt x="21600" y="8839"/>
                  </a:cubicBezTo>
                  <a:lnTo>
                    <a:pt x="21600" y="4577"/>
                  </a:lnTo>
                  <a:cubicBezTo>
                    <a:pt x="21600" y="4168"/>
                    <a:pt x="21250" y="3834"/>
                    <a:pt x="20814" y="3834"/>
                  </a:cubicBezTo>
                  <a:lnTo>
                    <a:pt x="19796" y="3834"/>
                  </a:lnTo>
                  <a:lnTo>
                    <a:pt x="19796" y="1168"/>
                  </a:lnTo>
                  <a:cubicBezTo>
                    <a:pt x="19796" y="523"/>
                    <a:pt x="19242" y="0"/>
                    <a:pt x="1856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40" name="Google Shape;431;p37"/>
            <p:cNvSpPr/>
            <p:nvPr/>
          </p:nvSpPr>
          <p:spPr>
            <a:xfrm>
              <a:off x="204293" y="366126"/>
              <a:ext cx="195403" cy="18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8" y="0"/>
                  </a:moveTo>
                  <a:cubicBezTo>
                    <a:pt x="464" y="0"/>
                    <a:pt x="0" y="4851"/>
                    <a:pt x="0" y="10857"/>
                  </a:cubicBezTo>
                  <a:cubicBezTo>
                    <a:pt x="0" y="16749"/>
                    <a:pt x="464" y="21600"/>
                    <a:pt x="1038" y="21600"/>
                  </a:cubicBezTo>
                  <a:lnTo>
                    <a:pt x="20562" y="21600"/>
                  </a:lnTo>
                  <a:cubicBezTo>
                    <a:pt x="21136" y="21600"/>
                    <a:pt x="21600" y="16749"/>
                    <a:pt x="21600" y="10857"/>
                  </a:cubicBezTo>
                  <a:cubicBezTo>
                    <a:pt x="21600" y="4851"/>
                    <a:pt x="21136" y="0"/>
                    <a:pt x="2056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oogle Shape;118;p15"/>
          <p:cNvSpPr txBox="1"/>
          <p:nvPr>
            <p:ph type="title"/>
          </p:nvPr>
        </p:nvSpPr>
        <p:spPr>
          <a:xfrm>
            <a:off x="727650" y="511200"/>
            <a:ext cx="7688699" cy="535200"/>
          </a:xfrm>
          <a:prstGeom prst="rect">
            <a:avLst/>
          </a:prstGeom>
        </p:spPr>
        <p:txBody>
          <a:bodyPr/>
          <a:lstStyle/>
          <a:p>
            <a:pPr defTabSz="768095">
              <a:defRPr sz="2267"/>
            </a:pPr>
            <a:r>
              <a:rPr sz="1848"/>
              <a:t>INTRODUCTION </a:t>
            </a:r>
            <a:r>
              <a:rPr sz="2100"/>
              <a:t>[ Cont’d ]</a:t>
            </a:r>
            <a:r>
              <a:rPr sz="1848"/>
              <a:t> </a:t>
            </a:r>
            <a:r>
              <a:t>:- </a:t>
            </a:r>
          </a:p>
        </p:txBody>
      </p:sp>
      <p:sp>
        <p:nvSpPr>
          <p:cNvPr id="158" name="Google Shape;119;p15"/>
          <p:cNvSpPr txBox="1"/>
          <p:nvPr>
            <p:ph type="body" idx="1"/>
          </p:nvPr>
        </p:nvSpPr>
        <p:spPr>
          <a:xfrm>
            <a:off x="770500" y="1564449"/>
            <a:ext cx="7688699" cy="3143401"/>
          </a:xfrm>
          <a:prstGeom prst="rect">
            <a:avLst/>
          </a:prstGeom>
        </p:spPr>
        <p:txBody>
          <a:bodyPr/>
          <a:lstStyle/>
          <a:p>
            <a:pPr indent="-342900">
              <a:lnSpc>
                <a:spcPct val="80000"/>
              </a:lnSpc>
              <a:buClr>
                <a:srgbClr val="E52D28"/>
              </a:buClr>
              <a:buSzPts val="1800"/>
              <a:buFont typeface="Georgia"/>
              <a:defRPr sz="1800">
                <a:solidFill>
                  <a:srgbClr val="000000"/>
                </a:solidFill>
                <a:latin typeface="Georgia"/>
                <a:ea typeface="Georgia"/>
                <a:cs typeface="Georgia"/>
                <a:sym typeface="Georgia"/>
              </a:defRPr>
            </a:pPr>
            <a:r>
              <a:t>That's where our travel management system comes in - a comprehensive platform that simplifies the process of booking travel and empowers consumers to make informed decisions. </a:t>
            </a:r>
          </a:p>
          <a:p>
            <a:pPr marL="0" indent="457200">
              <a:lnSpc>
                <a:spcPct val="80000"/>
              </a:lnSpc>
              <a:buSzTx/>
              <a:buNone/>
              <a:defRPr sz="1800">
                <a:solidFill>
                  <a:srgbClr val="000000"/>
                </a:solidFill>
                <a:latin typeface="Georgia"/>
                <a:ea typeface="Georgia"/>
                <a:cs typeface="Georgia"/>
                <a:sym typeface="Georgia"/>
              </a:defRPr>
            </a:pPr>
          </a:p>
          <a:p>
            <a:pPr indent="-342900">
              <a:lnSpc>
                <a:spcPct val="80000"/>
              </a:lnSpc>
              <a:buClr>
                <a:srgbClr val="E52D28"/>
              </a:buClr>
              <a:buSzPts val="1800"/>
              <a:buFont typeface="Georgia"/>
              <a:defRPr sz="1800">
                <a:solidFill>
                  <a:srgbClr val="000000"/>
                </a:solidFill>
                <a:latin typeface="Georgia"/>
                <a:ea typeface="Georgia"/>
                <a:cs typeface="Georgia"/>
                <a:sym typeface="Georgia"/>
              </a:defRPr>
            </a:pPr>
            <a:r>
              <a:t>Our system offers a user-friendly interface, personalized recommendations, and real-time updates to ensure a seamless and stress-free travel experience. </a:t>
            </a:r>
          </a:p>
          <a:p>
            <a:pPr marL="0" indent="457200">
              <a:lnSpc>
                <a:spcPct val="80000"/>
              </a:lnSpc>
              <a:buSzTx/>
              <a:buNone/>
              <a:defRPr sz="1800">
                <a:solidFill>
                  <a:srgbClr val="000000"/>
                </a:solidFill>
                <a:latin typeface="Georgia"/>
                <a:ea typeface="Georgia"/>
                <a:cs typeface="Georgia"/>
                <a:sym typeface="Georgia"/>
              </a:defRPr>
            </a:pPr>
          </a:p>
          <a:p>
            <a:pPr indent="-342900">
              <a:lnSpc>
                <a:spcPct val="80000"/>
              </a:lnSpc>
              <a:buClr>
                <a:srgbClr val="E52D28"/>
              </a:buClr>
              <a:buSzPts val="1800"/>
              <a:buFont typeface="Georgia"/>
              <a:defRPr sz="1800">
                <a:solidFill>
                  <a:srgbClr val="000000"/>
                </a:solidFill>
                <a:latin typeface="Georgia"/>
                <a:ea typeface="Georgia"/>
                <a:cs typeface="Georgia"/>
                <a:sym typeface="Georgia"/>
              </a:defRPr>
            </a:pPr>
            <a:r>
              <a:t>With our system, travelers can focus on what really matters - enjoying their journey and making lasting memories.</a:t>
            </a:r>
          </a:p>
        </p:txBody>
      </p:sp>
      <p:grpSp>
        <p:nvGrpSpPr>
          <p:cNvPr id="163" name="Google Shape;120;p15"/>
          <p:cNvGrpSpPr/>
          <p:nvPr/>
        </p:nvGrpSpPr>
        <p:grpSpPr>
          <a:xfrm>
            <a:off x="282240" y="4223372"/>
            <a:ext cx="639871" cy="639872"/>
            <a:chOff x="0" y="0"/>
            <a:chExt cx="639870" cy="639870"/>
          </a:xfrm>
        </p:grpSpPr>
        <p:sp>
          <p:nvSpPr>
            <p:cNvPr id="159" name="Google Shape;121;p15"/>
            <p:cNvSpPr/>
            <p:nvPr/>
          </p:nvSpPr>
          <p:spPr>
            <a:xfrm>
              <a:off x="120171" y="222439"/>
              <a:ext cx="372966" cy="191778"/>
            </a:xfrm>
            <a:custGeom>
              <a:avLst/>
              <a:gdLst/>
              <a:ahLst/>
              <a:cxnLst>
                <a:cxn ang="0">
                  <a:pos x="wd2" y="hd2"/>
                </a:cxn>
                <a:cxn ang="5400000">
                  <a:pos x="wd2" y="hd2"/>
                </a:cxn>
                <a:cxn ang="10800000">
                  <a:pos x="wd2" y="hd2"/>
                </a:cxn>
                <a:cxn ang="16200000">
                  <a:pos x="wd2" y="hd2"/>
                </a:cxn>
              </a:cxnLst>
              <a:rect l="0" t="0" r="r" b="b"/>
              <a:pathLst>
                <a:path w="21504" h="21600" fill="norm" stroke="1" extrusionOk="0">
                  <a:moveTo>
                    <a:pt x="9627" y="0"/>
                  </a:moveTo>
                  <a:cubicBezTo>
                    <a:pt x="9568" y="0"/>
                    <a:pt x="9510" y="19"/>
                    <a:pt x="9454" y="58"/>
                  </a:cubicBezTo>
                  <a:lnTo>
                    <a:pt x="6566" y="2063"/>
                  </a:lnTo>
                  <a:cubicBezTo>
                    <a:pt x="6387" y="2186"/>
                    <a:pt x="6255" y="2479"/>
                    <a:pt x="6214" y="2839"/>
                  </a:cubicBezTo>
                  <a:cubicBezTo>
                    <a:pt x="6180" y="3200"/>
                    <a:pt x="6237" y="3572"/>
                    <a:pt x="6376" y="3830"/>
                  </a:cubicBezTo>
                  <a:lnTo>
                    <a:pt x="9246" y="9157"/>
                  </a:lnTo>
                  <a:lnTo>
                    <a:pt x="6249" y="11285"/>
                  </a:lnTo>
                  <a:lnTo>
                    <a:pt x="4762" y="9472"/>
                  </a:lnTo>
                  <a:cubicBezTo>
                    <a:pt x="4674" y="9369"/>
                    <a:pt x="4575" y="9316"/>
                    <a:pt x="4476" y="9316"/>
                  </a:cubicBezTo>
                  <a:cubicBezTo>
                    <a:pt x="4413" y="9316"/>
                    <a:pt x="4350" y="9338"/>
                    <a:pt x="4289" y="9382"/>
                  </a:cubicBezTo>
                  <a:lnTo>
                    <a:pt x="352" y="12175"/>
                  </a:lnTo>
                  <a:cubicBezTo>
                    <a:pt x="167" y="12310"/>
                    <a:pt x="35" y="12625"/>
                    <a:pt x="6" y="13008"/>
                  </a:cubicBezTo>
                  <a:cubicBezTo>
                    <a:pt x="-23" y="13391"/>
                    <a:pt x="52" y="13774"/>
                    <a:pt x="207" y="14010"/>
                  </a:cubicBezTo>
                  <a:lnTo>
                    <a:pt x="5073" y="21375"/>
                  </a:lnTo>
                  <a:cubicBezTo>
                    <a:pt x="5171" y="21521"/>
                    <a:pt x="5286" y="21600"/>
                    <a:pt x="5407" y="21600"/>
                  </a:cubicBezTo>
                  <a:cubicBezTo>
                    <a:pt x="5471" y="21600"/>
                    <a:pt x="5528" y="21578"/>
                    <a:pt x="5592" y="21532"/>
                  </a:cubicBezTo>
                  <a:lnTo>
                    <a:pt x="13472" y="15925"/>
                  </a:lnTo>
                  <a:cubicBezTo>
                    <a:pt x="13749" y="15733"/>
                    <a:pt x="13899" y="15125"/>
                    <a:pt x="13795" y="14573"/>
                  </a:cubicBezTo>
                  <a:cubicBezTo>
                    <a:pt x="13713" y="14150"/>
                    <a:pt x="13505" y="13878"/>
                    <a:pt x="13285" y="13878"/>
                  </a:cubicBezTo>
                  <a:cubicBezTo>
                    <a:pt x="13224" y="13878"/>
                    <a:pt x="13163" y="13899"/>
                    <a:pt x="13103" y="13943"/>
                  </a:cubicBezTo>
                  <a:lnTo>
                    <a:pt x="5499" y="19348"/>
                  </a:lnTo>
                  <a:lnTo>
                    <a:pt x="1643" y="13515"/>
                  </a:lnTo>
                  <a:lnTo>
                    <a:pt x="4416" y="11544"/>
                  </a:lnTo>
                  <a:lnTo>
                    <a:pt x="5903" y="13346"/>
                  </a:lnTo>
                  <a:cubicBezTo>
                    <a:pt x="5993" y="13452"/>
                    <a:pt x="6094" y="13504"/>
                    <a:pt x="6196" y="13504"/>
                  </a:cubicBezTo>
                  <a:cubicBezTo>
                    <a:pt x="6256" y="13504"/>
                    <a:pt x="6317" y="13485"/>
                    <a:pt x="6376" y="13447"/>
                  </a:cubicBezTo>
                  <a:lnTo>
                    <a:pt x="10440" y="10553"/>
                  </a:lnTo>
                  <a:cubicBezTo>
                    <a:pt x="10613" y="10429"/>
                    <a:pt x="10745" y="10136"/>
                    <a:pt x="10786" y="9776"/>
                  </a:cubicBezTo>
                  <a:cubicBezTo>
                    <a:pt x="10820" y="9416"/>
                    <a:pt x="10763" y="9044"/>
                    <a:pt x="10624" y="8796"/>
                  </a:cubicBezTo>
                  <a:lnTo>
                    <a:pt x="7759" y="3481"/>
                  </a:lnTo>
                  <a:lnTo>
                    <a:pt x="9587" y="2209"/>
                  </a:lnTo>
                  <a:lnTo>
                    <a:pt x="14354" y="7378"/>
                  </a:lnTo>
                  <a:cubicBezTo>
                    <a:pt x="14437" y="7465"/>
                    <a:pt x="14527" y="7512"/>
                    <a:pt x="14619" y="7512"/>
                  </a:cubicBezTo>
                  <a:cubicBezTo>
                    <a:pt x="14681" y="7512"/>
                    <a:pt x="14743" y="7491"/>
                    <a:pt x="14804" y="7445"/>
                  </a:cubicBezTo>
                  <a:lnTo>
                    <a:pt x="18718" y="4664"/>
                  </a:lnTo>
                  <a:cubicBezTo>
                    <a:pt x="18859" y="4564"/>
                    <a:pt x="19004" y="4517"/>
                    <a:pt x="19147" y="4517"/>
                  </a:cubicBezTo>
                  <a:cubicBezTo>
                    <a:pt x="19667" y="4517"/>
                    <a:pt x="20158" y="5143"/>
                    <a:pt x="20343" y="6150"/>
                  </a:cubicBezTo>
                  <a:cubicBezTo>
                    <a:pt x="20586" y="7434"/>
                    <a:pt x="20245" y="8864"/>
                    <a:pt x="19583" y="9337"/>
                  </a:cubicBezTo>
                  <a:lnTo>
                    <a:pt x="15484" y="12254"/>
                  </a:lnTo>
                  <a:cubicBezTo>
                    <a:pt x="15201" y="12456"/>
                    <a:pt x="15057" y="13053"/>
                    <a:pt x="15161" y="13605"/>
                  </a:cubicBezTo>
                  <a:cubicBezTo>
                    <a:pt x="15237" y="14035"/>
                    <a:pt x="15444" y="14301"/>
                    <a:pt x="15665" y="14301"/>
                  </a:cubicBezTo>
                  <a:cubicBezTo>
                    <a:pt x="15727" y="14301"/>
                    <a:pt x="15791" y="14280"/>
                    <a:pt x="15853" y="14236"/>
                  </a:cubicBezTo>
                  <a:lnTo>
                    <a:pt x="19957" y="11319"/>
                  </a:lnTo>
                  <a:cubicBezTo>
                    <a:pt x="20545" y="10902"/>
                    <a:pt x="21018" y="10058"/>
                    <a:pt x="21283" y="8943"/>
                  </a:cubicBezTo>
                  <a:cubicBezTo>
                    <a:pt x="21548" y="7828"/>
                    <a:pt x="21577" y="6578"/>
                    <a:pt x="21358" y="5430"/>
                  </a:cubicBezTo>
                  <a:cubicBezTo>
                    <a:pt x="21145" y="4281"/>
                    <a:pt x="20712" y="3358"/>
                    <a:pt x="20147" y="2839"/>
                  </a:cubicBezTo>
                  <a:cubicBezTo>
                    <a:pt x="19829" y="2551"/>
                    <a:pt x="19490" y="2405"/>
                    <a:pt x="19150" y="2405"/>
                  </a:cubicBezTo>
                  <a:cubicBezTo>
                    <a:pt x="18880" y="2405"/>
                    <a:pt x="18609" y="2497"/>
                    <a:pt x="18349" y="2682"/>
                  </a:cubicBezTo>
                  <a:lnTo>
                    <a:pt x="14665" y="5306"/>
                  </a:lnTo>
                  <a:lnTo>
                    <a:pt x="9898" y="137"/>
                  </a:lnTo>
                  <a:cubicBezTo>
                    <a:pt x="9813" y="47"/>
                    <a:pt x="9720" y="0"/>
                    <a:pt x="9627"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0" name="Google Shape;122;p15"/>
            <p:cNvSpPr/>
            <p:nvPr/>
          </p:nvSpPr>
          <p:spPr>
            <a:xfrm>
              <a:off x="0" y="0"/>
              <a:ext cx="639871" cy="6398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67" y="1482"/>
                  </a:moveTo>
                  <a:cubicBezTo>
                    <a:pt x="18454" y="3054"/>
                    <a:pt x="20969" y="6639"/>
                    <a:pt x="20969" y="10800"/>
                  </a:cubicBezTo>
                  <a:cubicBezTo>
                    <a:pt x="20969" y="13372"/>
                    <a:pt x="20021" y="15785"/>
                    <a:pt x="18323" y="17645"/>
                  </a:cubicBezTo>
                  <a:lnTo>
                    <a:pt x="16672" y="16615"/>
                  </a:lnTo>
                  <a:cubicBezTo>
                    <a:pt x="16261" y="16359"/>
                    <a:pt x="16018" y="15920"/>
                    <a:pt x="16018" y="15437"/>
                  </a:cubicBezTo>
                  <a:lnTo>
                    <a:pt x="16018" y="14620"/>
                  </a:lnTo>
                  <a:cubicBezTo>
                    <a:pt x="16018" y="14293"/>
                    <a:pt x="16133" y="13976"/>
                    <a:pt x="16345" y="13723"/>
                  </a:cubicBezTo>
                  <a:lnTo>
                    <a:pt x="18215" y="11516"/>
                  </a:lnTo>
                  <a:cubicBezTo>
                    <a:pt x="18616" y="11040"/>
                    <a:pt x="18779" y="10395"/>
                    <a:pt x="18647" y="9788"/>
                  </a:cubicBezTo>
                  <a:lnTo>
                    <a:pt x="18296" y="8137"/>
                  </a:lnTo>
                  <a:cubicBezTo>
                    <a:pt x="18178" y="7590"/>
                    <a:pt x="17837" y="7111"/>
                    <a:pt x="17358" y="6824"/>
                  </a:cubicBezTo>
                  <a:lnTo>
                    <a:pt x="15542" y="5741"/>
                  </a:lnTo>
                  <a:cubicBezTo>
                    <a:pt x="15127" y="5491"/>
                    <a:pt x="14867" y="5036"/>
                    <a:pt x="14867" y="4550"/>
                  </a:cubicBezTo>
                  <a:lnTo>
                    <a:pt x="14867" y="1482"/>
                  </a:lnTo>
                  <a:close/>
                  <a:moveTo>
                    <a:pt x="9993" y="15846"/>
                  </a:moveTo>
                  <a:cubicBezTo>
                    <a:pt x="10382" y="15846"/>
                    <a:pt x="10732" y="16079"/>
                    <a:pt x="10888" y="16436"/>
                  </a:cubicBezTo>
                  <a:lnTo>
                    <a:pt x="11121" y="16983"/>
                  </a:lnTo>
                  <a:cubicBezTo>
                    <a:pt x="11279" y="17354"/>
                    <a:pt x="11570" y="17648"/>
                    <a:pt x="11937" y="17817"/>
                  </a:cubicBezTo>
                  <a:lnTo>
                    <a:pt x="12275" y="17968"/>
                  </a:lnTo>
                  <a:cubicBezTo>
                    <a:pt x="12528" y="18080"/>
                    <a:pt x="12720" y="18299"/>
                    <a:pt x="12801" y="18562"/>
                  </a:cubicBezTo>
                  <a:lnTo>
                    <a:pt x="12967" y="19082"/>
                  </a:lnTo>
                  <a:cubicBezTo>
                    <a:pt x="13071" y="19420"/>
                    <a:pt x="13291" y="19717"/>
                    <a:pt x="13581" y="19919"/>
                  </a:cubicBezTo>
                  <a:lnTo>
                    <a:pt x="14232" y="20372"/>
                  </a:lnTo>
                  <a:cubicBezTo>
                    <a:pt x="13139" y="20763"/>
                    <a:pt x="11974" y="20969"/>
                    <a:pt x="10800" y="20969"/>
                  </a:cubicBezTo>
                  <a:cubicBezTo>
                    <a:pt x="8940" y="20969"/>
                    <a:pt x="7196" y="20466"/>
                    <a:pt x="5697" y="19589"/>
                  </a:cubicBezTo>
                  <a:lnTo>
                    <a:pt x="6338" y="18698"/>
                  </a:lnTo>
                  <a:cubicBezTo>
                    <a:pt x="6460" y="18529"/>
                    <a:pt x="6625" y="18407"/>
                    <a:pt x="6821" y="18340"/>
                  </a:cubicBezTo>
                  <a:lnTo>
                    <a:pt x="7732" y="18036"/>
                  </a:lnTo>
                  <a:cubicBezTo>
                    <a:pt x="8120" y="17908"/>
                    <a:pt x="8441" y="17638"/>
                    <a:pt x="8637" y="17280"/>
                  </a:cubicBezTo>
                  <a:lnTo>
                    <a:pt x="9136" y="16355"/>
                  </a:lnTo>
                  <a:cubicBezTo>
                    <a:pt x="9305" y="16041"/>
                    <a:pt x="9632" y="15846"/>
                    <a:pt x="9993" y="15846"/>
                  </a:cubicBezTo>
                  <a:close/>
                  <a:moveTo>
                    <a:pt x="10800" y="0"/>
                  </a:moveTo>
                  <a:cubicBezTo>
                    <a:pt x="9143" y="0"/>
                    <a:pt x="7550" y="368"/>
                    <a:pt x="6068" y="1087"/>
                  </a:cubicBezTo>
                  <a:cubicBezTo>
                    <a:pt x="5913" y="1164"/>
                    <a:pt x="5849" y="1353"/>
                    <a:pt x="5923" y="1512"/>
                  </a:cubicBezTo>
                  <a:cubicBezTo>
                    <a:pt x="5979" y="1623"/>
                    <a:pt x="6092" y="1689"/>
                    <a:pt x="6209" y="1689"/>
                  </a:cubicBezTo>
                  <a:cubicBezTo>
                    <a:pt x="6256" y="1689"/>
                    <a:pt x="6303" y="1679"/>
                    <a:pt x="6348" y="1657"/>
                  </a:cubicBezTo>
                  <a:cubicBezTo>
                    <a:pt x="7162" y="1259"/>
                    <a:pt x="8009" y="979"/>
                    <a:pt x="8886" y="813"/>
                  </a:cubicBezTo>
                  <a:lnTo>
                    <a:pt x="9406" y="2082"/>
                  </a:lnTo>
                  <a:cubicBezTo>
                    <a:pt x="9470" y="2241"/>
                    <a:pt x="9457" y="2420"/>
                    <a:pt x="9366" y="2565"/>
                  </a:cubicBezTo>
                  <a:lnTo>
                    <a:pt x="6905" y="6585"/>
                  </a:lnTo>
                  <a:cubicBezTo>
                    <a:pt x="6821" y="6720"/>
                    <a:pt x="6682" y="6811"/>
                    <a:pt x="6521" y="6834"/>
                  </a:cubicBezTo>
                  <a:lnTo>
                    <a:pt x="3652" y="7233"/>
                  </a:lnTo>
                  <a:cubicBezTo>
                    <a:pt x="3075" y="7310"/>
                    <a:pt x="2643" y="7810"/>
                    <a:pt x="2643" y="8390"/>
                  </a:cubicBezTo>
                  <a:lnTo>
                    <a:pt x="2643" y="10898"/>
                  </a:lnTo>
                  <a:cubicBezTo>
                    <a:pt x="2643" y="10979"/>
                    <a:pt x="2622" y="11063"/>
                    <a:pt x="2585" y="11138"/>
                  </a:cubicBezTo>
                  <a:lnTo>
                    <a:pt x="1718" y="12872"/>
                  </a:lnTo>
                  <a:cubicBezTo>
                    <a:pt x="1627" y="13055"/>
                    <a:pt x="1444" y="13169"/>
                    <a:pt x="1239" y="13169"/>
                  </a:cubicBezTo>
                  <a:lnTo>
                    <a:pt x="911" y="13169"/>
                  </a:lnTo>
                  <a:cubicBezTo>
                    <a:pt x="729" y="12410"/>
                    <a:pt x="635" y="11617"/>
                    <a:pt x="635" y="10800"/>
                  </a:cubicBezTo>
                  <a:cubicBezTo>
                    <a:pt x="635" y="7425"/>
                    <a:pt x="2305" y="4276"/>
                    <a:pt x="5103" y="2379"/>
                  </a:cubicBezTo>
                  <a:cubicBezTo>
                    <a:pt x="5248" y="2281"/>
                    <a:pt x="5285" y="2082"/>
                    <a:pt x="5187" y="1941"/>
                  </a:cubicBezTo>
                  <a:cubicBezTo>
                    <a:pt x="5126" y="1850"/>
                    <a:pt x="5026" y="1800"/>
                    <a:pt x="4923" y="1800"/>
                  </a:cubicBezTo>
                  <a:cubicBezTo>
                    <a:pt x="4862" y="1800"/>
                    <a:pt x="4800" y="1818"/>
                    <a:pt x="4745" y="1856"/>
                  </a:cubicBezTo>
                  <a:cubicBezTo>
                    <a:pt x="1775" y="3871"/>
                    <a:pt x="0" y="7212"/>
                    <a:pt x="0" y="10800"/>
                  </a:cubicBezTo>
                  <a:cubicBezTo>
                    <a:pt x="0" y="13686"/>
                    <a:pt x="1124" y="16396"/>
                    <a:pt x="3162" y="18438"/>
                  </a:cubicBezTo>
                  <a:cubicBezTo>
                    <a:pt x="5204" y="20476"/>
                    <a:pt x="7914" y="21600"/>
                    <a:pt x="10800" y="21600"/>
                  </a:cubicBezTo>
                  <a:cubicBezTo>
                    <a:pt x="12683" y="21600"/>
                    <a:pt x="14536" y="21107"/>
                    <a:pt x="16160" y="20179"/>
                  </a:cubicBezTo>
                  <a:cubicBezTo>
                    <a:pt x="16311" y="20091"/>
                    <a:pt x="16365" y="19899"/>
                    <a:pt x="16278" y="19747"/>
                  </a:cubicBezTo>
                  <a:cubicBezTo>
                    <a:pt x="16218" y="19645"/>
                    <a:pt x="16112" y="19587"/>
                    <a:pt x="16002" y="19587"/>
                  </a:cubicBezTo>
                  <a:cubicBezTo>
                    <a:pt x="15949" y="19587"/>
                    <a:pt x="15895" y="19600"/>
                    <a:pt x="15846" y="19629"/>
                  </a:cubicBezTo>
                  <a:cubicBezTo>
                    <a:pt x="15552" y="19798"/>
                    <a:pt x="15248" y="19953"/>
                    <a:pt x="14938" y="20088"/>
                  </a:cubicBezTo>
                  <a:lnTo>
                    <a:pt x="13942" y="19400"/>
                  </a:lnTo>
                  <a:cubicBezTo>
                    <a:pt x="13767" y="19278"/>
                    <a:pt x="13635" y="19096"/>
                    <a:pt x="13568" y="18893"/>
                  </a:cubicBezTo>
                  <a:lnTo>
                    <a:pt x="13405" y="18374"/>
                  </a:lnTo>
                  <a:cubicBezTo>
                    <a:pt x="13270" y="17938"/>
                    <a:pt x="12950" y="17580"/>
                    <a:pt x="12535" y="17391"/>
                  </a:cubicBezTo>
                  <a:lnTo>
                    <a:pt x="12197" y="17239"/>
                  </a:lnTo>
                  <a:cubicBezTo>
                    <a:pt x="11974" y="17138"/>
                    <a:pt x="11799" y="16959"/>
                    <a:pt x="11705" y="16733"/>
                  </a:cubicBezTo>
                  <a:lnTo>
                    <a:pt x="11468" y="16187"/>
                  </a:lnTo>
                  <a:cubicBezTo>
                    <a:pt x="11215" y="15596"/>
                    <a:pt x="10635" y="15214"/>
                    <a:pt x="9993" y="15214"/>
                  </a:cubicBezTo>
                  <a:cubicBezTo>
                    <a:pt x="9403" y="15214"/>
                    <a:pt x="8859" y="15535"/>
                    <a:pt x="8579" y="16055"/>
                  </a:cubicBezTo>
                  <a:lnTo>
                    <a:pt x="8080" y="16976"/>
                  </a:lnTo>
                  <a:cubicBezTo>
                    <a:pt x="7962" y="17196"/>
                    <a:pt x="7766" y="17358"/>
                    <a:pt x="7533" y="17439"/>
                  </a:cubicBezTo>
                  <a:lnTo>
                    <a:pt x="6622" y="17739"/>
                  </a:lnTo>
                  <a:cubicBezTo>
                    <a:pt x="6298" y="17847"/>
                    <a:pt x="6024" y="18050"/>
                    <a:pt x="5825" y="18326"/>
                  </a:cubicBezTo>
                  <a:lnTo>
                    <a:pt x="5157" y="19254"/>
                  </a:lnTo>
                  <a:cubicBezTo>
                    <a:pt x="3240" y="17968"/>
                    <a:pt x="1782" y="16052"/>
                    <a:pt x="1087" y="13800"/>
                  </a:cubicBezTo>
                  <a:lnTo>
                    <a:pt x="1239" y="13800"/>
                  </a:lnTo>
                  <a:cubicBezTo>
                    <a:pt x="1684" y="13800"/>
                    <a:pt x="2086" y="13554"/>
                    <a:pt x="2285" y="13156"/>
                  </a:cubicBezTo>
                  <a:lnTo>
                    <a:pt x="3152" y="11421"/>
                  </a:lnTo>
                  <a:cubicBezTo>
                    <a:pt x="3233" y="11259"/>
                    <a:pt x="3274" y="11077"/>
                    <a:pt x="3274" y="10898"/>
                  </a:cubicBezTo>
                  <a:lnTo>
                    <a:pt x="3274" y="8390"/>
                  </a:lnTo>
                  <a:cubicBezTo>
                    <a:pt x="3274" y="8124"/>
                    <a:pt x="3473" y="7894"/>
                    <a:pt x="3736" y="7857"/>
                  </a:cubicBezTo>
                  <a:lnTo>
                    <a:pt x="6608" y="7462"/>
                  </a:lnTo>
                  <a:cubicBezTo>
                    <a:pt x="6956" y="7411"/>
                    <a:pt x="7263" y="7212"/>
                    <a:pt x="7445" y="6915"/>
                  </a:cubicBezTo>
                  <a:lnTo>
                    <a:pt x="9906" y="2896"/>
                  </a:lnTo>
                  <a:cubicBezTo>
                    <a:pt x="10101" y="2579"/>
                    <a:pt x="10132" y="2187"/>
                    <a:pt x="9993" y="1843"/>
                  </a:cubicBezTo>
                  <a:lnTo>
                    <a:pt x="9531" y="712"/>
                  </a:lnTo>
                  <a:cubicBezTo>
                    <a:pt x="9946" y="658"/>
                    <a:pt x="10371" y="631"/>
                    <a:pt x="10800" y="631"/>
                  </a:cubicBezTo>
                  <a:cubicBezTo>
                    <a:pt x="12005" y="631"/>
                    <a:pt x="13159" y="844"/>
                    <a:pt x="14232" y="1229"/>
                  </a:cubicBezTo>
                  <a:lnTo>
                    <a:pt x="14232" y="4550"/>
                  </a:lnTo>
                  <a:cubicBezTo>
                    <a:pt x="14232" y="5255"/>
                    <a:pt x="14610" y="5920"/>
                    <a:pt x="15218" y="6284"/>
                  </a:cubicBezTo>
                  <a:lnTo>
                    <a:pt x="17030" y="7368"/>
                  </a:lnTo>
                  <a:cubicBezTo>
                    <a:pt x="17361" y="7563"/>
                    <a:pt x="17597" y="7894"/>
                    <a:pt x="17678" y="8269"/>
                  </a:cubicBezTo>
                  <a:lnTo>
                    <a:pt x="18029" y="9919"/>
                  </a:lnTo>
                  <a:cubicBezTo>
                    <a:pt x="18117" y="10338"/>
                    <a:pt x="18006" y="10780"/>
                    <a:pt x="17732" y="11107"/>
                  </a:cubicBezTo>
                  <a:lnTo>
                    <a:pt x="15862" y="13314"/>
                  </a:lnTo>
                  <a:cubicBezTo>
                    <a:pt x="15555" y="13679"/>
                    <a:pt x="15383" y="14145"/>
                    <a:pt x="15383" y="14620"/>
                  </a:cubicBezTo>
                  <a:lnTo>
                    <a:pt x="15383" y="15437"/>
                  </a:lnTo>
                  <a:cubicBezTo>
                    <a:pt x="15383" y="16139"/>
                    <a:pt x="15741" y="16781"/>
                    <a:pt x="16335" y="17152"/>
                  </a:cubicBezTo>
                  <a:lnTo>
                    <a:pt x="17871" y="18107"/>
                  </a:lnTo>
                  <a:cubicBezTo>
                    <a:pt x="17607" y="18360"/>
                    <a:pt x="17334" y="18600"/>
                    <a:pt x="17044" y="18826"/>
                  </a:cubicBezTo>
                  <a:cubicBezTo>
                    <a:pt x="16905" y="18934"/>
                    <a:pt x="16882" y="19129"/>
                    <a:pt x="16990" y="19268"/>
                  </a:cubicBezTo>
                  <a:cubicBezTo>
                    <a:pt x="17051" y="19349"/>
                    <a:pt x="17145" y="19389"/>
                    <a:pt x="17239" y="19389"/>
                  </a:cubicBezTo>
                  <a:cubicBezTo>
                    <a:pt x="17307" y="19389"/>
                    <a:pt x="17375" y="19369"/>
                    <a:pt x="17432" y="19325"/>
                  </a:cubicBezTo>
                  <a:cubicBezTo>
                    <a:pt x="18701" y="18336"/>
                    <a:pt x="19750" y="17054"/>
                    <a:pt x="20466" y="15620"/>
                  </a:cubicBezTo>
                  <a:cubicBezTo>
                    <a:pt x="21219" y="14114"/>
                    <a:pt x="21600" y="12494"/>
                    <a:pt x="21600" y="10800"/>
                  </a:cubicBezTo>
                  <a:cubicBezTo>
                    <a:pt x="21600" y="7914"/>
                    <a:pt x="20476" y="5204"/>
                    <a:pt x="18438" y="3162"/>
                  </a:cubicBezTo>
                  <a:cubicBezTo>
                    <a:pt x="16396" y="1124"/>
                    <a:pt x="13686" y="0"/>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1" name="Google Shape;123;p15"/>
            <p:cNvSpPr/>
            <p:nvPr/>
          </p:nvSpPr>
          <p:spPr>
            <a:xfrm>
              <a:off x="396421" y="426715"/>
              <a:ext cx="37691" cy="186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86" y="0"/>
                  </a:moveTo>
                  <a:cubicBezTo>
                    <a:pt x="2406" y="0"/>
                    <a:pt x="0" y="4852"/>
                    <a:pt x="0" y="10858"/>
                  </a:cubicBezTo>
                  <a:cubicBezTo>
                    <a:pt x="0" y="16748"/>
                    <a:pt x="2406" y="21600"/>
                    <a:pt x="5386" y="21600"/>
                  </a:cubicBezTo>
                  <a:lnTo>
                    <a:pt x="16214" y="21600"/>
                  </a:lnTo>
                  <a:cubicBezTo>
                    <a:pt x="19194" y="21600"/>
                    <a:pt x="21600" y="16748"/>
                    <a:pt x="21600" y="10858"/>
                  </a:cubicBezTo>
                  <a:cubicBezTo>
                    <a:pt x="21600" y="4852"/>
                    <a:pt x="19194" y="0"/>
                    <a:pt x="1621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2" name="Google Shape;124;p15"/>
            <p:cNvSpPr/>
            <p:nvPr/>
          </p:nvSpPr>
          <p:spPr>
            <a:xfrm>
              <a:off x="371125" y="467106"/>
              <a:ext cx="37694" cy="187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85" y="0"/>
                  </a:moveTo>
                  <a:cubicBezTo>
                    <a:pt x="2406" y="0"/>
                    <a:pt x="0" y="4825"/>
                    <a:pt x="0" y="10798"/>
                  </a:cubicBezTo>
                  <a:cubicBezTo>
                    <a:pt x="0" y="16775"/>
                    <a:pt x="2406" y="21600"/>
                    <a:pt x="5385" y="21600"/>
                  </a:cubicBezTo>
                  <a:lnTo>
                    <a:pt x="16271" y="21600"/>
                  </a:lnTo>
                  <a:cubicBezTo>
                    <a:pt x="19194" y="21600"/>
                    <a:pt x="21600" y="16775"/>
                    <a:pt x="21600" y="10798"/>
                  </a:cubicBezTo>
                  <a:cubicBezTo>
                    <a:pt x="21600" y="4825"/>
                    <a:pt x="19194" y="0"/>
                    <a:pt x="16271"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grpSp>
        <p:nvGrpSpPr>
          <p:cNvPr id="183" name="Google Shape;125;p15"/>
          <p:cNvGrpSpPr/>
          <p:nvPr/>
        </p:nvGrpSpPr>
        <p:grpSpPr>
          <a:xfrm>
            <a:off x="8166358" y="550274"/>
            <a:ext cx="784965" cy="457057"/>
            <a:chOff x="0" y="0"/>
            <a:chExt cx="784964" cy="457056"/>
          </a:xfrm>
        </p:grpSpPr>
        <p:sp>
          <p:nvSpPr>
            <p:cNvPr id="164" name="Google Shape;126;p15"/>
            <p:cNvSpPr/>
            <p:nvPr/>
          </p:nvSpPr>
          <p:spPr>
            <a:xfrm>
              <a:off x="49549" y="111685"/>
              <a:ext cx="23061" cy="69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2" y="0"/>
                  </a:moveTo>
                  <a:cubicBezTo>
                    <a:pt x="4825" y="0"/>
                    <a:pt x="0" y="1603"/>
                    <a:pt x="0" y="3549"/>
                  </a:cubicBezTo>
                  <a:lnTo>
                    <a:pt x="0" y="18013"/>
                  </a:lnTo>
                  <a:cubicBezTo>
                    <a:pt x="0" y="19997"/>
                    <a:pt x="4825" y="21600"/>
                    <a:pt x="10802" y="21600"/>
                  </a:cubicBezTo>
                  <a:cubicBezTo>
                    <a:pt x="16775" y="21600"/>
                    <a:pt x="21600" y="19997"/>
                    <a:pt x="21600" y="18013"/>
                  </a:cubicBezTo>
                  <a:lnTo>
                    <a:pt x="21600" y="3549"/>
                  </a:lnTo>
                  <a:cubicBezTo>
                    <a:pt x="21600" y="1603"/>
                    <a:pt x="16775" y="0"/>
                    <a:pt x="1080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5" name="Google Shape;127;p15"/>
            <p:cNvSpPr/>
            <p:nvPr/>
          </p:nvSpPr>
          <p:spPr>
            <a:xfrm>
              <a:off x="49549" y="207663"/>
              <a:ext cx="23061" cy="199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2" y="0"/>
                  </a:moveTo>
                  <a:cubicBezTo>
                    <a:pt x="4825" y="0"/>
                    <a:pt x="0" y="558"/>
                    <a:pt x="0" y="1248"/>
                  </a:cubicBezTo>
                  <a:lnTo>
                    <a:pt x="0" y="20365"/>
                  </a:lnTo>
                  <a:cubicBezTo>
                    <a:pt x="0" y="21055"/>
                    <a:pt x="4825" y="21600"/>
                    <a:pt x="10802" y="21600"/>
                  </a:cubicBezTo>
                  <a:cubicBezTo>
                    <a:pt x="16775" y="21600"/>
                    <a:pt x="21600" y="21055"/>
                    <a:pt x="21600" y="20365"/>
                  </a:cubicBezTo>
                  <a:lnTo>
                    <a:pt x="21600" y="1248"/>
                  </a:lnTo>
                  <a:cubicBezTo>
                    <a:pt x="21600" y="558"/>
                    <a:pt x="16775" y="0"/>
                    <a:pt x="1080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6" name="Google Shape;128;p15"/>
            <p:cNvSpPr/>
            <p:nvPr/>
          </p:nvSpPr>
          <p:spPr>
            <a:xfrm>
              <a:off x="167293" y="337883"/>
              <a:ext cx="22937" cy="69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3" y="0"/>
                  </a:moveTo>
                  <a:cubicBezTo>
                    <a:pt x="4855" y="0"/>
                    <a:pt x="0" y="1603"/>
                    <a:pt x="0" y="3587"/>
                  </a:cubicBezTo>
                  <a:lnTo>
                    <a:pt x="0" y="18051"/>
                  </a:lnTo>
                  <a:cubicBezTo>
                    <a:pt x="0" y="20035"/>
                    <a:pt x="4855" y="21600"/>
                    <a:pt x="10743" y="21600"/>
                  </a:cubicBezTo>
                  <a:cubicBezTo>
                    <a:pt x="16749" y="21600"/>
                    <a:pt x="21600" y="20035"/>
                    <a:pt x="21600" y="18051"/>
                  </a:cubicBezTo>
                  <a:lnTo>
                    <a:pt x="21600" y="3587"/>
                  </a:lnTo>
                  <a:cubicBezTo>
                    <a:pt x="21600" y="1603"/>
                    <a:pt x="16749" y="0"/>
                    <a:pt x="10743"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7" name="Google Shape;129;p15"/>
            <p:cNvSpPr/>
            <p:nvPr/>
          </p:nvSpPr>
          <p:spPr>
            <a:xfrm>
              <a:off x="167293" y="111685"/>
              <a:ext cx="22937" cy="19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43" y="0"/>
                  </a:moveTo>
                  <a:cubicBezTo>
                    <a:pt x="4855" y="0"/>
                    <a:pt x="0" y="558"/>
                    <a:pt x="0" y="1235"/>
                  </a:cubicBezTo>
                  <a:lnTo>
                    <a:pt x="0" y="20352"/>
                  </a:lnTo>
                  <a:cubicBezTo>
                    <a:pt x="0" y="21042"/>
                    <a:pt x="4855" y="21600"/>
                    <a:pt x="10743" y="21600"/>
                  </a:cubicBezTo>
                  <a:cubicBezTo>
                    <a:pt x="16749" y="21600"/>
                    <a:pt x="21600" y="21042"/>
                    <a:pt x="21600" y="20352"/>
                  </a:cubicBezTo>
                  <a:lnTo>
                    <a:pt x="21600" y="1235"/>
                  </a:lnTo>
                  <a:cubicBezTo>
                    <a:pt x="21600" y="558"/>
                    <a:pt x="16749" y="0"/>
                    <a:pt x="10743"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8" name="Google Shape;130;p15"/>
            <p:cNvSpPr/>
            <p:nvPr/>
          </p:nvSpPr>
          <p:spPr>
            <a:xfrm>
              <a:off x="108423" y="207663"/>
              <a:ext cx="22937" cy="1037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57" y="0"/>
                  </a:moveTo>
                  <a:cubicBezTo>
                    <a:pt x="4851" y="0"/>
                    <a:pt x="0" y="1074"/>
                    <a:pt x="0" y="2403"/>
                  </a:cubicBezTo>
                  <a:lnTo>
                    <a:pt x="0" y="19197"/>
                  </a:lnTo>
                  <a:cubicBezTo>
                    <a:pt x="0" y="20526"/>
                    <a:pt x="4851" y="21600"/>
                    <a:pt x="10857" y="21600"/>
                  </a:cubicBezTo>
                  <a:cubicBezTo>
                    <a:pt x="16749" y="21600"/>
                    <a:pt x="21600" y="20526"/>
                    <a:pt x="21600" y="19197"/>
                  </a:cubicBezTo>
                  <a:lnTo>
                    <a:pt x="21600" y="2403"/>
                  </a:lnTo>
                  <a:cubicBezTo>
                    <a:pt x="21600" y="1074"/>
                    <a:pt x="16749" y="0"/>
                    <a:pt x="10857"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69" name="Google Shape;131;p15"/>
            <p:cNvSpPr/>
            <p:nvPr/>
          </p:nvSpPr>
          <p:spPr>
            <a:xfrm>
              <a:off x="108423" y="111685"/>
              <a:ext cx="22937" cy="694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57" y="0"/>
                  </a:moveTo>
                  <a:cubicBezTo>
                    <a:pt x="4851" y="0"/>
                    <a:pt x="0" y="1603"/>
                    <a:pt x="0" y="3549"/>
                  </a:cubicBezTo>
                  <a:lnTo>
                    <a:pt x="0" y="18013"/>
                  </a:lnTo>
                  <a:cubicBezTo>
                    <a:pt x="0" y="19997"/>
                    <a:pt x="4851" y="21600"/>
                    <a:pt x="10857" y="21600"/>
                  </a:cubicBezTo>
                  <a:cubicBezTo>
                    <a:pt x="16749" y="21600"/>
                    <a:pt x="21600" y="19997"/>
                    <a:pt x="21600" y="18013"/>
                  </a:cubicBezTo>
                  <a:lnTo>
                    <a:pt x="21600" y="3549"/>
                  </a:lnTo>
                  <a:cubicBezTo>
                    <a:pt x="21600" y="1603"/>
                    <a:pt x="16749" y="0"/>
                    <a:pt x="10857"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70" name="Google Shape;132;p15"/>
            <p:cNvSpPr/>
            <p:nvPr/>
          </p:nvSpPr>
          <p:spPr>
            <a:xfrm>
              <a:off x="108423" y="337883"/>
              <a:ext cx="22937" cy="69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57" y="0"/>
                  </a:moveTo>
                  <a:cubicBezTo>
                    <a:pt x="4851" y="0"/>
                    <a:pt x="0" y="1603"/>
                    <a:pt x="0" y="3587"/>
                  </a:cubicBezTo>
                  <a:lnTo>
                    <a:pt x="0" y="18051"/>
                  </a:lnTo>
                  <a:cubicBezTo>
                    <a:pt x="0" y="20035"/>
                    <a:pt x="4851" y="21600"/>
                    <a:pt x="10857" y="21600"/>
                  </a:cubicBezTo>
                  <a:cubicBezTo>
                    <a:pt x="16749" y="21600"/>
                    <a:pt x="21600" y="20035"/>
                    <a:pt x="21600" y="18051"/>
                  </a:cubicBezTo>
                  <a:lnTo>
                    <a:pt x="21600" y="3587"/>
                  </a:lnTo>
                  <a:cubicBezTo>
                    <a:pt x="21600" y="1603"/>
                    <a:pt x="16749" y="0"/>
                    <a:pt x="10857"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71" name="Google Shape;133;p15"/>
            <p:cNvSpPr/>
            <p:nvPr/>
          </p:nvSpPr>
          <p:spPr>
            <a:xfrm>
              <a:off x="266396" y="269767"/>
              <a:ext cx="469019" cy="22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1" y="0"/>
                  </a:moveTo>
                  <a:cubicBezTo>
                    <a:pt x="237" y="0"/>
                    <a:pt x="0" y="4851"/>
                    <a:pt x="0" y="10740"/>
                  </a:cubicBezTo>
                  <a:cubicBezTo>
                    <a:pt x="0" y="16749"/>
                    <a:pt x="237" y="21600"/>
                    <a:pt x="531" y="21600"/>
                  </a:cubicBezTo>
                  <a:lnTo>
                    <a:pt x="21069" y="21600"/>
                  </a:lnTo>
                  <a:cubicBezTo>
                    <a:pt x="21363" y="21600"/>
                    <a:pt x="21600" y="16749"/>
                    <a:pt x="21600" y="10740"/>
                  </a:cubicBezTo>
                  <a:cubicBezTo>
                    <a:pt x="21600" y="4851"/>
                    <a:pt x="21363" y="0"/>
                    <a:pt x="21069"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72" name="Google Shape;134;p15"/>
            <p:cNvSpPr/>
            <p:nvPr/>
          </p:nvSpPr>
          <p:spPr>
            <a:xfrm>
              <a:off x="266396" y="319349"/>
              <a:ext cx="128296" cy="22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2" y="0"/>
                  </a:moveTo>
                  <a:cubicBezTo>
                    <a:pt x="867" y="0"/>
                    <a:pt x="0" y="4851"/>
                    <a:pt x="0" y="10743"/>
                  </a:cubicBezTo>
                  <a:cubicBezTo>
                    <a:pt x="0" y="16749"/>
                    <a:pt x="867" y="21600"/>
                    <a:pt x="1942" y="21600"/>
                  </a:cubicBezTo>
                  <a:lnTo>
                    <a:pt x="19658" y="21600"/>
                  </a:lnTo>
                  <a:cubicBezTo>
                    <a:pt x="20733" y="21600"/>
                    <a:pt x="21600" y="16749"/>
                    <a:pt x="21600" y="10743"/>
                  </a:cubicBezTo>
                  <a:cubicBezTo>
                    <a:pt x="21600" y="4851"/>
                    <a:pt x="20733" y="0"/>
                    <a:pt x="19658"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73" name="Google Shape;135;p15"/>
            <p:cNvSpPr/>
            <p:nvPr/>
          </p:nvSpPr>
          <p:spPr>
            <a:xfrm>
              <a:off x="421304" y="319349"/>
              <a:ext cx="53968" cy="22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66" y="0"/>
                  </a:moveTo>
                  <a:cubicBezTo>
                    <a:pt x="2062" y="0"/>
                    <a:pt x="0" y="4851"/>
                    <a:pt x="0" y="10743"/>
                  </a:cubicBezTo>
                  <a:cubicBezTo>
                    <a:pt x="0" y="16749"/>
                    <a:pt x="2062" y="21600"/>
                    <a:pt x="4566" y="21600"/>
                  </a:cubicBezTo>
                  <a:lnTo>
                    <a:pt x="16986" y="21600"/>
                  </a:lnTo>
                  <a:cubicBezTo>
                    <a:pt x="19538" y="21600"/>
                    <a:pt x="21600" y="16749"/>
                    <a:pt x="21600" y="10743"/>
                  </a:cubicBezTo>
                  <a:cubicBezTo>
                    <a:pt x="21600" y="4851"/>
                    <a:pt x="19538" y="0"/>
                    <a:pt x="16986"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74" name="Google Shape;136;p15"/>
            <p:cNvSpPr/>
            <p:nvPr/>
          </p:nvSpPr>
          <p:spPr>
            <a:xfrm>
              <a:off x="607119" y="319349"/>
              <a:ext cx="128296" cy="22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2" y="0"/>
                  </a:moveTo>
                  <a:cubicBezTo>
                    <a:pt x="867" y="0"/>
                    <a:pt x="0" y="4851"/>
                    <a:pt x="0" y="10743"/>
                  </a:cubicBezTo>
                  <a:cubicBezTo>
                    <a:pt x="0" y="16749"/>
                    <a:pt x="867" y="21600"/>
                    <a:pt x="1942" y="21600"/>
                  </a:cubicBezTo>
                  <a:lnTo>
                    <a:pt x="19658" y="21600"/>
                  </a:lnTo>
                  <a:cubicBezTo>
                    <a:pt x="20733" y="21600"/>
                    <a:pt x="21600" y="16749"/>
                    <a:pt x="21600" y="10743"/>
                  </a:cubicBezTo>
                  <a:cubicBezTo>
                    <a:pt x="21600" y="4851"/>
                    <a:pt x="20733" y="0"/>
                    <a:pt x="19658"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75" name="Google Shape;137;p15"/>
            <p:cNvSpPr/>
            <p:nvPr/>
          </p:nvSpPr>
          <p:spPr>
            <a:xfrm>
              <a:off x="526539" y="319349"/>
              <a:ext cx="53968" cy="22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14" y="0"/>
                  </a:moveTo>
                  <a:cubicBezTo>
                    <a:pt x="2062" y="0"/>
                    <a:pt x="0" y="4851"/>
                    <a:pt x="0" y="10743"/>
                  </a:cubicBezTo>
                  <a:cubicBezTo>
                    <a:pt x="0" y="16749"/>
                    <a:pt x="2062" y="21600"/>
                    <a:pt x="4614" y="21600"/>
                  </a:cubicBezTo>
                  <a:lnTo>
                    <a:pt x="16986" y="21600"/>
                  </a:lnTo>
                  <a:cubicBezTo>
                    <a:pt x="19538" y="21600"/>
                    <a:pt x="21600" y="16749"/>
                    <a:pt x="21600" y="10743"/>
                  </a:cubicBezTo>
                  <a:cubicBezTo>
                    <a:pt x="21600" y="4851"/>
                    <a:pt x="19538" y="0"/>
                    <a:pt x="16986"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76" name="Google Shape;138;p15"/>
            <p:cNvSpPr/>
            <p:nvPr/>
          </p:nvSpPr>
          <p:spPr>
            <a:xfrm>
              <a:off x="604055" y="368935"/>
              <a:ext cx="32258" cy="22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720" y="0"/>
                  </a:moveTo>
                  <a:cubicBezTo>
                    <a:pt x="3449" y="0"/>
                    <a:pt x="0" y="4851"/>
                    <a:pt x="0" y="10740"/>
                  </a:cubicBezTo>
                  <a:cubicBezTo>
                    <a:pt x="0" y="16749"/>
                    <a:pt x="3449" y="21600"/>
                    <a:pt x="7720" y="21600"/>
                  </a:cubicBezTo>
                  <a:lnTo>
                    <a:pt x="13880" y="21600"/>
                  </a:lnTo>
                  <a:cubicBezTo>
                    <a:pt x="18151" y="21600"/>
                    <a:pt x="21600" y="16749"/>
                    <a:pt x="21600" y="10740"/>
                  </a:cubicBezTo>
                  <a:cubicBezTo>
                    <a:pt x="21600" y="4851"/>
                    <a:pt x="18151" y="0"/>
                    <a:pt x="13880"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77" name="Google Shape;139;p15"/>
            <p:cNvSpPr/>
            <p:nvPr/>
          </p:nvSpPr>
          <p:spPr>
            <a:xfrm>
              <a:off x="418852" y="368935"/>
              <a:ext cx="40598" cy="22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68" y="0"/>
                  </a:moveTo>
                  <a:cubicBezTo>
                    <a:pt x="2741" y="0"/>
                    <a:pt x="0" y="4851"/>
                    <a:pt x="0" y="10740"/>
                  </a:cubicBezTo>
                  <a:cubicBezTo>
                    <a:pt x="0" y="16749"/>
                    <a:pt x="2741" y="21600"/>
                    <a:pt x="6068" y="21600"/>
                  </a:cubicBezTo>
                  <a:lnTo>
                    <a:pt x="15466" y="21600"/>
                  </a:lnTo>
                  <a:cubicBezTo>
                    <a:pt x="18859" y="21600"/>
                    <a:pt x="21600" y="16749"/>
                    <a:pt x="21600" y="10740"/>
                  </a:cubicBezTo>
                  <a:cubicBezTo>
                    <a:pt x="21600" y="4851"/>
                    <a:pt x="18859" y="0"/>
                    <a:pt x="15466"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78" name="Google Shape;140;p15"/>
            <p:cNvSpPr/>
            <p:nvPr/>
          </p:nvSpPr>
          <p:spPr>
            <a:xfrm>
              <a:off x="542361" y="368935"/>
              <a:ext cx="40598" cy="22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34" y="0"/>
                  </a:moveTo>
                  <a:cubicBezTo>
                    <a:pt x="2741" y="0"/>
                    <a:pt x="0" y="4851"/>
                    <a:pt x="0" y="10740"/>
                  </a:cubicBezTo>
                  <a:cubicBezTo>
                    <a:pt x="0" y="16749"/>
                    <a:pt x="2741" y="21600"/>
                    <a:pt x="6134" y="21600"/>
                  </a:cubicBezTo>
                  <a:lnTo>
                    <a:pt x="15466" y="21600"/>
                  </a:lnTo>
                  <a:cubicBezTo>
                    <a:pt x="18859" y="21600"/>
                    <a:pt x="21600" y="16749"/>
                    <a:pt x="21600" y="10740"/>
                  </a:cubicBezTo>
                  <a:cubicBezTo>
                    <a:pt x="21600" y="4851"/>
                    <a:pt x="18859" y="0"/>
                    <a:pt x="15466"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79" name="Google Shape;141;p15"/>
            <p:cNvSpPr/>
            <p:nvPr/>
          </p:nvSpPr>
          <p:spPr>
            <a:xfrm>
              <a:off x="480546" y="368935"/>
              <a:ext cx="40719" cy="22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16" y="0"/>
                  </a:moveTo>
                  <a:cubicBezTo>
                    <a:pt x="2733" y="0"/>
                    <a:pt x="0" y="4851"/>
                    <a:pt x="0" y="10740"/>
                  </a:cubicBezTo>
                  <a:cubicBezTo>
                    <a:pt x="0" y="16749"/>
                    <a:pt x="2733" y="21600"/>
                    <a:pt x="6116" y="21600"/>
                  </a:cubicBezTo>
                  <a:lnTo>
                    <a:pt x="15484" y="21600"/>
                  </a:lnTo>
                  <a:cubicBezTo>
                    <a:pt x="18867" y="21600"/>
                    <a:pt x="21600" y="16749"/>
                    <a:pt x="21600" y="10740"/>
                  </a:cubicBezTo>
                  <a:cubicBezTo>
                    <a:pt x="21600" y="4851"/>
                    <a:pt x="18867" y="0"/>
                    <a:pt x="15484"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80" name="Google Shape;142;p15"/>
            <p:cNvSpPr/>
            <p:nvPr/>
          </p:nvSpPr>
          <p:spPr>
            <a:xfrm>
              <a:off x="365498" y="368935"/>
              <a:ext cx="32138" cy="22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748" y="0"/>
                  </a:moveTo>
                  <a:cubicBezTo>
                    <a:pt x="3462" y="0"/>
                    <a:pt x="0" y="4851"/>
                    <a:pt x="0" y="10740"/>
                  </a:cubicBezTo>
                  <a:cubicBezTo>
                    <a:pt x="0" y="16749"/>
                    <a:pt x="3462" y="21600"/>
                    <a:pt x="7748" y="21600"/>
                  </a:cubicBezTo>
                  <a:lnTo>
                    <a:pt x="13932" y="21600"/>
                  </a:lnTo>
                  <a:cubicBezTo>
                    <a:pt x="18219" y="21600"/>
                    <a:pt x="21600" y="16749"/>
                    <a:pt x="21600" y="10740"/>
                  </a:cubicBezTo>
                  <a:cubicBezTo>
                    <a:pt x="21600" y="4851"/>
                    <a:pt x="18219" y="0"/>
                    <a:pt x="13932"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81" name="Google Shape;143;p15"/>
            <p:cNvSpPr/>
            <p:nvPr/>
          </p:nvSpPr>
          <p:spPr>
            <a:xfrm>
              <a:off x="0" y="0"/>
              <a:ext cx="784965" cy="4570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53" y="1091"/>
                  </a:moveTo>
                  <a:cubicBezTo>
                    <a:pt x="6655" y="1091"/>
                    <a:pt x="6817" y="1375"/>
                    <a:pt x="6817" y="1717"/>
                  </a:cubicBezTo>
                  <a:lnTo>
                    <a:pt x="6817" y="2952"/>
                  </a:lnTo>
                  <a:cubicBezTo>
                    <a:pt x="6612" y="3004"/>
                    <a:pt x="6429" y="3161"/>
                    <a:pt x="6284" y="3399"/>
                  </a:cubicBezTo>
                  <a:cubicBezTo>
                    <a:pt x="6105" y="3109"/>
                    <a:pt x="5866" y="2935"/>
                    <a:pt x="5603" y="2935"/>
                  </a:cubicBezTo>
                  <a:lnTo>
                    <a:pt x="1485" y="2935"/>
                  </a:lnTo>
                  <a:lnTo>
                    <a:pt x="1485" y="1717"/>
                  </a:lnTo>
                  <a:cubicBezTo>
                    <a:pt x="1485" y="1375"/>
                    <a:pt x="1650" y="1091"/>
                    <a:pt x="1850" y="1091"/>
                  </a:cubicBezTo>
                  <a:close/>
                  <a:moveTo>
                    <a:pt x="1850" y="0"/>
                  </a:moveTo>
                  <a:cubicBezTo>
                    <a:pt x="1299" y="0"/>
                    <a:pt x="854" y="772"/>
                    <a:pt x="854" y="1717"/>
                  </a:cubicBezTo>
                  <a:lnTo>
                    <a:pt x="854" y="2952"/>
                  </a:lnTo>
                  <a:cubicBezTo>
                    <a:pt x="371" y="3074"/>
                    <a:pt x="0" y="3788"/>
                    <a:pt x="0" y="4646"/>
                  </a:cubicBezTo>
                  <a:lnTo>
                    <a:pt x="0" y="19883"/>
                  </a:lnTo>
                  <a:cubicBezTo>
                    <a:pt x="0" y="20828"/>
                    <a:pt x="449" y="21600"/>
                    <a:pt x="999" y="21600"/>
                  </a:cubicBezTo>
                  <a:lnTo>
                    <a:pt x="1424" y="21600"/>
                  </a:lnTo>
                  <a:cubicBezTo>
                    <a:pt x="1600" y="21600"/>
                    <a:pt x="1742" y="21356"/>
                    <a:pt x="1742" y="21055"/>
                  </a:cubicBezTo>
                  <a:cubicBezTo>
                    <a:pt x="1742" y="20753"/>
                    <a:pt x="1600" y="20509"/>
                    <a:pt x="1424" y="20509"/>
                  </a:cubicBezTo>
                  <a:lnTo>
                    <a:pt x="999" y="20509"/>
                  </a:lnTo>
                  <a:cubicBezTo>
                    <a:pt x="796" y="20509"/>
                    <a:pt x="635" y="20225"/>
                    <a:pt x="635" y="19883"/>
                  </a:cubicBezTo>
                  <a:lnTo>
                    <a:pt x="635" y="4646"/>
                  </a:lnTo>
                  <a:cubicBezTo>
                    <a:pt x="635" y="4304"/>
                    <a:pt x="796" y="4020"/>
                    <a:pt x="999" y="4020"/>
                  </a:cubicBezTo>
                  <a:lnTo>
                    <a:pt x="5603" y="4020"/>
                  </a:lnTo>
                  <a:cubicBezTo>
                    <a:pt x="5802" y="4020"/>
                    <a:pt x="5967" y="4304"/>
                    <a:pt x="5967" y="4646"/>
                  </a:cubicBezTo>
                  <a:lnTo>
                    <a:pt x="5967" y="19883"/>
                  </a:lnTo>
                  <a:cubicBezTo>
                    <a:pt x="5967" y="20225"/>
                    <a:pt x="5802" y="20509"/>
                    <a:pt x="5603" y="20509"/>
                  </a:cubicBezTo>
                  <a:lnTo>
                    <a:pt x="2902" y="20509"/>
                  </a:lnTo>
                  <a:cubicBezTo>
                    <a:pt x="2727" y="20509"/>
                    <a:pt x="2589" y="20753"/>
                    <a:pt x="2589" y="21055"/>
                  </a:cubicBezTo>
                  <a:cubicBezTo>
                    <a:pt x="2589" y="21356"/>
                    <a:pt x="2727" y="21600"/>
                    <a:pt x="2902" y="21600"/>
                  </a:cubicBezTo>
                  <a:lnTo>
                    <a:pt x="5599" y="21600"/>
                  </a:lnTo>
                  <a:cubicBezTo>
                    <a:pt x="5866" y="21600"/>
                    <a:pt x="6105" y="21420"/>
                    <a:pt x="6284" y="21136"/>
                  </a:cubicBezTo>
                  <a:cubicBezTo>
                    <a:pt x="6460" y="21420"/>
                    <a:pt x="6699" y="21600"/>
                    <a:pt x="6966" y="21600"/>
                  </a:cubicBezTo>
                  <a:lnTo>
                    <a:pt x="20601" y="21600"/>
                  </a:lnTo>
                  <a:cubicBezTo>
                    <a:pt x="21151" y="21600"/>
                    <a:pt x="21600" y="20828"/>
                    <a:pt x="21600" y="19883"/>
                  </a:cubicBezTo>
                  <a:lnTo>
                    <a:pt x="21600" y="4646"/>
                  </a:lnTo>
                  <a:cubicBezTo>
                    <a:pt x="21600" y="3788"/>
                    <a:pt x="21229" y="3074"/>
                    <a:pt x="20746" y="2952"/>
                  </a:cubicBezTo>
                  <a:lnTo>
                    <a:pt x="20746" y="1717"/>
                  </a:lnTo>
                  <a:cubicBezTo>
                    <a:pt x="20746" y="772"/>
                    <a:pt x="20301" y="0"/>
                    <a:pt x="19750" y="0"/>
                  </a:cubicBezTo>
                  <a:lnTo>
                    <a:pt x="17142" y="0"/>
                  </a:lnTo>
                  <a:cubicBezTo>
                    <a:pt x="16966" y="0"/>
                    <a:pt x="16824" y="244"/>
                    <a:pt x="16824" y="545"/>
                  </a:cubicBezTo>
                  <a:cubicBezTo>
                    <a:pt x="16824" y="847"/>
                    <a:pt x="16966" y="1091"/>
                    <a:pt x="17142" y="1091"/>
                  </a:cubicBezTo>
                  <a:lnTo>
                    <a:pt x="19750" y="1091"/>
                  </a:lnTo>
                  <a:cubicBezTo>
                    <a:pt x="19950" y="1091"/>
                    <a:pt x="20115" y="1375"/>
                    <a:pt x="20115" y="1717"/>
                  </a:cubicBezTo>
                  <a:lnTo>
                    <a:pt x="20115" y="2935"/>
                  </a:lnTo>
                  <a:lnTo>
                    <a:pt x="10641" y="2935"/>
                  </a:lnTo>
                  <a:cubicBezTo>
                    <a:pt x="10469" y="2935"/>
                    <a:pt x="10328" y="3179"/>
                    <a:pt x="10328" y="3474"/>
                  </a:cubicBezTo>
                  <a:cubicBezTo>
                    <a:pt x="10328" y="3776"/>
                    <a:pt x="10469" y="4020"/>
                    <a:pt x="10641" y="4020"/>
                  </a:cubicBezTo>
                  <a:lnTo>
                    <a:pt x="20601" y="4020"/>
                  </a:lnTo>
                  <a:cubicBezTo>
                    <a:pt x="20804" y="4020"/>
                    <a:pt x="20969" y="4304"/>
                    <a:pt x="20969" y="4646"/>
                  </a:cubicBezTo>
                  <a:lnTo>
                    <a:pt x="20969" y="19883"/>
                  </a:lnTo>
                  <a:cubicBezTo>
                    <a:pt x="20969" y="20225"/>
                    <a:pt x="20804" y="20509"/>
                    <a:pt x="20601" y="20509"/>
                  </a:cubicBezTo>
                  <a:lnTo>
                    <a:pt x="6966" y="20509"/>
                  </a:lnTo>
                  <a:cubicBezTo>
                    <a:pt x="6763" y="20509"/>
                    <a:pt x="6598" y="20225"/>
                    <a:pt x="6598" y="19883"/>
                  </a:cubicBezTo>
                  <a:lnTo>
                    <a:pt x="6598" y="4646"/>
                  </a:lnTo>
                  <a:cubicBezTo>
                    <a:pt x="6598" y="4304"/>
                    <a:pt x="6763" y="4020"/>
                    <a:pt x="6966" y="4020"/>
                  </a:cubicBezTo>
                  <a:lnTo>
                    <a:pt x="9163" y="4020"/>
                  </a:lnTo>
                  <a:cubicBezTo>
                    <a:pt x="9339" y="4020"/>
                    <a:pt x="9480" y="3776"/>
                    <a:pt x="9480" y="3474"/>
                  </a:cubicBezTo>
                  <a:cubicBezTo>
                    <a:pt x="9480" y="3179"/>
                    <a:pt x="9339" y="2935"/>
                    <a:pt x="9163" y="2935"/>
                  </a:cubicBezTo>
                  <a:lnTo>
                    <a:pt x="7452" y="2935"/>
                  </a:lnTo>
                  <a:lnTo>
                    <a:pt x="7452" y="1717"/>
                  </a:lnTo>
                  <a:cubicBezTo>
                    <a:pt x="7452" y="1375"/>
                    <a:pt x="7614" y="1091"/>
                    <a:pt x="7817" y="1091"/>
                  </a:cubicBezTo>
                  <a:lnTo>
                    <a:pt x="15663" y="1091"/>
                  </a:lnTo>
                  <a:cubicBezTo>
                    <a:pt x="15839" y="1091"/>
                    <a:pt x="15981" y="847"/>
                    <a:pt x="15981" y="545"/>
                  </a:cubicBezTo>
                  <a:cubicBezTo>
                    <a:pt x="15981" y="244"/>
                    <a:pt x="15839" y="0"/>
                    <a:pt x="15663" y="0"/>
                  </a:cubicBezTo>
                  <a:lnTo>
                    <a:pt x="7817" y="0"/>
                  </a:lnTo>
                  <a:cubicBezTo>
                    <a:pt x="7553" y="0"/>
                    <a:pt x="7314" y="180"/>
                    <a:pt x="7135" y="464"/>
                  </a:cubicBezTo>
                  <a:cubicBezTo>
                    <a:pt x="6956" y="180"/>
                    <a:pt x="6716" y="0"/>
                    <a:pt x="6453"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82" name="Google Shape;144;p15"/>
            <p:cNvSpPr/>
            <p:nvPr/>
          </p:nvSpPr>
          <p:spPr>
            <a:xfrm>
              <a:off x="350009" y="111685"/>
              <a:ext cx="301758" cy="131448"/>
            </a:xfrm>
            <a:custGeom>
              <a:avLst/>
              <a:gdLst/>
              <a:ahLst/>
              <a:cxnLst>
                <a:cxn ang="0">
                  <a:pos x="wd2" y="hd2"/>
                </a:cxn>
                <a:cxn ang="5400000">
                  <a:pos x="wd2" y="hd2"/>
                </a:cxn>
                <a:cxn ang="10800000">
                  <a:pos x="wd2" y="hd2"/>
                </a:cxn>
                <a:cxn ang="16200000">
                  <a:pos x="wd2" y="hd2"/>
                </a:cxn>
              </a:cxnLst>
              <a:rect l="0" t="0" r="r" b="b"/>
              <a:pathLst>
                <a:path w="21559" h="21600" fill="norm" stroke="1" extrusionOk="0">
                  <a:moveTo>
                    <a:pt x="10869" y="3771"/>
                  </a:moveTo>
                  <a:lnTo>
                    <a:pt x="14277" y="12807"/>
                  </a:lnTo>
                  <a:cubicBezTo>
                    <a:pt x="14435" y="13210"/>
                    <a:pt x="14663" y="13452"/>
                    <a:pt x="14899" y="13452"/>
                  </a:cubicBezTo>
                  <a:lnTo>
                    <a:pt x="18965" y="13452"/>
                  </a:lnTo>
                  <a:cubicBezTo>
                    <a:pt x="19491" y="13452"/>
                    <a:pt x="19920" y="14440"/>
                    <a:pt x="19920" y="15631"/>
                  </a:cubicBezTo>
                  <a:cubicBezTo>
                    <a:pt x="19920" y="16841"/>
                    <a:pt x="19491" y="17829"/>
                    <a:pt x="18965" y="17829"/>
                  </a:cubicBezTo>
                  <a:lnTo>
                    <a:pt x="4481" y="17829"/>
                  </a:lnTo>
                  <a:lnTo>
                    <a:pt x="2307" y="9882"/>
                  </a:lnTo>
                  <a:lnTo>
                    <a:pt x="4516" y="9882"/>
                  </a:lnTo>
                  <a:lnTo>
                    <a:pt x="5488" y="12727"/>
                  </a:lnTo>
                  <a:cubicBezTo>
                    <a:pt x="5646" y="13190"/>
                    <a:pt x="5883" y="13452"/>
                    <a:pt x="6137" y="13452"/>
                  </a:cubicBezTo>
                  <a:lnTo>
                    <a:pt x="10360" y="13452"/>
                  </a:lnTo>
                  <a:cubicBezTo>
                    <a:pt x="10676" y="13452"/>
                    <a:pt x="10956" y="13049"/>
                    <a:pt x="11096" y="12404"/>
                  </a:cubicBezTo>
                  <a:cubicBezTo>
                    <a:pt x="11237" y="11758"/>
                    <a:pt x="11201" y="10992"/>
                    <a:pt x="11017" y="10407"/>
                  </a:cubicBezTo>
                  <a:lnTo>
                    <a:pt x="8809" y="3771"/>
                  </a:lnTo>
                  <a:close/>
                  <a:moveTo>
                    <a:pt x="7153" y="0"/>
                  </a:moveTo>
                  <a:cubicBezTo>
                    <a:pt x="6838" y="0"/>
                    <a:pt x="6557" y="404"/>
                    <a:pt x="6417" y="1049"/>
                  </a:cubicBezTo>
                  <a:cubicBezTo>
                    <a:pt x="6277" y="1695"/>
                    <a:pt x="6312" y="2461"/>
                    <a:pt x="6496" y="3025"/>
                  </a:cubicBezTo>
                  <a:lnTo>
                    <a:pt x="8704" y="9661"/>
                  </a:lnTo>
                  <a:lnTo>
                    <a:pt x="6531" y="9661"/>
                  </a:lnTo>
                  <a:lnTo>
                    <a:pt x="5558" y="6817"/>
                  </a:lnTo>
                  <a:cubicBezTo>
                    <a:pt x="5410" y="6373"/>
                    <a:pt x="5164" y="6111"/>
                    <a:pt x="4919" y="6111"/>
                  </a:cubicBezTo>
                  <a:lnTo>
                    <a:pt x="818" y="6111"/>
                  </a:lnTo>
                  <a:cubicBezTo>
                    <a:pt x="520" y="6111"/>
                    <a:pt x="248" y="6474"/>
                    <a:pt x="99" y="7079"/>
                  </a:cubicBezTo>
                  <a:cubicBezTo>
                    <a:pt x="-41" y="7685"/>
                    <a:pt x="-32" y="8431"/>
                    <a:pt x="126" y="8995"/>
                  </a:cubicBezTo>
                  <a:lnTo>
                    <a:pt x="3333" y="20713"/>
                  </a:lnTo>
                  <a:cubicBezTo>
                    <a:pt x="3490" y="21257"/>
                    <a:pt x="3745" y="21600"/>
                    <a:pt x="4034" y="21600"/>
                  </a:cubicBezTo>
                  <a:lnTo>
                    <a:pt x="18965" y="21600"/>
                  </a:lnTo>
                  <a:cubicBezTo>
                    <a:pt x="20394" y="21600"/>
                    <a:pt x="21559" y="18918"/>
                    <a:pt x="21559" y="15631"/>
                  </a:cubicBezTo>
                  <a:cubicBezTo>
                    <a:pt x="21559" y="12343"/>
                    <a:pt x="20394" y="9661"/>
                    <a:pt x="18965" y="9661"/>
                  </a:cubicBezTo>
                  <a:lnTo>
                    <a:pt x="15276" y="9661"/>
                  </a:lnTo>
                  <a:lnTo>
                    <a:pt x="11867" y="645"/>
                  </a:lnTo>
                  <a:cubicBezTo>
                    <a:pt x="11710" y="222"/>
                    <a:pt x="11482" y="0"/>
                    <a:pt x="11245" y="0"/>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149;p16"/>
          <p:cNvSpPr txBox="1"/>
          <p:nvPr>
            <p:ph type="title"/>
          </p:nvPr>
        </p:nvSpPr>
        <p:spPr>
          <a:xfrm>
            <a:off x="693725" y="547124"/>
            <a:ext cx="7688699" cy="535201"/>
          </a:xfrm>
          <a:prstGeom prst="rect">
            <a:avLst/>
          </a:prstGeom>
        </p:spPr>
        <p:txBody>
          <a:bodyPr/>
          <a:lstStyle>
            <a:lvl1pPr defTabSz="365760">
              <a:defRPr sz="1800"/>
            </a:lvl1pPr>
          </a:lstStyle>
          <a:p>
            <a:pPr/>
            <a:r>
              <a:t>PROBLEM STATEMENT :- </a:t>
            </a:r>
          </a:p>
        </p:txBody>
      </p:sp>
      <p:sp>
        <p:nvSpPr>
          <p:cNvPr id="188" name="Google Shape;150;p16"/>
          <p:cNvSpPr txBox="1"/>
          <p:nvPr>
            <p:ph type="body" idx="1"/>
          </p:nvPr>
        </p:nvSpPr>
        <p:spPr>
          <a:xfrm>
            <a:off x="729450" y="1400174"/>
            <a:ext cx="7688699" cy="2939702"/>
          </a:xfrm>
          <a:prstGeom prst="rect">
            <a:avLst/>
          </a:prstGeom>
        </p:spPr>
        <p:txBody>
          <a:bodyPr/>
          <a:lstStyle/>
          <a:p>
            <a:pPr indent="-342900">
              <a:buSzPts val="1800"/>
              <a:buFont typeface="Georgia"/>
              <a:defRPr sz="1800">
                <a:solidFill>
                  <a:srgbClr val="000000"/>
                </a:solidFill>
                <a:latin typeface="Georgia"/>
                <a:ea typeface="Georgia"/>
                <a:cs typeface="Georgia"/>
                <a:sym typeface="Georgia"/>
              </a:defRPr>
            </a:pPr>
            <a:r>
              <a:t>The problem we are addressing is the inefficiency and complexity of travel planning and management, which can result in wasted time, increased expenses, and decreased traveler satisfaction.</a:t>
            </a:r>
          </a:p>
          <a:p>
            <a:pPr marL="0" indent="457200">
              <a:buSzTx/>
              <a:buNone/>
              <a:defRPr sz="1800">
                <a:solidFill>
                  <a:srgbClr val="000000"/>
                </a:solidFill>
                <a:latin typeface="Georgia"/>
                <a:ea typeface="Georgia"/>
                <a:cs typeface="Georgia"/>
                <a:sym typeface="Georgia"/>
              </a:defRPr>
            </a:pPr>
          </a:p>
          <a:p>
            <a:pPr indent="-342900">
              <a:buClr>
                <a:srgbClr val="000000"/>
              </a:buClr>
              <a:buSzPts val="1800"/>
              <a:buFont typeface="Georgia"/>
              <a:defRPr sz="1800">
                <a:solidFill>
                  <a:srgbClr val="000000"/>
                </a:solidFill>
                <a:latin typeface="Georgia"/>
                <a:ea typeface="Georgia"/>
                <a:cs typeface="Georgia"/>
                <a:sym typeface="Georgia"/>
              </a:defRPr>
            </a:pPr>
            <a:r>
              <a:t>Current methods of travel planning often involve waiting in long lines for tickets, managing multiple reservations across different modes of transportation</a:t>
            </a:r>
            <a:r>
              <a:rPr>
                <a:latin typeface="+mj-lt"/>
                <a:ea typeface="+mj-ea"/>
                <a:cs typeface="+mj-cs"/>
                <a:sym typeface="Arial"/>
              </a:rPr>
              <a:t>,</a:t>
            </a:r>
            <a:r>
              <a:t> and manually tracking travel expenses. This can be overwhelming and error-prone, leading to missed opportunities and unnecessary costs.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Google Shape;155;p17"/>
          <p:cNvSpPr txBox="1"/>
          <p:nvPr>
            <p:ph type="title"/>
          </p:nvPr>
        </p:nvSpPr>
        <p:spPr>
          <a:xfrm>
            <a:off x="729450" y="532824"/>
            <a:ext cx="7688699" cy="535201"/>
          </a:xfrm>
          <a:prstGeom prst="rect">
            <a:avLst/>
          </a:prstGeom>
        </p:spPr>
        <p:txBody>
          <a:bodyPr/>
          <a:lstStyle/>
          <a:p>
            <a:pPr defTabSz="896111">
              <a:defRPr sz="2254"/>
            </a:pPr>
            <a:r>
              <a:t>PROPOSED METHODS :-</a:t>
            </a:r>
            <a:r>
              <a:rPr>
                <a:latin typeface="Raleway"/>
                <a:ea typeface="Raleway"/>
                <a:cs typeface="Raleway"/>
                <a:sym typeface="Raleway"/>
              </a:rPr>
              <a:t> </a:t>
            </a:r>
          </a:p>
        </p:txBody>
      </p:sp>
      <p:sp>
        <p:nvSpPr>
          <p:cNvPr id="193" name="Google Shape;156;p17"/>
          <p:cNvSpPr txBox="1"/>
          <p:nvPr>
            <p:ph type="body" idx="1"/>
          </p:nvPr>
        </p:nvSpPr>
        <p:spPr>
          <a:xfrm>
            <a:off x="729450" y="1507324"/>
            <a:ext cx="7688699" cy="3343200"/>
          </a:xfrm>
          <a:prstGeom prst="rect">
            <a:avLst/>
          </a:prstGeom>
        </p:spPr>
        <p:txBody>
          <a:bodyPr/>
          <a:lstStyle/>
          <a:p>
            <a:pPr indent="-349250">
              <a:buSzPts val="1800"/>
              <a:buFont typeface="Georgia"/>
              <a:defRPr sz="1800">
                <a:solidFill>
                  <a:srgbClr val="000000"/>
                </a:solidFill>
                <a:latin typeface="Georgia"/>
                <a:ea typeface="Georgia"/>
                <a:cs typeface="Georgia"/>
                <a:sym typeface="Georgia"/>
              </a:defRPr>
            </a:pPr>
            <a:r>
              <a:t>The proposed Travel Management Application is designed to simplify the process of booking various modes of transportation by providing a single platform for users.</a:t>
            </a:r>
          </a:p>
          <a:p>
            <a:pPr marL="0" indent="457200">
              <a:buSzTx/>
              <a:buNone/>
              <a:defRPr sz="1800">
                <a:solidFill>
                  <a:srgbClr val="000000"/>
                </a:solidFill>
                <a:latin typeface="Georgia"/>
                <a:ea typeface="Georgia"/>
                <a:cs typeface="Georgia"/>
                <a:sym typeface="Georgia"/>
              </a:defRPr>
            </a:pPr>
          </a:p>
          <a:p>
            <a:pPr indent="-342900">
              <a:buClr>
                <a:srgbClr val="000000"/>
              </a:buClr>
              <a:buSzPts val="1800"/>
              <a:buFont typeface="Georgia"/>
              <a:defRPr sz="1800">
                <a:solidFill>
                  <a:srgbClr val="000000"/>
                </a:solidFill>
                <a:latin typeface="Georgia"/>
                <a:ea typeface="Georgia"/>
                <a:cs typeface="Georgia"/>
                <a:sym typeface="Georgia"/>
              </a:defRPr>
            </a:pPr>
            <a:r>
              <a:t>The application will have a user-friendly interface that allows users to easily sign up, log in, and book tickets by specifying their preferences.</a:t>
            </a:r>
          </a:p>
          <a:p>
            <a:pPr marL="0" indent="457200">
              <a:buSzTx/>
              <a:buNone/>
              <a:defRPr sz="1800">
                <a:solidFill>
                  <a:srgbClr val="000000"/>
                </a:solidFill>
                <a:latin typeface="Georgia"/>
                <a:ea typeface="Georgia"/>
                <a:cs typeface="Georgia"/>
                <a:sym typeface="Georgia"/>
              </a:defRPr>
            </a:pPr>
          </a:p>
          <a:p>
            <a:pPr indent="-342900">
              <a:buClr>
                <a:srgbClr val="000000"/>
              </a:buClr>
              <a:buSzPts val="1800"/>
              <a:buFont typeface="Georgia"/>
              <a:defRPr sz="1800">
                <a:solidFill>
                  <a:srgbClr val="000000"/>
                </a:solidFill>
                <a:latin typeface="Georgia"/>
                <a:ea typeface="Georgia"/>
                <a:cs typeface="Georgia"/>
                <a:sym typeface="Georgia"/>
              </a:defRPr>
            </a:pPr>
            <a:r>
              <a:t>Upon completion of the booking process, the application will generate a PDF itinerary that can be saved for future reference.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61;p18"/>
          <p:cNvSpPr txBox="1"/>
          <p:nvPr>
            <p:ph type="title"/>
          </p:nvPr>
        </p:nvSpPr>
        <p:spPr>
          <a:xfrm>
            <a:off x="667375" y="527349"/>
            <a:ext cx="7688699" cy="535201"/>
          </a:xfrm>
          <a:prstGeom prst="rect">
            <a:avLst/>
          </a:prstGeom>
        </p:spPr>
        <p:txBody>
          <a:bodyPr/>
          <a:lstStyle>
            <a:lvl1pPr defTabSz="822959">
              <a:defRPr sz="2250"/>
            </a:lvl1pPr>
          </a:lstStyle>
          <a:p>
            <a:pPr/>
            <a:r>
              <a:t>FUNCTIONAL REQUIREMENTS :- </a:t>
            </a:r>
          </a:p>
        </p:txBody>
      </p:sp>
      <p:sp>
        <p:nvSpPr>
          <p:cNvPr id="198" name="Google Shape;162;p18"/>
          <p:cNvSpPr txBox="1"/>
          <p:nvPr>
            <p:ph type="body" idx="1"/>
          </p:nvPr>
        </p:nvSpPr>
        <p:spPr>
          <a:xfrm>
            <a:off x="729449" y="1349874"/>
            <a:ext cx="7944002" cy="3413402"/>
          </a:xfrm>
          <a:prstGeom prst="rect">
            <a:avLst/>
          </a:prstGeom>
        </p:spPr>
        <p:txBody>
          <a:bodyPr/>
          <a:lstStyle/>
          <a:p>
            <a:pPr indent="-342900">
              <a:buClr>
                <a:srgbClr val="1A1A1A"/>
              </a:buClr>
              <a:buSzPts val="1800"/>
              <a:buFont typeface="Georgia"/>
              <a:defRPr sz="1800">
                <a:solidFill>
                  <a:srgbClr val="1A1A1A"/>
                </a:solidFill>
                <a:latin typeface="Georgia"/>
                <a:ea typeface="Georgia"/>
                <a:cs typeface="Georgia"/>
                <a:sym typeface="Georgia"/>
              </a:defRPr>
            </a:pPr>
            <a:r>
              <a:t>Customer should be able to book the itinerary using the website.</a:t>
            </a:r>
          </a:p>
          <a:p>
            <a:pPr indent="-342900">
              <a:buClr>
                <a:srgbClr val="1A1A1A"/>
              </a:buClr>
              <a:buSzPts val="1800"/>
              <a:buFont typeface="Georgia"/>
              <a:defRPr sz="1800">
                <a:solidFill>
                  <a:srgbClr val="1A1A1A"/>
                </a:solidFill>
                <a:latin typeface="Georgia"/>
                <a:ea typeface="Georgia"/>
                <a:cs typeface="Georgia"/>
                <a:sym typeface="Georgia"/>
              </a:defRPr>
            </a:pPr>
            <a:r>
              <a:t>Customer must be able to pay for the itinerary using his choice of payment method. .</a:t>
            </a:r>
          </a:p>
          <a:p>
            <a:pPr indent="-342900">
              <a:buClr>
                <a:srgbClr val="1A1A1A"/>
              </a:buClr>
              <a:buSzPts val="1800"/>
              <a:buFont typeface="Georgia"/>
              <a:defRPr sz="1800">
                <a:solidFill>
                  <a:srgbClr val="1A1A1A"/>
                </a:solidFill>
                <a:latin typeface="Georgia"/>
                <a:ea typeface="Georgia"/>
                <a:cs typeface="Georgia"/>
                <a:sym typeface="Georgia"/>
              </a:defRPr>
            </a:pPr>
            <a:r>
              <a:t>The System should allow the customers to manage their Travel booking. .</a:t>
            </a:r>
          </a:p>
          <a:p>
            <a:pPr indent="-342900">
              <a:buClr>
                <a:srgbClr val="1A1A1A"/>
              </a:buClr>
              <a:buSzPts val="1800"/>
              <a:buFont typeface="Georgia"/>
              <a:defRPr sz="1800">
                <a:solidFill>
                  <a:srgbClr val="1A1A1A"/>
                </a:solidFill>
                <a:latin typeface="Georgia"/>
                <a:ea typeface="Georgia"/>
                <a:cs typeface="Georgia"/>
                <a:sym typeface="Georgia"/>
              </a:defRPr>
            </a:pPr>
            <a:r>
              <a:t>The system should allow the customers to either register themselves or login.</a:t>
            </a:r>
          </a:p>
          <a:p>
            <a:pPr indent="-342900">
              <a:buClr>
                <a:srgbClr val="1A1A1A"/>
              </a:buClr>
              <a:buSzPts val="1800"/>
              <a:buFont typeface="Georgia"/>
              <a:defRPr sz="1800">
                <a:solidFill>
                  <a:srgbClr val="1A1A1A"/>
                </a:solidFill>
                <a:latin typeface="Georgia"/>
                <a:ea typeface="Georgia"/>
                <a:cs typeface="Georgia"/>
                <a:sym typeface="Georgia"/>
              </a:defRPr>
            </a:pPr>
            <a:r>
              <a:t>The system should allow users to choose their choice of booking based on their budget, planning and comfort.</a:t>
            </a:r>
          </a:p>
          <a:p>
            <a:pPr indent="-342900">
              <a:buClr>
                <a:srgbClr val="1A1A1A"/>
              </a:buClr>
              <a:buSzPts val="1800"/>
              <a:buFont typeface="Georgia"/>
              <a:defRPr sz="1800">
                <a:solidFill>
                  <a:srgbClr val="1A1A1A"/>
                </a:solidFill>
                <a:latin typeface="Georgia"/>
                <a:ea typeface="Georgia"/>
                <a:cs typeface="Georgia"/>
                <a:sym typeface="Georgia"/>
              </a:defRPr>
            </a:pPr>
            <a:r>
              <a:t>The System should be able to generate the printable format of the ticket.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167;p19"/>
          <p:cNvSpPr txBox="1"/>
          <p:nvPr>
            <p:ph type="title"/>
          </p:nvPr>
        </p:nvSpPr>
        <p:spPr>
          <a:xfrm>
            <a:off x="727650" y="550625"/>
            <a:ext cx="7688699" cy="535201"/>
          </a:xfrm>
          <a:prstGeom prst="rect">
            <a:avLst/>
          </a:prstGeom>
        </p:spPr>
        <p:txBody>
          <a:bodyPr/>
          <a:lstStyle>
            <a:lvl1pPr defTabSz="896111">
              <a:defRPr sz="2254"/>
            </a:lvl1pPr>
          </a:lstStyle>
          <a:p>
            <a:pPr/>
            <a:r>
              <a:t>NON FUNCTIONAL REQUIREMENTS :- </a:t>
            </a:r>
          </a:p>
        </p:txBody>
      </p:sp>
      <p:sp>
        <p:nvSpPr>
          <p:cNvPr id="203" name="Google Shape;168;p19"/>
          <p:cNvSpPr txBox="1"/>
          <p:nvPr>
            <p:ph type="body" idx="1"/>
          </p:nvPr>
        </p:nvSpPr>
        <p:spPr>
          <a:xfrm>
            <a:off x="814574" y="1396424"/>
            <a:ext cx="7975501" cy="3452402"/>
          </a:xfrm>
          <a:prstGeom prst="rect">
            <a:avLst/>
          </a:prstGeom>
        </p:spPr>
        <p:txBody>
          <a:bodyPr/>
          <a:lstStyle/>
          <a:p>
            <a:pPr indent="-342900">
              <a:buClr>
                <a:srgbClr val="1A1A1A"/>
              </a:buClr>
              <a:buSzPts val="1800"/>
              <a:buFont typeface="Georgia"/>
              <a:defRPr sz="1800">
                <a:solidFill>
                  <a:srgbClr val="1A1A1A"/>
                </a:solidFill>
                <a:latin typeface="Georgia"/>
                <a:ea typeface="Georgia"/>
                <a:cs typeface="Georgia"/>
                <a:sym typeface="Georgia"/>
              </a:defRPr>
            </a:pPr>
            <a:r>
              <a:t>The Website needs to be fast and respond to the actions from the user correctly.</a:t>
            </a:r>
          </a:p>
          <a:p>
            <a:pPr indent="-342900">
              <a:buClr>
                <a:srgbClr val="1A1A1A"/>
              </a:buClr>
              <a:buSzPts val="1800"/>
              <a:buFont typeface="Georgia"/>
              <a:defRPr sz="1800">
                <a:solidFill>
                  <a:srgbClr val="1A1A1A"/>
                </a:solidFill>
                <a:latin typeface="Georgia"/>
                <a:ea typeface="Georgia"/>
                <a:cs typeface="Georgia"/>
                <a:sym typeface="Georgia"/>
              </a:defRPr>
            </a:pPr>
            <a:r>
              <a:t>The UI has to be simple and aid in the process of booking rather than simply confusing the user. </a:t>
            </a:r>
          </a:p>
          <a:p>
            <a:pPr indent="-342900">
              <a:buClr>
                <a:srgbClr val="1A1A1A"/>
              </a:buClr>
              <a:buSzPts val="1800"/>
              <a:buFont typeface="Georgia"/>
              <a:defRPr sz="1800">
                <a:solidFill>
                  <a:srgbClr val="1A1A1A"/>
                </a:solidFill>
                <a:latin typeface="Georgia"/>
                <a:ea typeface="Georgia"/>
                <a:cs typeface="Georgia"/>
                <a:sym typeface="Georgia"/>
              </a:defRPr>
            </a:pPr>
            <a:r>
              <a:t> The website must be available all the time and should work without any bugs.</a:t>
            </a:r>
          </a:p>
          <a:p>
            <a:pPr indent="-342900">
              <a:buClr>
                <a:srgbClr val="1A1A1A"/>
              </a:buClr>
              <a:buSzPts val="1800"/>
              <a:buFont typeface="Georgia"/>
              <a:defRPr sz="1800">
                <a:solidFill>
                  <a:srgbClr val="1A1A1A"/>
                </a:solidFill>
                <a:latin typeface="Georgia"/>
                <a:ea typeface="Georgia"/>
                <a:cs typeface="Georgia"/>
                <a:sym typeface="Georgia"/>
              </a:defRPr>
            </a:pPr>
            <a:r>
              <a:t>The system must be secure and prevent any data privacy concerns, which can be achieved using the login page that allows the customer to set a password for their accounts.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Google Shape;173;p20"/>
          <p:cNvSpPr txBox="1"/>
          <p:nvPr>
            <p:ph type="title"/>
          </p:nvPr>
        </p:nvSpPr>
        <p:spPr>
          <a:xfrm>
            <a:off x="727800" y="561424"/>
            <a:ext cx="7688399" cy="535201"/>
          </a:xfrm>
          <a:prstGeom prst="rect">
            <a:avLst/>
          </a:prstGeom>
        </p:spPr>
        <p:txBody>
          <a:bodyPr/>
          <a:lstStyle>
            <a:lvl1pPr defTabSz="365760">
              <a:lnSpc>
                <a:spcPct val="115000"/>
              </a:lnSpc>
              <a:defRPr sz="1800"/>
            </a:lvl1pPr>
          </a:lstStyle>
          <a:p>
            <a:pPr/>
            <a:r>
              <a:t>COMPUTATIONAL RESOURCES :-</a:t>
            </a:r>
          </a:p>
        </p:txBody>
      </p:sp>
      <p:sp>
        <p:nvSpPr>
          <p:cNvPr id="208" name="Google Shape;174;p20"/>
          <p:cNvSpPr txBox="1"/>
          <p:nvPr>
            <p:ph type="body" sz="half" idx="1"/>
          </p:nvPr>
        </p:nvSpPr>
        <p:spPr>
          <a:xfrm>
            <a:off x="833549" y="1521625"/>
            <a:ext cx="3774301" cy="3236101"/>
          </a:xfrm>
          <a:prstGeom prst="rect">
            <a:avLst/>
          </a:prstGeom>
        </p:spPr>
        <p:txBody>
          <a:bodyPr/>
          <a:lstStyle/>
          <a:p>
            <a:pPr marL="0" indent="0">
              <a:buSzTx/>
              <a:buNone/>
              <a:defRPr b="1" sz="1500">
                <a:solidFill>
                  <a:srgbClr val="000000"/>
                </a:solidFill>
                <a:latin typeface="+mj-lt"/>
                <a:ea typeface="+mj-ea"/>
                <a:cs typeface="+mj-cs"/>
                <a:sym typeface="Arial"/>
              </a:defRPr>
            </a:pPr>
            <a:r>
              <a:t>Hardware Configurations:</a:t>
            </a:r>
          </a:p>
          <a:p>
            <a:pPr marL="0" indent="0">
              <a:buSzTx/>
              <a:buNone/>
              <a:defRPr b="1" sz="1500">
                <a:solidFill>
                  <a:srgbClr val="000000"/>
                </a:solidFill>
                <a:latin typeface="+mj-lt"/>
                <a:ea typeface="+mj-ea"/>
                <a:cs typeface="+mj-cs"/>
                <a:sym typeface="Arial"/>
              </a:defRPr>
            </a:pPr>
          </a:p>
          <a:p>
            <a:pPr marL="0" indent="0">
              <a:buSzTx/>
              <a:buNone/>
              <a:defRPr sz="1500">
                <a:solidFill>
                  <a:srgbClr val="000000"/>
                </a:solidFill>
                <a:latin typeface="Georgia"/>
                <a:ea typeface="Georgia"/>
                <a:cs typeface="Georgia"/>
                <a:sym typeface="Georgia"/>
              </a:defRPr>
            </a:pPr>
            <a:r>
              <a:t>Any Operating System</a:t>
            </a:r>
          </a:p>
          <a:p>
            <a:pPr marL="0" indent="0">
              <a:buSzTx/>
              <a:buNone/>
              <a:defRPr sz="1500">
                <a:solidFill>
                  <a:srgbClr val="000000"/>
                </a:solidFill>
                <a:latin typeface="Georgia"/>
                <a:ea typeface="Georgia"/>
                <a:cs typeface="Georgia"/>
                <a:sym typeface="Georgia"/>
              </a:defRPr>
            </a:pPr>
            <a:r>
              <a:t>Minimum 4GB RAM</a:t>
            </a:r>
          </a:p>
          <a:p>
            <a:pPr marL="0" indent="0">
              <a:buSzTx/>
              <a:buNone/>
              <a:defRPr sz="1500">
                <a:solidFill>
                  <a:srgbClr val="000000"/>
                </a:solidFill>
                <a:latin typeface="Georgia"/>
                <a:ea typeface="Georgia"/>
                <a:cs typeface="Georgia"/>
                <a:sym typeface="Georgia"/>
              </a:defRPr>
            </a:pPr>
            <a:r>
              <a:t>Minimum 4GB Disk Space</a:t>
            </a:r>
          </a:p>
          <a:p>
            <a:pPr marL="0" indent="0">
              <a:buSzTx/>
              <a:buNone/>
              <a:defRPr sz="1500">
                <a:solidFill>
                  <a:srgbClr val="000000"/>
                </a:solidFill>
                <a:latin typeface="Georgia"/>
                <a:ea typeface="Georgia"/>
                <a:cs typeface="Georgia"/>
                <a:sym typeface="Georgia"/>
              </a:defRPr>
            </a:pPr>
          </a:p>
          <a:p>
            <a:pPr marL="0" indent="0">
              <a:buSzTx/>
              <a:buNone/>
              <a:defRPr b="1" sz="1500">
                <a:solidFill>
                  <a:srgbClr val="000000"/>
                </a:solidFill>
                <a:latin typeface="+mj-lt"/>
                <a:ea typeface="+mj-ea"/>
                <a:cs typeface="+mj-cs"/>
                <a:sym typeface="Arial"/>
              </a:defRPr>
            </a:pPr>
            <a:r>
              <a:t>Client Side Technologies:</a:t>
            </a:r>
          </a:p>
          <a:p>
            <a:pPr marL="0" indent="0">
              <a:buSzTx/>
              <a:buNone/>
              <a:defRPr sz="1500">
                <a:solidFill>
                  <a:srgbClr val="000000"/>
                </a:solidFill>
                <a:latin typeface="Georgia"/>
                <a:ea typeface="Georgia"/>
                <a:cs typeface="Georgia"/>
                <a:sym typeface="Georgia"/>
              </a:defRPr>
            </a:pPr>
          </a:p>
          <a:p>
            <a:pPr marL="0" indent="0">
              <a:buSzTx/>
              <a:buNone/>
              <a:defRPr sz="1500">
                <a:solidFill>
                  <a:srgbClr val="000000"/>
                </a:solidFill>
                <a:latin typeface="Georgia"/>
                <a:ea typeface="Georgia"/>
                <a:cs typeface="Georgia"/>
                <a:sym typeface="Georgia"/>
              </a:defRPr>
            </a:pPr>
            <a:r>
              <a:t>Html,CSS,JavaScript</a:t>
            </a:r>
          </a:p>
          <a:p>
            <a:pPr marL="0" indent="0">
              <a:buSzTx/>
              <a:buNone/>
              <a:defRPr sz="1500">
                <a:solidFill>
                  <a:srgbClr val="000000"/>
                </a:solidFill>
                <a:latin typeface="Georgia"/>
                <a:ea typeface="Georgia"/>
                <a:cs typeface="Georgia"/>
                <a:sym typeface="Georgia"/>
              </a:defRPr>
            </a:pPr>
            <a:r>
              <a:t>Kotlin</a:t>
            </a:r>
          </a:p>
        </p:txBody>
      </p:sp>
      <p:sp>
        <p:nvSpPr>
          <p:cNvPr id="209" name="Google Shape;175;p20"/>
          <p:cNvSpPr txBox="1"/>
          <p:nvPr>
            <p:ph type="body" idx="21"/>
          </p:nvPr>
        </p:nvSpPr>
        <p:spPr>
          <a:xfrm>
            <a:off x="4493524" y="1521625"/>
            <a:ext cx="3774300" cy="3082801"/>
          </a:xfrm>
          <a:prstGeom prst="rect">
            <a:avLst/>
          </a:prstGeom>
          <a:extLst>
            <a:ext uri="{C572A759-6A51-4108-AA02-DFA0A04FC94B}">
              <ma14:wrappingTextBoxFlag xmlns:ma14="http://schemas.microsoft.com/office/mac/drawingml/2011/main" val="1"/>
            </a:ext>
          </a:extLst>
        </p:spPr>
        <p:txBody>
          <a:bodyPr/>
          <a:lstStyle/>
          <a:p>
            <a:pPr marL="0" indent="0">
              <a:buSzTx/>
              <a:buNone/>
              <a:defRPr b="1" sz="1600">
                <a:solidFill>
                  <a:srgbClr val="000000"/>
                </a:solidFill>
                <a:latin typeface="+mj-lt"/>
                <a:ea typeface="+mj-ea"/>
                <a:cs typeface="+mj-cs"/>
                <a:sym typeface="Arial"/>
              </a:defRPr>
            </a:pPr>
            <a:r>
              <a:t>Software Configurations:</a:t>
            </a:r>
          </a:p>
          <a:p>
            <a:pPr marL="0" indent="0">
              <a:buSzTx/>
              <a:buNone/>
              <a:defRPr b="1" sz="1600">
                <a:solidFill>
                  <a:srgbClr val="000000"/>
                </a:solidFill>
                <a:latin typeface="+mj-lt"/>
                <a:ea typeface="+mj-ea"/>
                <a:cs typeface="+mj-cs"/>
                <a:sym typeface="Arial"/>
              </a:defRPr>
            </a:pPr>
          </a:p>
          <a:p>
            <a:pPr marL="0" indent="0">
              <a:buSzTx/>
              <a:buNone/>
              <a:defRPr sz="1600">
                <a:solidFill>
                  <a:srgbClr val="000000"/>
                </a:solidFill>
                <a:latin typeface="Georgia"/>
                <a:ea typeface="Georgia"/>
                <a:cs typeface="Georgia"/>
                <a:sym typeface="Georgia"/>
              </a:defRPr>
            </a:pPr>
            <a:r>
              <a:t>IntelliJ IDE 2022.3.2</a:t>
            </a:r>
          </a:p>
          <a:p>
            <a:pPr marL="0" indent="0">
              <a:buSzTx/>
              <a:buNone/>
              <a:defRPr sz="1600">
                <a:solidFill>
                  <a:srgbClr val="000000"/>
                </a:solidFill>
                <a:latin typeface="Georgia"/>
                <a:ea typeface="Georgia"/>
                <a:cs typeface="Georgia"/>
                <a:sym typeface="Georgia"/>
              </a:defRPr>
            </a:pPr>
            <a:r>
              <a:t>Mysql Workbench 8.0</a:t>
            </a:r>
          </a:p>
          <a:p>
            <a:pPr marL="0" indent="0">
              <a:buSzTx/>
              <a:buNone/>
              <a:defRPr sz="1600">
                <a:solidFill>
                  <a:srgbClr val="000000"/>
                </a:solidFill>
                <a:latin typeface="Georgia"/>
                <a:ea typeface="Georgia"/>
                <a:cs typeface="Georgia"/>
                <a:sym typeface="Georgia"/>
              </a:defRPr>
            </a:pPr>
            <a:r>
              <a:t>Sublime 2022 Version</a:t>
            </a:r>
          </a:p>
          <a:p>
            <a:pPr marL="0" indent="0">
              <a:buSzTx/>
              <a:buNone/>
              <a:defRPr sz="1600">
                <a:solidFill>
                  <a:srgbClr val="000000"/>
                </a:solidFill>
                <a:latin typeface="Georgia"/>
                <a:ea typeface="Georgia"/>
                <a:cs typeface="Georgia"/>
                <a:sym typeface="Georgia"/>
              </a:defRPr>
            </a:pPr>
            <a:r>
              <a:t>Chrome/Brave browsers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180;p21"/>
          <p:cNvSpPr txBox="1"/>
          <p:nvPr>
            <p:ph type="title"/>
          </p:nvPr>
        </p:nvSpPr>
        <p:spPr>
          <a:xfrm>
            <a:off x="672300" y="568549"/>
            <a:ext cx="7688699" cy="535201"/>
          </a:xfrm>
          <a:prstGeom prst="rect">
            <a:avLst/>
          </a:prstGeom>
        </p:spPr>
        <p:txBody>
          <a:bodyPr/>
          <a:lstStyle>
            <a:lvl1pPr>
              <a:defRPr>
                <a:solidFill>
                  <a:srgbClr val="202122"/>
                </a:solidFill>
              </a:defRPr>
            </a:lvl1pPr>
          </a:lstStyle>
          <a:p>
            <a:pPr/>
            <a:r>
              <a:t>Why Kotlin ?- Language Paradigm (Multi-Paradigm)</a:t>
            </a:r>
          </a:p>
        </p:txBody>
      </p:sp>
      <p:sp>
        <p:nvSpPr>
          <p:cNvPr id="214" name="Google Shape;181;p21"/>
          <p:cNvSpPr txBox="1"/>
          <p:nvPr/>
        </p:nvSpPr>
        <p:spPr>
          <a:xfrm>
            <a:off x="742949" y="1328725"/>
            <a:ext cx="8036702" cy="3649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42900">
              <a:buClr>
                <a:srgbClr val="000000"/>
              </a:buClr>
              <a:buSzPts val="1800"/>
              <a:buFont typeface="Georgia"/>
              <a:buChar char="●"/>
              <a:defRPr sz="1800">
                <a:solidFill>
                  <a:srgbClr val="000000"/>
                </a:solidFill>
                <a:latin typeface="Georgia"/>
                <a:ea typeface="Georgia"/>
                <a:cs typeface="Georgia"/>
                <a:sym typeface="Georgia"/>
              </a:defRPr>
            </a:pPr>
            <a:r>
              <a:t>Programming language Kotlin adopts a multi-paradigm approach to software development, giving developers a wide variety of tools and strategies to address challenging issues.</a:t>
            </a:r>
          </a:p>
          <a:p>
            <a:pPr indent="457200">
              <a:defRPr sz="1800">
                <a:solidFill>
                  <a:srgbClr val="000000"/>
                </a:solidFill>
                <a:latin typeface="Georgia"/>
                <a:ea typeface="Georgia"/>
                <a:cs typeface="Georgia"/>
                <a:sym typeface="Georgia"/>
              </a:defRPr>
            </a:pPr>
          </a:p>
          <a:p>
            <a:pPr marL="457200" indent="-342900">
              <a:buClr>
                <a:srgbClr val="000000"/>
              </a:buClr>
              <a:buSzPts val="1800"/>
              <a:buFont typeface="Georgia"/>
              <a:buChar char="●"/>
              <a:defRPr sz="1800">
                <a:solidFill>
                  <a:srgbClr val="000000"/>
                </a:solidFill>
                <a:latin typeface="Georgia"/>
                <a:ea typeface="Georgia"/>
                <a:cs typeface="Georgia"/>
                <a:sym typeface="Georgia"/>
              </a:defRPr>
            </a:pPr>
            <a:r>
              <a:t> Kotlin provides a flexible and adaptable foundation for developing software in a variety of scenarios by mixing components of reactive programming, procedural programming, functional programming, and object-oriented programming. </a:t>
            </a:r>
          </a:p>
          <a:p>
            <a:pPr indent="457200">
              <a:defRPr sz="1800">
                <a:solidFill>
                  <a:srgbClr val="000000"/>
                </a:solidFill>
                <a:latin typeface="Georgia"/>
                <a:ea typeface="Georgia"/>
                <a:cs typeface="Georgia"/>
                <a:sym typeface="Georgia"/>
              </a:defRPr>
            </a:pPr>
          </a:p>
          <a:p>
            <a:pPr marL="457200" indent="-342900">
              <a:buClr>
                <a:srgbClr val="000000"/>
              </a:buClr>
              <a:buSzPts val="1800"/>
              <a:buFont typeface="Georgia"/>
              <a:buChar char="●"/>
              <a:defRPr sz="1800">
                <a:solidFill>
                  <a:srgbClr val="000000"/>
                </a:solidFill>
                <a:latin typeface="Georgia"/>
                <a:ea typeface="Georgia"/>
                <a:cs typeface="Georgia"/>
                <a:sym typeface="Georgia"/>
              </a:defRPr>
            </a:pPr>
            <a:r>
              <a:t>The object-oriented programming capabilities of Kotlin, at their core, offer a potent means to encapsulate data and action within reusable code structures, making it simpler to create and maintain applications over time.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treamline">
  <a:themeElements>
    <a:clrScheme name="Streamline">
      <a:dk1>
        <a:srgbClr val="FFFFFF"/>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Arial"/>
        <a:ea typeface="Arial"/>
        <a:cs typeface="Arial"/>
      </a:majorFont>
      <a:minorFont>
        <a:latin typeface="Helvetica"/>
        <a:ea typeface="Helvetica"/>
        <a:cs typeface="Helvetica"/>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Arial"/>
        <a:ea typeface="Arial"/>
        <a:cs typeface="Arial"/>
      </a:majorFont>
      <a:minorFont>
        <a:latin typeface="Helvetica"/>
        <a:ea typeface="Helvetica"/>
        <a:cs typeface="Helvetica"/>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