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769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D9E8CE"/>
    <a:srgbClr val="D8EDFC"/>
    <a:srgbClr val="8BE1FF"/>
    <a:srgbClr val="D8BEEC"/>
    <a:srgbClr val="FFFFFF"/>
    <a:srgbClr val="001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0691E-0CB3-41DF-8FC3-83687CAB14DB}" v="4" dt="2023-02-08T15:30:36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006" autoAdjust="0"/>
  </p:normalViewPr>
  <p:slideViewPr>
    <p:cSldViewPr snapToGrid="0">
      <p:cViewPr varScale="1">
        <p:scale>
          <a:sx n="84" d="100"/>
          <a:sy n="84" d="100"/>
        </p:scale>
        <p:origin x="8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 Puramsetti" userId="2d2d67b2-fd8a-4ff0-962b-9b08bc732073" providerId="ADAL" clId="{5691F2AC-542B-4EE8-959F-E6E93988583D}"/>
    <pc:docChg chg="modSld">
      <pc:chgData name="Kalyan Puramsetti" userId="2d2d67b2-fd8a-4ff0-962b-9b08bc732073" providerId="ADAL" clId="{5691F2AC-542B-4EE8-959F-E6E93988583D}" dt="2022-11-23T08:16:20.960" v="7" actId="20577"/>
      <pc:docMkLst>
        <pc:docMk/>
      </pc:docMkLst>
      <pc:sldChg chg="modSp mod">
        <pc:chgData name="Kalyan Puramsetti" userId="2d2d67b2-fd8a-4ff0-962b-9b08bc732073" providerId="ADAL" clId="{5691F2AC-542B-4EE8-959F-E6E93988583D}" dt="2022-11-23T08:16:20.960" v="7" actId="20577"/>
        <pc:sldMkLst>
          <pc:docMk/>
          <pc:sldMk cId="2257652403" sldId="769"/>
        </pc:sldMkLst>
        <pc:spChg chg="mod">
          <ac:chgData name="Kalyan Puramsetti" userId="2d2d67b2-fd8a-4ff0-962b-9b08bc732073" providerId="ADAL" clId="{5691F2AC-542B-4EE8-959F-E6E93988583D}" dt="2022-11-23T08:16:20.960" v="7" actId="20577"/>
          <ac:spMkLst>
            <pc:docMk/>
            <pc:sldMk cId="2257652403" sldId="769"/>
            <ac:spMk id="22" creationId="{D44E40C3-6033-BE4E-B335-B884E0FF1943}"/>
          </ac:spMkLst>
        </pc:spChg>
      </pc:sldChg>
    </pc:docChg>
  </pc:docChgLst>
  <pc:docChgLst>
    <pc:chgData name="Kalyan Puramsetti" userId="2d2d67b2-fd8a-4ff0-962b-9b08bc732073" providerId="ADAL" clId="{4610691E-0CB3-41DF-8FC3-83687CAB14DB}"/>
    <pc:docChg chg="undo custSel modSld">
      <pc:chgData name="Kalyan Puramsetti" userId="2d2d67b2-fd8a-4ff0-962b-9b08bc732073" providerId="ADAL" clId="{4610691E-0CB3-41DF-8FC3-83687CAB14DB}" dt="2023-02-08T15:34:17.566" v="1146" actId="20577"/>
      <pc:docMkLst>
        <pc:docMk/>
      </pc:docMkLst>
      <pc:sldChg chg="delSp modSp mod">
        <pc:chgData name="Kalyan Puramsetti" userId="2d2d67b2-fd8a-4ff0-962b-9b08bc732073" providerId="ADAL" clId="{4610691E-0CB3-41DF-8FC3-83687CAB14DB}" dt="2023-02-08T15:34:17.566" v="1146" actId="20577"/>
        <pc:sldMkLst>
          <pc:docMk/>
          <pc:sldMk cId="2257652403" sldId="769"/>
        </pc:sldMkLst>
        <pc:spChg chg="mod">
          <ac:chgData name="Kalyan Puramsetti" userId="2d2d67b2-fd8a-4ff0-962b-9b08bc732073" providerId="ADAL" clId="{4610691E-0CB3-41DF-8FC3-83687CAB14DB}" dt="2023-02-08T15:30:48.649" v="833"/>
          <ac:spMkLst>
            <pc:docMk/>
            <pc:sldMk cId="2257652403" sldId="769"/>
            <ac:spMk id="17" creationId="{00000000-0000-0000-0000-000000000000}"/>
          </ac:spMkLst>
        </pc:spChg>
        <pc:spChg chg="mod">
          <ac:chgData name="Kalyan Puramsetti" userId="2d2d67b2-fd8a-4ff0-962b-9b08bc732073" providerId="ADAL" clId="{4610691E-0CB3-41DF-8FC3-83687CAB14DB}" dt="2023-02-08T15:23:29.959" v="642" actId="20577"/>
          <ac:spMkLst>
            <pc:docMk/>
            <pc:sldMk cId="2257652403" sldId="769"/>
            <ac:spMk id="19" creationId="{F2D3589D-7141-F449-ABCC-136561BEFCAD}"/>
          </ac:spMkLst>
        </pc:spChg>
        <pc:spChg chg="mod">
          <ac:chgData name="Kalyan Puramsetti" userId="2d2d67b2-fd8a-4ff0-962b-9b08bc732073" providerId="ADAL" clId="{4610691E-0CB3-41DF-8FC3-83687CAB14DB}" dt="2023-02-08T15:25:30.457" v="665" actId="1076"/>
          <ac:spMkLst>
            <pc:docMk/>
            <pc:sldMk cId="2257652403" sldId="769"/>
            <ac:spMk id="20" creationId="{7A85667C-2923-5E41-9EC8-B8AA3252810C}"/>
          </ac:spMkLst>
        </pc:spChg>
        <pc:spChg chg="mod">
          <ac:chgData name="Kalyan Puramsetti" userId="2d2d67b2-fd8a-4ff0-962b-9b08bc732073" providerId="ADAL" clId="{4610691E-0CB3-41DF-8FC3-83687CAB14DB}" dt="2023-02-08T15:24:36.350" v="651" actId="20577"/>
          <ac:spMkLst>
            <pc:docMk/>
            <pc:sldMk cId="2257652403" sldId="769"/>
            <ac:spMk id="21" creationId="{8245DF77-3C07-504E-9C46-E39C8B015818}"/>
          </ac:spMkLst>
        </pc:spChg>
        <pc:spChg chg="mod">
          <ac:chgData name="Kalyan Puramsetti" userId="2d2d67b2-fd8a-4ff0-962b-9b08bc732073" providerId="ADAL" clId="{4610691E-0CB3-41DF-8FC3-83687CAB14DB}" dt="2023-02-08T15:34:17.566" v="1146" actId="20577"/>
          <ac:spMkLst>
            <pc:docMk/>
            <pc:sldMk cId="2257652403" sldId="769"/>
            <ac:spMk id="22" creationId="{D44E40C3-6033-BE4E-B335-B884E0FF1943}"/>
          </ac:spMkLst>
        </pc:spChg>
        <pc:spChg chg="del mod">
          <ac:chgData name="Kalyan Puramsetti" userId="2d2d67b2-fd8a-4ff0-962b-9b08bc732073" providerId="ADAL" clId="{4610691E-0CB3-41DF-8FC3-83687CAB14DB}" dt="2023-02-08T15:30:36.891" v="831" actId="478"/>
          <ac:spMkLst>
            <pc:docMk/>
            <pc:sldMk cId="2257652403" sldId="769"/>
            <ac:spMk id="23" creationId="{BC508FCD-5A89-6D4F-A39E-6BFAD70D94EC}"/>
          </ac:spMkLst>
        </pc:spChg>
        <pc:spChg chg="del mod">
          <ac:chgData name="Kalyan Puramsetti" userId="2d2d67b2-fd8a-4ff0-962b-9b08bc732073" providerId="ADAL" clId="{4610691E-0CB3-41DF-8FC3-83687CAB14DB}" dt="2023-02-08T15:22:06.488" v="604"/>
          <ac:spMkLst>
            <pc:docMk/>
            <pc:sldMk cId="2257652403" sldId="769"/>
            <ac:spMk id="26" creationId="{42DEEEA6-CB17-5842-91CF-856E7A4BAA60}"/>
          </ac:spMkLst>
        </pc:spChg>
        <pc:spChg chg="mod">
          <ac:chgData name="Kalyan Puramsetti" userId="2d2d67b2-fd8a-4ff0-962b-9b08bc732073" providerId="ADAL" clId="{4610691E-0CB3-41DF-8FC3-83687CAB14DB}" dt="2023-02-08T15:17:42.711" v="582" actId="20577"/>
          <ac:spMkLst>
            <pc:docMk/>
            <pc:sldMk cId="2257652403" sldId="769"/>
            <ac:spMk id="30" creationId="{03E7ED5F-A396-5141-AB90-9B12B6D31167}"/>
          </ac:spMkLst>
        </pc:spChg>
        <pc:spChg chg="mod">
          <ac:chgData name="Kalyan Puramsetti" userId="2d2d67b2-fd8a-4ff0-962b-9b08bc732073" providerId="ADAL" clId="{4610691E-0CB3-41DF-8FC3-83687CAB14DB}" dt="2023-02-08T15:12:30.901" v="543" actId="20577"/>
          <ac:spMkLst>
            <pc:docMk/>
            <pc:sldMk cId="2257652403" sldId="769"/>
            <ac:spMk id="31" creationId="{A2877ECF-465A-7945-95B0-0C376A8414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F227-41ED-4957-ADEC-C077118BCDAB}" type="datetimeFigureOut">
              <a:rPr lang="en-US" smtClean="0"/>
              <a:pPr/>
              <a:t>6/20/2023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0719-AAFA-40DB-8C55-C167DFEF3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2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BC492-934C-42FF-9790-22990A5F7FC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7C317-2E9A-4300-BD86-9230075C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7C317-2E9A-4300-BD86-9230075C92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0"/>
          <p:cNvGrpSpPr>
            <a:grpSpLocks noChangeAspect="1"/>
          </p:cNvGrpSpPr>
          <p:nvPr userDrawn="1"/>
        </p:nvGrpSpPr>
        <p:grpSpPr bwMode="auto">
          <a:xfrm>
            <a:off x="8020150" y="4807506"/>
            <a:ext cx="961804" cy="204263"/>
            <a:chOff x="-2987" y="374"/>
            <a:chExt cx="11734" cy="2492"/>
          </a:xfrm>
        </p:grpSpPr>
        <p:sp>
          <p:nvSpPr>
            <p:cNvPr id="29" name="AutoShape 19"/>
            <p:cNvSpPr>
              <a:spLocks noChangeAspect="1" noChangeArrowheads="1" noTextEdit="1"/>
            </p:cNvSpPr>
            <p:nvPr userDrawn="1"/>
          </p:nvSpPr>
          <p:spPr bwMode="auto">
            <a:xfrm>
              <a:off x="-2987" y="374"/>
              <a:ext cx="11734" cy="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3748" y="905"/>
              <a:ext cx="1199" cy="1326"/>
            </a:xfrm>
            <a:custGeom>
              <a:avLst/>
              <a:gdLst>
                <a:gd name="T0" fmla="*/ 0 w 1199"/>
                <a:gd name="T1" fmla="*/ 1001 h 1326"/>
                <a:gd name="T2" fmla="*/ 697 w 1199"/>
                <a:gd name="T3" fmla="*/ 320 h 1326"/>
                <a:gd name="T4" fmla="*/ 9 w 1199"/>
                <a:gd name="T5" fmla="*/ 320 h 1326"/>
                <a:gd name="T6" fmla="*/ 9 w 1199"/>
                <a:gd name="T7" fmla="*/ 0 h 1326"/>
                <a:gd name="T8" fmla="*/ 1185 w 1199"/>
                <a:gd name="T9" fmla="*/ 0 h 1326"/>
                <a:gd name="T10" fmla="*/ 1185 w 1199"/>
                <a:gd name="T11" fmla="*/ 325 h 1326"/>
                <a:gd name="T12" fmla="*/ 488 w 1199"/>
                <a:gd name="T13" fmla="*/ 1003 h 1326"/>
                <a:gd name="T14" fmla="*/ 1199 w 1199"/>
                <a:gd name="T15" fmla="*/ 1003 h 1326"/>
                <a:gd name="T16" fmla="*/ 1199 w 1199"/>
                <a:gd name="T17" fmla="*/ 1326 h 1326"/>
                <a:gd name="T18" fmla="*/ 0 w 1199"/>
                <a:gd name="T19" fmla="*/ 1326 h 1326"/>
                <a:gd name="T20" fmla="*/ 0 w 1199"/>
                <a:gd name="T21" fmla="*/ 1001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9" h="1326">
                  <a:moveTo>
                    <a:pt x="0" y="1001"/>
                  </a:moveTo>
                  <a:lnTo>
                    <a:pt x="697" y="320"/>
                  </a:lnTo>
                  <a:lnTo>
                    <a:pt x="9" y="320"/>
                  </a:lnTo>
                  <a:lnTo>
                    <a:pt x="9" y="0"/>
                  </a:lnTo>
                  <a:lnTo>
                    <a:pt x="1185" y="0"/>
                  </a:lnTo>
                  <a:lnTo>
                    <a:pt x="1185" y="325"/>
                  </a:lnTo>
                  <a:lnTo>
                    <a:pt x="488" y="1003"/>
                  </a:lnTo>
                  <a:lnTo>
                    <a:pt x="1199" y="1003"/>
                  </a:lnTo>
                  <a:lnTo>
                    <a:pt x="1199" y="1326"/>
                  </a:lnTo>
                  <a:lnTo>
                    <a:pt x="0" y="1326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Rectangle 22"/>
            <p:cNvSpPr>
              <a:spLocks noChangeArrowheads="1"/>
            </p:cNvSpPr>
            <p:nvPr userDrawn="1"/>
          </p:nvSpPr>
          <p:spPr bwMode="auto">
            <a:xfrm>
              <a:off x="3251" y="467"/>
              <a:ext cx="363" cy="331"/>
            </a:xfrm>
            <a:prstGeom prst="rect">
              <a:avLst/>
            </a:pr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Rectangle 23"/>
            <p:cNvSpPr>
              <a:spLocks noChangeArrowheads="1"/>
            </p:cNvSpPr>
            <p:nvPr userDrawn="1"/>
          </p:nvSpPr>
          <p:spPr bwMode="auto">
            <a:xfrm>
              <a:off x="3247" y="907"/>
              <a:ext cx="363" cy="1326"/>
            </a:xfrm>
            <a:prstGeom prst="rect">
              <a:avLst/>
            </a:pr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24"/>
            <p:cNvSpPr>
              <a:spLocks noEditPoints="1"/>
            </p:cNvSpPr>
            <p:nvPr userDrawn="1"/>
          </p:nvSpPr>
          <p:spPr bwMode="auto">
            <a:xfrm>
              <a:off x="-1148" y="878"/>
              <a:ext cx="1373" cy="1377"/>
            </a:xfrm>
            <a:custGeom>
              <a:avLst/>
              <a:gdLst>
                <a:gd name="T0" fmla="*/ 0 w 605"/>
                <a:gd name="T1" fmla="*/ 304 h 607"/>
                <a:gd name="T2" fmla="*/ 303 w 605"/>
                <a:gd name="T3" fmla="*/ 0 h 607"/>
                <a:gd name="T4" fmla="*/ 605 w 605"/>
                <a:gd name="T5" fmla="*/ 304 h 607"/>
                <a:gd name="T6" fmla="*/ 303 w 605"/>
                <a:gd name="T7" fmla="*/ 607 h 607"/>
                <a:gd name="T8" fmla="*/ 0 w 605"/>
                <a:gd name="T9" fmla="*/ 304 h 607"/>
                <a:gd name="T10" fmla="*/ 450 w 605"/>
                <a:gd name="T11" fmla="*/ 304 h 607"/>
                <a:gd name="T12" fmla="*/ 303 w 605"/>
                <a:gd name="T13" fmla="*/ 152 h 607"/>
                <a:gd name="T14" fmla="*/ 157 w 605"/>
                <a:gd name="T15" fmla="*/ 304 h 607"/>
                <a:gd name="T16" fmla="*/ 303 w 605"/>
                <a:gd name="T17" fmla="*/ 456 h 607"/>
                <a:gd name="T18" fmla="*/ 450 w 605"/>
                <a:gd name="T19" fmla="*/ 304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5" h="607">
                  <a:moveTo>
                    <a:pt x="0" y="304"/>
                  </a:moveTo>
                  <a:cubicBezTo>
                    <a:pt x="0" y="135"/>
                    <a:pt x="134" y="0"/>
                    <a:pt x="303" y="0"/>
                  </a:cubicBezTo>
                  <a:cubicBezTo>
                    <a:pt x="471" y="0"/>
                    <a:pt x="605" y="135"/>
                    <a:pt x="605" y="304"/>
                  </a:cubicBezTo>
                  <a:cubicBezTo>
                    <a:pt x="605" y="472"/>
                    <a:pt x="471" y="607"/>
                    <a:pt x="303" y="607"/>
                  </a:cubicBezTo>
                  <a:cubicBezTo>
                    <a:pt x="134" y="607"/>
                    <a:pt x="0" y="472"/>
                    <a:pt x="0" y="304"/>
                  </a:cubicBezTo>
                  <a:close/>
                  <a:moveTo>
                    <a:pt x="450" y="304"/>
                  </a:moveTo>
                  <a:cubicBezTo>
                    <a:pt x="450" y="221"/>
                    <a:pt x="384" y="152"/>
                    <a:pt x="303" y="152"/>
                  </a:cubicBezTo>
                  <a:cubicBezTo>
                    <a:pt x="220" y="152"/>
                    <a:pt x="157" y="221"/>
                    <a:pt x="157" y="304"/>
                  </a:cubicBezTo>
                  <a:cubicBezTo>
                    <a:pt x="157" y="387"/>
                    <a:pt x="220" y="456"/>
                    <a:pt x="303" y="456"/>
                  </a:cubicBezTo>
                  <a:cubicBezTo>
                    <a:pt x="384" y="456"/>
                    <a:pt x="450" y="387"/>
                    <a:pt x="450" y="304"/>
                  </a:cubicBez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auto">
            <a:xfrm>
              <a:off x="1866" y="878"/>
              <a:ext cx="1228" cy="1353"/>
            </a:xfrm>
            <a:custGeom>
              <a:avLst/>
              <a:gdLst>
                <a:gd name="T0" fmla="*/ 0 w 541"/>
                <a:gd name="T1" fmla="*/ 12 h 596"/>
                <a:gd name="T2" fmla="*/ 159 w 541"/>
                <a:gd name="T3" fmla="*/ 12 h 596"/>
                <a:gd name="T4" fmla="*/ 159 w 541"/>
                <a:gd name="T5" fmla="*/ 77 h 596"/>
                <a:gd name="T6" fmla="*/ 320 w 541"/>
                <a:gd name="T7" fmla="*/ 0 h 596"/>
                <a:gd name="T8" fmla="*/ 541 w 541"/>
                <a:gd name="T9" fmla="*/ 239 h 596"/>
                <a:gd name="T10" fmla="*/ 541 w 541"/>
                <a:gd name="T11" fmla="*/ 596 h 596"/>
                <a:gd name="T12" fmla="*/ 378 w 541"/>
                <a:gd name="T13" fmla="*/ 596 h 596"/>
                <a:gd name="T14" fmla="*/ 378 w 541"/>
                <a:gd name="T15" fmla="*/ 260 h 596"/>
                <a:gd name="T16" fmla="*/ 271 w 541"/>
                <a:gd name="T17" fmla="*/ 137 h 596"/>
                <a:gd name="T18" fmla="*/ 160 w 541"/>
                <a:gd name="T19" fmla="*/ 277 h 596"/>
                <a:gd name="T20" fmla="*/ 160 w 541"/>
                <a:gd name="T21" fmla="*/ 596 h 596"/>
                <a:gd name="T22" fmla="*/ 0 w 541"/>
                <a:gd name="T23" fmla="*/ 596 h 596"/>
                <a:gd name="T24" fmla="*/ 0 w 541"/>
                <a:gd name="T25" fmla="*/ 12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1" h="596">
                  <a:moveTo>
                    <a:pt x="0" y="12"/>
                  </a:moveTo>
                  <a:cubicBezTo>
                    <a:pt x="159" y="12"/>
                    <a:pt x="159" y="12"/>
                    <a:pt x="159" y="12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96" y="29"/>
                    <a:pt x="253" y="0"/>
                    <a:pt x="320" y="0"/>
                  </a:cubicBezTo>
                  <a:cubicBezTo>
                    <a:pt x="458" y="0"/>
                    <a:pt x="541" y="89"/>
                    <a:pt x="541" y="239"/>
                  </a:cubicBezTo>
                  <a:cubicBezTo>
                    <a:pt x="541" y="596"/>
                    <a:pt x="541" y="596"/>
                    <a:pt x="541" y="596"/>
                  </a:cubicBezTo>
                  <a:cubicBezTo>
                    <a:pt x="378" y="596"/>
                    <a:pt x="378" y="596"/>
                    <a:pt x="378" y="596"/>
                  </a:cubicBezTo>
                  <a:cubicBezTo>
                    <a:pt x="378" y="260"/>
                    <a:pt x="378" y="260"/>
                    <a:pt x="378" y="260"/>
                  </a:cubicBezTo>
                  <a:cubicBezTo>
                    <a:pt x="378" y="182"/>
                    <a:pt x="342" y="137"/>
                    <a:pt x="271" y="137"/>
                  </a:cubicBezTo>
                  <a:cubicBezTo>
                    <a:pt x="210" y="137"/>
                    <a:pt x="160" y="179"/>
                    <a:pt x="160" y="277"/>
                  </a:cubicBezTo>
                  <a:cubicBezTo>
                    <a:pt x="160" y="596"/>
                    <a:pt x="160" y="596"/>
                    <a:pt x="160" y="596"/>
                  </a:cubicBezTo>
                  <a:cubicBezTo>
                    <a:pt x="0" y="596"/>
                    <a:pt x="0" y="596"/>
                    <a:pt x="0" y="59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26"/>
            <p:cNvSpPr>
              <a:spLocks noEditPoints="1"/>
            </p:cNvSpPr>
            <p:nvPr userDrawn="1"/>
          </p:nvSpPr>
          <p:spPr bwMode="auto">
            <a:xfrm>
              <a:off x="4967" y="878"/>
              <a:ext cx="1403" cy="1377"/>
            </a:xfrm>
            <a:custGeom>
              <a:avLst/>
              <a:gdLst>
                <a:gd name="T0" fmla="*/ 0 w 618"/>
                <a:gd name="T1" fmla="*/ 304 h 607"/>
                <a:gd name="T2" fmla="*/ 284 w 618"/>
                <a:gd name="T3" fmla="*/ 0 h 607"/>
                <a:gd name="T4" fmla="*/ 458 w 618"/>
                <a:gd name="T5" fmla="*/ 69 h 607"/>
                <a:gd name="T6" fmla="*/ 458 w 618"/>
                <a:gd name="T7" fmla="*/ 12 h 607"/>
                <a:gd name="T8" fmla="*/ 618 w 618"/>
                <a:gd name="T9" fmla="*/ 12 h 607"/>
                <a:gd name="T10" fmla="*/ 618 w 618"/>
                <a:gd name="T11" fmla="*/ 596 h 607"/>
                <a:gd name="T12" fmla="*/ 458 w 618"/>
                <a:gd name="T13" fmla="*/ 596 h 607"/>
                <a:gd name="T14" fmla="*/ 458 w 618"/>
                <a:gd name="T15" fmla="*/ 530 h 607"/>
                <a:gd name="T16" fmla="*/ 282 w 618"/>
                <a:gd name="T17" fmla="*/ 607 h 607"/>
                <a:gd name="T18" fmla="*/ 0 w 618"/>
                <a:gd name="T19" fmla="*/ 304 h 607"/>
                <a:gd name="T20" fmla="*/ 463 w 618"/>
                <a:gd name="T21" fmla="*/ 302 h 607"/>
                <a:gd name="T22" fmla="*/ 313 w 618"/>
                <a:gd name="T23" fmla="*/ 146 h 607"/>
                <a:gd name="T24" fmla="*/ 157 w 618"/>
                <a:gd name="T25" fmla="*/ 302 h 607"/>
                <a:gd name="T26" fmla="*/ 313 w 618"/>
                <a:gd name="T27" fmla="*/ 460 h 607"/>
                <a:gd name="T28" fmla="*/ 463 w 618"/>
                <a:gd name="T29" fmla="*/ 302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8" h="607">
                  <a:moveTo>
                    <a:pt x="0" y="304"/>
                  </a:moveTo>
                  <a:cubicBezTo>
                    <a:pt x="0" y="97"/>
                    <a:pt x="152" y="0"/>
                    <a:pt x="284" y="0"/>
                  </a:cubicBezTo>
                  <a:cubicBezTo>
                    <a:pt x="360" y="0"/>
                    <a:pt x="419" y="28"/>
                    <a:pt x="458" y="69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618" y="12"/>
                    <a:pt x="618" y="12"/>
                    <a:pt x="618" y="12"/>
                  </a:cubicBezTo>
                  <a:cubicBezTo>
                    <a:pt x="618" y="596"/>
                    <a:pt x="618" y="596"/>
                    <a:pt x="618" y="596"/>
                  </a:cubicBezTo>
                  <a:cubicBezTo>
                    <a:pt x="458" y="596"/>
                    <a:pt x="458" y="596"/>
                    <a:pt x="458" y="596"/>
                  </a:cubicBezTo>
                  <a:cubicBezTo>
                    <a:pt x="458" y="530"/>
                    <a:pt x="458" y="530"/>
                    <a:pt x="458" y="530"/>
                  </a:cubicBezTo>
                  <a:cubicBezTo>
                    <a:pt x="419" y="576"/>
                    <a:pt x="358" y="607"/>
                    <a:pt x="282" y="607"/>
                  </a:cubicBezTo>
                  <a:cubicBezTo>
                    <a:pt x="158" y="607"/>
                    <a:pt x="0" y="509"/>
                    <a:pt x="0" y="304"/>
                  </a:cubicBezTo>
                  <a:close/>
                  <a:moveTo>
                    <a:pt x="463" y="302"/>
                  </a:moveTo>
                  <a:cubicBezTo>
                    <a:pt x="463" y="216"/>
                    <a:pt x="400" y="146"/>
                    <a:pt x="313" y="146"/>
                  </a:cubicBezTo>
                  <a:cubicBezTo>
                    <a:pt x="224" y="146"/>
                    <a:pt x="157" y="212"/>
                    <a:pt x="157" y="302"/>
                  </a:cubicBezTo>
                  <a:cubicBezTo>
                    <a:pt x="157" y="392"/>
                    <a:pt x="224" y="460"/>
                    <a:pt x="313" y="460"/>
                  </a:cubicBezTo>
                  <a:cubicBezTo>
                    <a:pt x="400" y="460"/>
                    <a:pt x="463" y="389"/>
                    <a:pt x="463" y="302"/>
                  </a:cubicBez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27"/>
            <p:cNvSpPr>
              <a:spLocks/>
            </p:cNvSpPr>
            <p:nvPr userDrawn="1"/>
          </p:nvSpPr>
          <p:spPr bwMode="auto">
            <a:xfrm>
              <a:off x="6518" y="878"/>
              <a:ext cx="1228" cy="1353"/>
            </a:xfrm>
            <a:custGeom>
              <a:avLst/>
              <a:gdLst>
                <a:gd name="T0" fmla="*/ 0 w 541"/>
                <a:gd name="T1" fmla="*/ 12 h 596"/>
                <a:gd name="T2" fmla="*/ 159 w 541"/>
                <a:gd name="T3" fmla="*/ 12 h 596"/>
                <a:gd name="T4" fmla="*/ 159 w 541"/>
                <a:gd name="T5" fmla="*/ 77 h 596"/>
                <a:gd name="T6" fmla="*/ 320 w 541"/>
                <a:gd name="T7" fmla="*/ 0 h 596"/>
                <a:gd name="T8" fmla="*/ 541 w 541"/>
                <a:gd name="T9" fmla="*/ 239 h 596"/>
                <a:gd name="T10" fmla="*/ 541 w 541"/>
                <a:gd name="T11" fmla="*/ 596 h 596"/>
                <a:gd name="T12" fmla="*/ 378 w 541"/>
                <a:gd name="T13" fmla="*/ 596 h 596"/>
                <a:gd name="T14" fmla="*/ 378 w 541"/>
                <a:gd name="T15" fmla="*/ 260 h 596"/>
                <a:gd name="T16" fmla="*/ 271 w 541"/>
                <a:gd name="T17" fmla="*/ 137 h 596"/>
                <a:gd name="T18" fmla="*/ 160 w 541"/>
                <a:gd name="T19" fmla="*/ 277 h 596"/>
                <a:gd name="T20" fmla="*/ 160 w 541"/>
                <a:gd name="T21" fmla="*/ 596 h 596"/>
                <a:gd name="T22" fmla="*/ 0 w 541"/>
                <a:gd name="T23" fmla="*/ 596 h 596"/>
                <a:gd name="T24" fmla="*/ 0 w 541"/>
                <a:gd name="T25" fmla="*/ 12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1" h="596">
                  <a:moveTo>
                    <a:pt x="0" y="12"/>
                  </a:moveTo>
                  <a:cubicBezTo>
                    <a:pt x="159" y="12"/>
                    <a:pt x="159" y="12"/>
                    <a:pt x="159" y="12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96" y="29"/>
                    <a:pt x="253" y="0"/>
                    <a:pt x="320" y="0"/>
                  </a:cubicBezTo>
                  <a:cubicBezTo>
                    <a:pt x="458" y="0"/>
                    <a:pt x="541" y="89"/>
                    <a:pt x="541" y="239"/>
                  </a:cubicBezTo>
                  <a:cubicBezTo>
                    <a:pt x="541" y="596"/>
                    <a:pt x="541" y="596"/>
                    <a:pt x="541" y="596"/>
                  </a:cubicBezTo>
                  <a:cubicBezTo>
                    <a:pt x="378" y="596"/>
                    <a:pt x="378" y="596"/>
                    <a:pt x="378" y="596"/>
                  </a:cubicBezTo>
                  <a:cubicBezTo>
                    <a:pt x="378" y="260"/>
                    <a:pt x="378" y="260"/>
                    <a:pt x="378" y="260"/>
                  </a:cubicBezTo>
                  <a:cubicBezTo>
                    <a:pt x="378" y="182"/>
                    <a:pt x="342" y="137"/>
                    <a:pt x="271" y="137"/>
                  </a:cubicBezTo>
                  <a:cubicBezTo>
                    <a:pt x="210" y="137"/>
                    <a:pt x="160" y="179"/>
                    <a:pt x="160" y="277"/>
                  </a:cubicBezTo>
                  <a:cubicBezTo>
                    <a:pt x="160" y="596"/>
                    <a:pt x="160" y="596"/>
                    <a:pt x="160" y="596"/>
                  </a:cubicBezTo>
                  <a:cubicBezTo>
                    <a:pt x="0" y="596"/>
                    <a:pt x="0" y="596"/>
                    <a:pt x="0" y="59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28"/>
            <p:cNvSpPr>
              <a:spLocks/>
            </p:cNvSpPr>
            <p:nvPr userDrawn="1"/>
          </p:nvSpPr>
          <p:spPr bwMode="auto">
            <a:xfrm>
              <a:off x="3748" y="905"/>
              <a:ext cx="1185" cy="1326"/>
            </a:xfrm>
            <a:custGeom>
              <a:avLst/>
              <a:gdLst>
                <a:gd name="T0" fmla="*/ 0 w 1185"/>
                <a:gd name="T1" fmla="*/ 1326 h 1326"/>
                <a:gd name="T2" fmla="*/ 0 w 1185"/>
                <a:gd name="T3" fmla="*/ 1001 h 1326"/>
                <a:gd name="T4" fmla="*/ 697 w 1185"/>
                <a:gd name="T5" fmla="*/ 320 h 1326"/>
                <a:gd name="T6" fmla="*/ 9 w 1185"/>
                <a:gd name="T7" fmla="*/ 320 h 1326"/>
                <a:gd name="T8" fmla="*/ 9 w 1185"/>
                <a:gd name="T9" fmla="*/ 0 h 1326"/>
                <a:gd name="T10" fmla="*/ 1185 w 1185"/>
                <a:gd name="T11" fmla="*/ 0 h 1326"/>
                <a:gd name="T12" fmla="*/ 1185 w 1185"/>
                <a:gd name="T13" fmla="*/ 325 h 1326"/>
                <a:gd name="T14" fmla="*/ 488 w 1185"/>
                <a:gd name="T15" fmla="*/ 1003 h 1326"/>
                <a:gd name="T16" fmla="*/ 0 w 1185"/>
                <a:gd name="T17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5" h="1326">
                  <a:moveTo>
                    <a:pt x="0" y="1326"/>
                  </a:moveTo>
                  <a:lnTo>
                    <a:pt x="0" y="1001"/>
                  </a:lnTo>
                  <a:lnTo>
                    <a:pt x="697" y="320"/>
                  </a:lnTo>
                  <a:lnTo>
                    <a:pt x="9" y="320"/>
                  </a:lnTo>
                  <a:lnTo>
                    <a:pt x="9" y="0"/>
                  </a:lnTo>
                  <a:lnTo>
                    <a:pt x="1185" y="0"/>
                  </a:lnTo>
                  <a:lnTo>
                    <a:pt x="1185" y="325"/>
                  </a:lnTo>
                  <a:lnTo>
                    <a:pt x="488" y="1003"/>
                  </a:lnTo>
                  <a:lnTo>
                    <a:pt x="0" y="1326"/>
                  </a:ln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Freeform 29"/>
            <p:cNvSpPr>
              <a:spLocks/>
            </p:cNvSpPr>
            <p:nvPr userDrawn="1"/>
          </p:nvSpPr>
          <p:spPr bwMode="auto">
            <a:xfrm>
              <a:off x="3748" y="905"/>
              <a:ext cx="1185" cy="1326"/>
            </a:xfrm>
            <a:custGeom>
              <a:avLst/>
              <a:gdLst>
                <a:gd name="T0" fmla="*/ 0 w 1185"/>
                <a:gd name="T1" fmla="*/ 1326 h 1326"/>
                <a:gd name="T2" fmla="*/ 0 w 1185"/>
                <a:gd name="T3" fmla="*/ 1001 h 1326"/>
                <a:gd name="T4" fmla="*/ 697 w 1185"/>
                <a:gd name="T5" fmla="*/ 320 h 1326"/>
                <a:gd name="T6" fmla="*/ 9 w 1185"/>
                <a:gd name="T7" fmla="*/ 320 h 1326"/>
                <a:gd name="T8" fmla="*/ 9 w 1185"/>
                <a:gd name="T9" fmla="*/ 0 h 1326"/>
                <a:gd name="T10" fmla="*/ 1185 w 1185"/>
                <a:gd name="T11" fmla="*/ 0 h 1326"/>
                <a:gd name="T12" fmla="*/ 1185 w 1185"/>
                <a:gd name="T13" fmla="*/ 325 h 1326"/>
                <a:gd name="T14" fmla="*/ 488 w 1185"/>
                <a:gd name="T15" fmla="*/ 100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5" h="1326">
                  <a:moveTo>
                    <a:pt x="0" y="1326"/>
                  </a:moveTo>
                  <a:lnTo>
                    <a:pt x="0" y="1001"/>
                  </a:lnTo>
                  <a:lnTo>
                    <a:pt x="697" y="320"/>
                  </a:lnTo>
                  <a:lnTo>
                    <a:pt x="9" y="320"/>
                  </a:lnTo>
                  <a:lnTo>
                    <a:pt x="9" y="0"/>
                  </a:lnTo>
                  <a:lnTo>
                    <a:pt x="1185" y="0"/>
                  </a:lnTo>
                  <a:lnTo>
                    <a:pt x="1185" y="325"/>
                  </a:lnTo>
                  <a:lnTo>
                    <a:pt x="488" y="10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-2987" y="374"/>
              <a:ext cx="1789" cy="1893"/>
            </a:xfrm>
            <a:custGeom>
              <a:avLst/>
              <a:gdLst>
                <a:gd name="T0" fmla="*/ 639 w 788"/>
                <a:gd name="T1" fmla="*/ 521 h 834"/>
                <a:gd name="T2" fmla="*/ 637 w 788"/>
                <a:gd name="T3" fmla="*/ 525 h 834"/>
                <a:gd name="T4" fmla="*/ 414 w 788"/>
                <a:gd name="T5" fmla="*/ 672 h 834"/>
                <a:gd name="T6" fmla="*/ 162 w 788"/>
                <a:gd name="T7" fmla="*/ 417 h 834"/>
                <a:gd name="T8" fmla="*/ 417 w 788"/>
                <a:gd name="T9" fmla="*/ 161 h 834"/>
                <a:gd name="T10" fmla="*/ 631 w 788"/>
                <a:gd name="T11" fmla="*/ 292 h 834"/>
                <a:gd name="T12" fmla="*/ 633 w 788"/>
                <a:gd name="T13" fmla="*/ 297 h 834"/>
                <a:gd name="T14" fmla="*/ 776 w 788"/>
                <a:gd name="T15" fmla="*/ 206 h 834"/>
                <a:gd name="T16" fmla="*/ 773 w 788"/>
                <a:gd name="T17" fmla="*/ 202 h 834"/>
                <a:gd name="T18" fmla="*/ 417 w 788"/>
                <a:gd name="T19" fmla="*/ 0 h 834"/>
                <a:gd name="T20" fmla="*/ 0 w 788"/>
                <a:gd name="T21" fmla="*/ 417 h 834"/>
                <a:gd name="T22" fmla="*/ 417 w 788"/>
                <a:gd name="T23" fmla="*/ 834 h 834"/>
                <a:gd name="T24" fmla="*/ 785 w 788"/>
                <a:gd name="T25" fmla="*/ 603 h 834"/>
                <a:gd name="T26" fmla="*/ 788 w 788"/>
                <a:gd name="T27" fmla="*/ 599 h 834"/>
                <a:gd name="T28" fmla="*/ 639 w 788"/>
                <a:gd name="T29" fmla="*/ 521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8" h="834">
                  <a:moveTo>
                    <a:pt x="639" y="521"/>
                  </a:moveTo>
                  <a:cubicBezTo>
                    <a:pt x="637" y="525"/>
                    <a:pt x="637" y="525"/>
                    <a:pt x="637" y="525"/>
                  </a:cubicBezTo>
                  <a:cubicBezTo>
                    <a:pt x="593" y="618"/>
                    <a:pt x="512" y="672"/>
                    <a:pt x="414" y="672"/>
                  </a:cubicBezTo>
                  <a:cubicBezTo>
                    <a:pt x="273" y="672"/>
                    <a:pt x="162" y="560"/>
                    <a:pt x="162" y="417"/>
                  </a:cubicBezTo>
                  <a:cubicBezTo>
                    <a:pt x="162" y="271"/>
                    <a:pt x="272" y="161"/>
                    <a:pt x="417" y="161"/>
                  </a:cubicBezTo>
                  <a:cubicBezTo>
                    <a:pt x="512" y="161"/>
                    <a:pt x="584" y="205"/>
                    <a:pt x="631" y="292"/>
                  </a:cubicBezTo>
                  <a:cubicBezTo>
                    <a:pt x="633" y="297"/>
                    <a:pt x="633" y="297"/>
                    <a:pt x="633" y="297"/>
                  </a:cubicBezTo>
                  <a:cubicBezTo>
                    <a:pt x="776" y="206"/>
                    <a:pt x="776" y="206"/>
                    <a:pt x="776" y="206"/>
                  </a:cubicBezTo>
                  <a:cubicBezTo>
                    <a:pt x="773" y="202"/>
                    <a:pt x="773" y="202"/>
                    <a:pt x="773" y="202"/>
                  </a:cubicBezTo>
                  <a:cubicBezTo>
                    <a:pt x="699" y="76"/>
                    <a:pt x="566" y="0"/>
                    <a:pt x="417" y="0"/>
                  </a:cubicBezTo>
                  <a:cubicBezTo>
                    <a:pt x="180" y="0"/>
                    <a:pt x="0" y="180"/>
                    <a:pt x="0" y="417"/>
                  </a:cubicBezTo>
                  <a:cubicBezTo>
                    <a:pt x="0" y="659"/>
                    <a:pt x="176" y="834"/>
                    <a:pt x="417" y="834"/>
                  </a:cubicBezTo>
                  <a:cubicBezTo>
                    <a:pt x="573" y="834"/>
                    <a:pt x="711" y="748"/>
                    <a:pt x="785" y="603"/>
                  </a:cubicBezTo>
                  <a:cubicBezTo>
                    <a:pt x="788" y="599"/>
                    <a:pt x="788" y="599"/>
                    <a:pt x="788" y="599"/>
                  </a:cubicBezTo>
                  <a:lnTo>
                    <a:pt x="639" y="521"/>
                  </a:ln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dirty="0"/>
            </a:p>
          </p:txBody>
        </p:sp>
        <p:sp>
          <p:nvSpPr>
            <p:cNvPr id="40" name="Freeform 31"/>
            <p:cNvSpPr>
              <a:spLocks noEditPoints="1"/>
            </p:cNvSpPr>
            <p:nvPr userDrawn="1"/>
          </p:nvSpPr>
          <p:spPr bwMode="auto">
            <a:xfrm>
              <a:off x="318" y="878"/>
              <a:ext cx="1403" cy="1990"/>
            </a:xfrm>
            <a:custGeom>
              <a:avLst/>
              <a:gdLst>
                <a:gd name="T0" fmla="*/ 0 w 618"/>
                <a:gd name="T1" fmla="*/ 304 h 877"/>
                <a:gd name="T2" fmla="*/ 284 w 618"/>
                <a:gd name="T3" fmla="*/ 0 h 877"/>
                <a:gd name="T4" fmla="*/ 458 w 618"/>
                <a:gd name="T5" fmla="*/ 75 h 877"/>
                <a:gd name="T6" fmla="*/ 458 w 618"/>
                <a:gd name="T7" fmla="*/ 12 h 877"/>
                <a:gd name="T8" fmla="*/ 618 w 618"/>
                <a:gd name="T9" fmla="*/ 12 h 877"/>
                <a:gd name="T10" fmla="*/ 618 w 618"/>
                <a:gd name="T11" fmla="*/ 579 h 877"/>
                <a:gd name="T12" fmla="*/ 316 w 618"/>
                <a:gd name="T13" fmla="*/ 877 h 877"/>
                <a:gd name="T14" fmla="*/ 13 w 618"/>
                <a:gd name="T15" fmla="*/ 709 h 877"/>
                <a:gd name="T16" fmla="*/ 154 w 618"/>
                <a:gd name="T17" fmla="*/ 630 h 877"/>
                <a:gd name="T18" fmla="*/ 316 w 618"/>
                <a:gd name="T19" fmla="*/ 729 h 877"/>
                <a:gd name="T20" fmla="*/ 458 w 618"/>
                <a:gd name="T21" fmla="*/ 585 h 877"/>
                <a:gd name="T22" fmla="*/ 458 w 618"/>
                <a:gd name="T23" fmla="*/ 530 h 877"/>
                <a:gd name="T24" fmla="*/ 281 w 618"/>
                <a:gd name="T25" fmla="*/ 607 h 877"/>
                <a:gd name="T26" fmla="*/ 0 w 618"/>
                <a:gd name="T27" fmla="*/ 304 h 877"/>
                <a:gd name="T28" fmla="*/ 462 w 618"/>
                <a:gd name="T29" fmla="*/ 302 h 877"/>
                <a:gd name="T30" fmla="*/ 313 w 618"/>
                <a:gd name="T31" fmla="*/ 146 h 877"/>
                <a:gd name="T32" fmla="*/ 156 w 618"/>
                <a:gd name="T33" fmla="*/ 302 h 877"/>
                <a:gd name="T34" fmla="*/ 313 w 618"/>
                <a:gd name="T35" fmla="*/ 460 h 877"/>
                <a:gd name="T36" fmla="*/ 462 w 618"/>
                <a:gd name="T37" fmla="*/ 30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877">
                  <a:moveTo>
                    <a:pt x="0" y="304"/>
                  </a:moveTo>
                  <a:cubicBezTo>
                    <a:pt x="0" y="97"/>
                    <a:pt x="152" y="0"/>
                    <a:pt x="284" y="0"/>
                  </a:cubicBezTo>
                  <a:cubicBezTo>
                    <a:pt x="360" y="0"/>
                    <a:pt x="419" y="31"/>
                    <a:pt x="458" y="75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618" y="12"/>
                    <a:pt x="618" y="12"/>
                    <a:pt x="618" y="12"/>
                  </a:cubicBezTo>
                  <a:cubicBezTo>
                    <a:pt x="618" y="579"/>
                    <a:pt x="618" y="579"/>
                    <a:pt x="618" y="579"/>
                  </a:cubicBezTo>
                  <a:cubicBezTo>
                    <a:pt x="618" y="744"/>
                    <a:pt x="514" y="877"/>
                    <a:pt x="316" y="877"/>
                  </a:cubicBezTo>
                  <a:cubicBezTo>
                    <a:pt x="168" y="877"/>
                    <a:pt x="59" y="800"/>
                    <a:pt x="13" y="709"/>
                  </a:cubicBezTo>
                  <a:cubicBezTo>
                    <a:pt x="154" y="630"/>
                    <a:pt x="154" y="630"/>
                    <a:pt x="154" y="630"/>
                  </a:cubicBezTo>
                  <a:cubicBezTo>
                    <a:pt x="184" y="690"/>
                    <a:pt x="238" y="729"/>
                    <a:pt x="316" y="729"/>
                  </a:cubicBezTo>
                  <a:cubicBezTo>
                    <a:pt x="403" y="729"/>
                    <a:pt x="458" y="661"/>
                    <a:pt x="458" y="585"/>
                  </a:cubicBezTo>
                  <a:cubicBezTo>
                    <a:pt x="458" y="530"/>
                    <a:pt x="458" y="530"/>
                    <a:pt x="458" y="530"/>
                  </a:cubicBezTo>
                  <a:cubicBezTo>
                    <a:pt x="419" y="576"/>
                    <a:pt x="357" y="607"/>
                    <a:pt x="281" y="607"/>
                  </a:cubicBezTo>
                  <a:cubicBezTo>
                    <a:pt x="157" y="607"/>
                    <a:pt x="0" y="509"/>
                    <a:pt x="0" y="304"/>
                  </a:cubicBezTo>
                  <a:close/>
                  <a:moveTo>
                    <a:pt x="462" y="302"/>
                  </a:moveTo>
                  <a:cubicBezTo>
                    <a:pt x="462" y="216"/>
                    <a:pt x="399" y="146"/>
                    <a:pt x="313" y="146"/>
                  </a:cubicBezTo>
                  <a:cubicBezTo>
                    <a:pt x="224" y="146"/>
                    <a:pt x="156" y="212"/>
                    <a:pt x="156" y="302"/>
                  </a:cubicBezTo>
                  <a:cubicBezTo>
                    <a:pt x="156" y="392"/>
                    <a:pt x="224" y="460"/>
                    <a:pt x="313" y="460"/>
                  </a:cubicBezTo>
                  <a:cubicBezTo>
                    <a:pt x="399" y="460"/>
                    <a:pt x="462" y="389"/>
                    <a:pt x="462" y="302"/>
                  </a:cubicBez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7803" y="467"/>
              <a:ext cx="837" cy="1764"/>
            </a:xfrm>
            <a:custGeom>
              <a:avLst/>
              <a:gdLst>
                <a:gd name="T0" fmla="*/ 369 w 369"/>
                <a:gd name="T1" fmla="*/ 336 h 777"/>
                <a:gd name="T2" fmla="*/ 369 w 369"/>
                <a:gd name="T3" fmla="*/ 193 h 777"/>
                <a:gd name="T4" fmla="*/ 259 w 369"/>
                <a:gd name="T5" fmla="*/ 193 h 777"/>
                <a:gd name="T6" fmla="*/ 259 w 369"/>
                <a:gd name="T7" fmla="*/ 0 h 777"/>
                <a:gd name="T8" fmla="*/ 99 w 369"/>
                <a:gd name="T9" fmla="*/ 0 h 777"/>
                <a:gd name="T10" fmla="*/ 99 w 369"/>
                <a:gd name="T11" fmla="*/ 193 h 777"/>
                <a:gd name="T12" fmla="*/ 0 w 369"/>
                <a:gd name="T13" fmla="*/ 193 h 777"/>
                <a:gd name="T14" fmla="*/ 0 w 369"/>
                <a:gd name="T15" fmla="*/ 336 h 777"/>
                <a:gd name="T16" fmla="*/ 99 w 369"/>
                <a:gd name="T17" fmla="*/ 336 h 777"/>
                <a:gd name="T18" fmla="*/ 99 w 369"/>
                <a:gd name="T19" fmla="*/ 523 h 777"/>
                <a:gd name="T20" fmla="*/ 346 w 369"/>
                <a:gd name="T21" fmla="*/ 777 h 777"/>
                <a:gd name="T22" fmla="*/ 369 w 369"/>
                <a:gd name="T23" fmla="*/ 777 h 777"/>
                <a:gd name="T24" fmla="*/ 369 w 369"/>
                <a:gd name="T25" fmla="*/ 627 h 777"/>
                <a:gd name="T26" fmla="*/ 259 w 369"/>
                <a:gd name="T27" fmla="*/ 522 h 777"/>
                <a:gd name="T28" fmla="*/ 259 w 369"/>
                <a:gd name="T29" fmla="*/ 336 h 777"/>
                <a:gd name="T30" fmla="*/ 369 w 369"/>
                <a:gd name="T31" fmla="*/ 33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9" h="777">
                  <a:moveTo>
                    <a:pt x="369" y="336"/>
                  </a:moveTo>
                  <a:cubicBezTo>
                    <a:pt x="369" y="193"/>
                    <a:pt x="369" y="193"/>
                    <a:pt x="369" y="193"/>
                  </a:cubicBezTo>
                  <a:cubicBezTo>
                    <a:pt x="259" y="193"/>
                    <a:pt x="259" y="193"/>
                    <a:pt x="259" y="193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93"/>
                    <a:pt x="99" y="193"/>
                    <a:pt x="99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99" y="336"/>
                    <a:pt x="99" y="336"/>
                    <a:pt x="99" y="336"/>
                  </a:cubicBezTo>
                  <a:cubicBezTo>
                    <a:pt x="99" y="523"/>
                    <a:pt x="99" y="523"/>
                    <a:pt x="99" y="523"/>
                  </a:cubicBezTo>
                  <a:cubicBezTo>
                    <a:pt x="99" y="714"/>
                    <a:pt x="160" y="777"/>
                    <a:pt x="346" y="777"/>
                  </a:cubicBezTo>
                  <a:cubicBezTo>
                    <a:pt x="369" y="777"/>
                    <a:pt x="369" y="777"/>
                    <a:pt x="369" y="777"/>
                  </a:cubicBezTo>
                  <a:cubicBezTo>
                    <a:pt x="369" y="627"/>
                    <a:pt x="369" y="627"/>
                    <a:pt x="369" y="627"/>
                  </a:cubicBezTo>
                  <a:cubicBezTo>
                    <a:pt x="271" y="627"/>
                    <a:pt x="259" y="613"/>
                    <a:pt x="259" y="522"/>
                  </a:cubicBezTo>
                  <a:cubicBezTo>
                    <a:pt x="259" y="336"/>
                    <a:pt x="259" y="336"/>
                    <a:pt x="259" y="336"/>
                  </a:cubicBezTo>
                  <a:lnTo>
                    <a:pt x="369" y="336"/>
                  </a:ln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Freeform 33"/>
            <p:cNvSpPr>
              <a:spLocks noEditPoints="1"/>
            </p:cNvSpPr>
            <p:nvPr userDrawn="1"/>
          </p:nvSpPr>
          <p:spPr bwMode="auto">
            <a:xfrm>
              <a:off x="8559" y="467"/>
              <a:ext cx="186" cy="186"/>
            </a:xfrm>
            <a:custGeom>
              <a:avLst/>
              <a:gdLst>
                <a:gd name="T0" fmla="*/ 70 w 82"/>
                <a:gd name="T1" fmla="*/ 70 h 82"/>
                <a:gd name="T2" fmla="*/ 41 w 82"/>
                <a:gd name="T3" fmla="*/ 82 h 82"/>
                <a:gd name="T4" fmla="*/ 12 w 82"/>
                <a:gd name="T5" fmla="*/ 70 h 82"/>
                <a:gd name="T6" fmla="*/ 0 w 82"/>
                <a:gd name="T7" fmla="*/ 41 h 82"/>
                <a:gd name="T8" fmla="*/ 12 w 82"/>
                <a:gd name="T9" fmla="*/ 12 h 82"/>
                <a:gd name="T10" fmla="*/ 41 w 82"/>
                <a:gd name="T11" fmla="*/ 0 h 82"/>
                <a:gd name="T12" fmla="*/ 70 w 82"/>
                <a:gd name="T13" fmla="*/ 12 h 82"/>
                <a:gd name="T14" fmla="*/ 82 w 82"/>
                <a:gd name="T15" fmla="*/ 41 h 82"/>
                <a:gd name="T16" fmla="*/ 70 w 82"/>
                <a:gd name="T17" fmla="*/ 70 h 82"/>
                <a:gd name="T18" fmla="*/ 16 w 82"/>
                <a:gd name="T19" fmla="*/ 16 h 82"/>
                <a:gd name="T20" fmla="*/ 6 w 82"/>
                <a:gd name="T21" fmla="*/ 41 h 82"/>
                <a:gd name="T22" fmla="*/ 16 w 82"/>
                <a:gd name="T23" fmla="*/ 66 h 82"/>
                <a:gd name="T24" fmla="*/ 41 w 82"/>
                <a:gd name="T25" fmla="*/ 76 h 82"/>
                <a:gd name="T26" fmla="*/ 66 w 82"/>
                <a:gd name="T27" fmla="*/ 66 h 82"/>
                <a:gd name="T28" fmla="*/ 76 w 82"/>
                <a:gd name="T29" fmla="*/ 41 h 82"/>
                <a:gd name="T30" fmla="*/ 66 w 82"/>
                <a:gd name="T31" fmla="*/ 16 h 82"/>
                <a:gd name="T32" fmla="*/ 41 w 82"/>
                <a:gd name="T33" fmla="*/ 5 h 82"/>
                <a:gd name="T34" fmla="*/ 16 w 82"/>
                <a:gd name="T35" fmla="*/ 16 h 82"/>
                <a:gd name="T36" fmla="*/ 40 w 82"/>
                <a:gd name="T37" fmla="*/ 18 h 82"/>
                <a:gd name="T38" fmla="*/ 52 w 82"/>
                <a:gd name="T39" fmla="*/ 20 h 82"/>
                <a:gd name="T40" fmla="*/ 59 w 82"/>
                <a:gd name="T41" fmla="*/ 31 h 82"/>
                <a:gd name="T42" fmla="*/ 55 w 82"/>
                <a:gd name="T43" fmla="*/ 40 h 82"/>
                <a:gd name="T44" fmla="*/ 48 w 82"/>
                <a:gd name="T45" fmla="*/ 42 h 82"/>
                <a:gd name="T46" fmla="*/ 56 w 82"/>
                <a:gd name="T47" fmla="*/ 46 h 82"/>
                <a:gd name="T48" fmla="*/ 58 w 82"/>
                <a:gd name="T49" fmla="*/ 53 h 82"/>
                <a:gd name="T50" fmla="*/ 58 w 82"/>
                <a:gd name="T51" fmla="*/ 57 h 82"/>
                <a:gd name="T52" fmla="*/ 59 w 82"/>
                <a:gd name="T53" fmla="*/ 60 h 82"/>
                <a:gd name="T54" fmla="*/ 59 w 82"/>
                <a:gd name="T55" fmla="*/ 62 h 82"/>
                <a:gd name="T56" fmla="*/ 59 w 82"/>
                <a:gd name="T57" fmla="*/ 63 h 82"/>
                <a:gd name="T58" fmla="*/ 52 w 82"/>
                <a:gd name="T59" fmla="*/ 63 h 82"/>
                <a:gd name="T60" fmla="*/ 52 w 82"/>
                <a:gd name="T61" fmla="*/ 62 h 82"/>
                <a:gd name="T62" fmla="*/ 52 w 82"/>
                <a:gd name="T63" fmla="*/ 62 h 82"/>
                <a:gd name="T64" fmla="*/ 51 w 82"/>
                <a:gd name="T65" fmla="*/ 60 h 82"/>
                <a:gd name="T66" fmla="*/ 51 w 82"/>
                <a:gd name="T67" fmla="*/ 57 h 82"/>
                <a:gd name="T68" fmla="*/ 47 w 82"/>
                <a:gd name="T69" fmla="*/ 47 h 82"/>
                <a:gd name="T70" fmla="*/ 38 w 82"/>
                <a:gd name="T71" fmla="*/ 45 h 82"/>
                <a:gd name="T72" fmla="*/ 32 w 82"/>
                <a:gd name="T73" fmla="*/ 45 h 82"/>
                <a:gd name="T74" fmla="*/ 32 w 82"/>
                <a:gd name="T75" fmla="*/ 63 h 82"/>
                <a:gd name="T76" fmla="*/ 24 w 82"/>
                <a:gd name="T77" fmla="*/ 63 h 82"/>
                <a:gd name="T78" fmla="*/ 24 w 82"/>
                <a:gd name="T79" fmla="*/ 18 h 82"/>
                <a:gd name="T80" fmla="*/ 40 w 82"/>
                <a:gd name="T81" fmla="*/ 18 h 82"/>
                <a:gd name="T82" fmla="*/ 49 w 82"/>
                <a:gd name="T83" fmla="*/ 25 h 82"/>
                <a:gd name="T84" fmla="*/ 39 w 82"/>
                <a:gd name="T85" fmla="*/ 23 h 82"/>
                <a:gd name="T86" fmla="*/ 32 w 82"/>
                <a:gd name="T87" fmla="*/ 23 h 82"/>
                <a:gd name="T88" fmla="*/ 32 w 82"/>
                <a:gd name="T89" fmla="*/ 40 h 82"/>
                <a:gd name="T90" fmla="*/ 39 w 82"/>
                <a:gd name="T91" fmla="*/ 40 h 82"/>
                <a:gd name="T92" fmla="*/ 47 w 82"/>
                <a:gd name="T93" fmla="*/ 39 h 82"/>
                <a:gd name="T94" fmla="*/ 52 w 82"/>
                <a:gd name="T95" fmla="*/ 32 h 82"/>
                <a:gd name="T96" fmla="*/ 49 w 82"/>
                <a:gd name="T97" fmla="*/ 2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2" h="82">
                  <a:moveTo>
                    <a:pt x="70" y="70"/>
                  </a:moveTo>
                  <a:cubicBezTo>
                    <a:pt x="62" y="78"/>
                    <a:pt x="52" y="82"/>
                    <a:pt x="41" y="82"/>
                  </a:cubicBezTo>
                  <a:cubicBezTo>
                    <a:pt x="29" y="82"/>
                    <a:pt x="20" y="78"/>
                    <a:pt x="12" y="70"/>
                  </a:cubicBezTo>
                  <a:cubicBezTo>
                    <a:pt x="4" y="62"/>
                    <a:pt x="0" y="52"/>
                    <a:pt x="0" y="41"/>
                  </a:cubicBezTo>
                  <a:cubicBezTo>
                    <a:pt x="0" y="29"/>
                    <a:pt x="4" y="20"/>
                    <a:pt x="12" y="12"/>
                  </a:cubicBezTo>
                  <a:cubicBezTo>
                    <a:pt x="20" y="4"/>
                    <a:pt x="30" y="0"/>
                    <a:pt x="41" y="0"/>
                  </a:cubicBezTo>
                  <a:cubicBezTo>
                    <a:pt x="52" y="0"/>
                    <a:pt x="62" y="4"/>
                    <a:pt x="70" y="12"/>
                  </a:cubicBezTo>
                  <a:cubicBezTo>
                    <a:pt x="78" y="20"/>
                    <a:pt x="82" y="29"/>
                    <a:pt x="82" y="41"/>
                  </a:cubicBezTo>
                  <a:cubicBezTo>
                    <a:pt x="82" y="52"/>
                    <a:pt x="78" y="62"/>
                    <a:pt x="70" y="70"/>
                  </a:cubicBezTo>
                  <a:close/>
                  <a:moveTo>
                    <a:pt x="16" y="16"/>
                  </a:moveTo>
                  <a:cubicBezTo>
                    <a:pt x="9" y="23"/>
                    <a:pt x="6" y="31"/>
                    <a:pt x="6" y="41"/>
                  </a:cubicBezTo>
                  <a:cubicBezTo>
                    <a:pt x="6" y="50"/>
                    <a:pt x="9" y="59"/>
                    <a:pt x="16" y="66"/>
                  </a:cubicBezTo>
                  <a:cubicBezTo>
                    <a:pt x="23" y="73"/>
                    <a:pt x="31" y="76"/>
                    <a:pt x="41" y="76"/>
                  </a:cubicBezTo>
                  <a:cubicBezTo>
                    <a:pt x="51" y="76"/>
                    <a:pt x="59" y="73"/>
                    <a:pt x="66" y="66"/>
                  </a:cubicBezTo>
                  <a:cubicBezTo>
                    <a:pt x="73" y="59"/>
                    <a:pt x="76" y="50"/>
                    <a:pt x="76" y="41"/>
                  </a:cubicBezTo>
                  <a:cubicBezTo>
                    <a:pt x="76" y="31"/>
                    <a:pt x="73" y="23"/>
                    <a:pt x="66" y="16"/>
                  </a:cubicBezTo>
                  <a:cubicBezTo>
                    <a:pt x="59" y="9"/>
                    <a:pt x="51" y="5"/>
                    <a:pt x="41" y="5"/>
                  </a:cubicBezTo>
                  <a:cubicBezTo>
                    <a:pt x="31" y="5"/>
                    <a:pt x="23" y="9"/>
                    <a:pt x="16" y="16"/>
                  </a:cubicBezTo>
                  <a:close/>
                  <a:moveTo>
                    <a:pt x="40" y="18"/>
                  </a:moveTo>
                  <a:cubicBezTo>
                    <a:pt x="46" y="18"/>
                    <a:pt x="50" y="19"/>
                    <a:pt x="52" y="20"/>
                  </a:cubicBezTo>
                  <a:cubicBezTo>
                    <a:pt x="57" y="22"/>
                    <a:pt x="59" y="25"/>
                    <a:pt x="59" y="31"/>
                  </a:cubicBezTo>
                  <a:cubicBezTo>
                    <a:pt x="59" y="35"/>
                    <a:pt x="58" y="38"/>
                    <a:pt x="55" y="40"/>
                  </a:cubicBezTo>
                  <a:cubicBezTo>
                    <a:pt x="53" y="41"/>
                    <a:pt x="51" y="42"/>
                    <a:pt x="48" y="42"/>
                  </a:cubicBezTo>
                  <a:cubicBezTo>
                    <a:pt x="52" y="43"/>
                    <a:pt x="54" y="44"/>
                    <a:pt x="56" y="46"/>
                  </a:cubicBezTo>
                  <a:cubicBezTo>
                    <a:pt x="58" y="49"/>
                    <a:pt x="58" y="51"/>
                    <a:pt x="58" y="53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58"/>
                    <a:pt x="59" y="59"/>
                    <a:pt x="59" y="60"/>
                  </a:cubicBezTo>
                  <a:cubicBezTo>
                    <a:pt x="59" y="61"/>
                    <a:pt x="59" y="62"/>
                    <a:pt x="59" y="6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2"/>
                    <a:pt x="50" y="48"/>
                    <a:pt x="47" y="47"/>
                  </a:cubicBezTo>
                  <a:cubicBezTo>
                    <a:pt x="46" y="46"/>
                    <a:pt x="43" y="45"/>
                    <a:pt x="38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18"/>
                    <a:pt x="24" y="18"/>
                    <a:pt x="24" y="18"/>
                  </a:cubicBezTo>
                  <a:lnTo>
                    <a:pt x="40" y="18"/>
                  </a:lnTo>
                  <a:close/>
                  <a:moveTo>
                    <a:pt x="49" y="25"/>
                  </a:moveTo>
                  <a:cubicBezTo>
                    <a:pt x="47" y="24"/>
                    <a:pt x="43" y="23"/>
                    <a:pt x="39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3" y="40"/>
                    <a:pt x="45" y="39"/>
                    <a:pt x="47" y="39"/>
                  </a:cubicBezTo>
                  <a:cubicBezTo>
                    <a:pt x="50" y="37"/>
                    <a:pt x="52" y="35"/>
                    <a:pt x="52" y="32"/>
                  </a:cubicBezTo>
                  <a:cubicBezTo>
                    <a:pt x="52" y="28"/>
                    <a:pt x="51" y="26"/>
                    <a:pt x="49" y="25"/>
                  </a:cubicBezTo>
                  <a:close/>
                </a:path>
              </a:pathLst>
            </a:custGeom>
            <a:solidFill>
              <a:srgbClr val="003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43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02" y="4786253"/>
            <a:ext cx="4572000" cy="155448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4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2547" y="4786253"/>
            <a:ext cx="228600" cy="155448"/>
          </a:xfrm>
        </p:spPr>
        <p:txBody>
          <a:bodyPr/>
          <a:lstStyle>
            <a:lvl1pPr>
              <a:defRPr sz="750" b="0"/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154717" y="4744423"/>
            <a:ext cx="88118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16" y="86933"/>
            <a:ext cx="8565625" cy="3066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345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31" userDrawn="1">
          <p15:clr>
            <a:srgbClr val="FBAE40"/>
          </p15:clr>
        </p15:guide>
        <p15:guide id="2" pos="90" userDrawn="1">
          <p15:clr>
            <a:srgbClr val="FBAE40"/>
          </p15:clr>
        </p15:guide>
        <p15:guide id="3" orient="horz" pos="99" userDrawn="1">
          <p15:clr>
            <a:srgbClr val="FBAE40"/>
          </p15:clr>
        </p15:guide>
        <p15:guide id="4" pos="423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" y="138135"/>
            <a:ext cx="8385048" cy="32879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55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88" indent="-228588" algn="l" defTabSz="914355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178" indent="-228588" algn="l" defTabSz="914355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66" indent="-228588" algn="l" defTabSz="914355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355" indent="-228588" algn="l" defTabSz="914355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44" indent="-228588" algn="l" defTabSz="914355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32" indent="-228588" algn="l" defTabSz="914355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20" indent="-228588" algn="l" defTabSz="914355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20" indent="-228588" algn="l" defTabSz="914355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7542" y="0"/>
            <a:ext cx="4083343" cy="47219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013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121821" y="133458"/>
            <a:ext cx="4036524" cy="55835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 defTabSz="914355"/>
            <a:r>
              <a:rPr lang="en-US" sz="1800" dirty="0">
                <a:solidFill>
                  <a:srgbClr val="FFFFFF"/>
                </a:solidFill>
                <a:latin typeface="Arial"/>
                <a:cs typeface="Arial"/>
              </a:rPr>
              <a:t>Kalyan Puramsetti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F2D3589D-7141-F449-ABCC-136561BE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" y="1795764"/>
            <a:ext cx="3153650" cy="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62" tIns="18062" rIns="18062" bIns="18062" numCol="1" anchor="ctr" anchorCtr="0" compatLnSpc="1">
            <a:prstTxWarp prst="textNoShape">
              <a:avLst/>
            </a:prstTxWarp>
            <a:noAutofit/>
          </a:bodyPr>
          <a:lstStyle/>
          <a:p>
            <a:pPr defTabSz="677313">
              <a:spcBef>
                <a:spcPts val="1185"/>
              </a:spcBef>
              <a:spcAft>
                <a:spcPts val="296"/>
              </a:spcAft>
            </a:pPr>
            <a:r>
              <a:rPr lang="en-GB" sz="1383" dirty="0">
                <a:solidFill>
                  <a:prstClr val="white"/>
                </a:solidFill>
                <a:latin typeface="Calibri Light" panose="020F0302020204030204"/>
                <a:ea typeface="MS PGothic" pitchFamily="34" charset="-128"/>
                <a:cs typeface="Calibri" panose="020F0502020204030204" pitchFamily="34" charset="0"/>
              </a:rPr>
              <a:t>Education</a:t>
            </a:r>
            <a:endParaRPr lang="en-US" sz="1383" dirty="0">
              <a:solidFill>
                <a:prstClr val="white"/>
              </a:solidFill>
              <a:latin typeface="Calibri Light" panose="020F0302020204030204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85667C-2923-5E41-9EC8-B8AA3252810C}"/>
              </a:ext>
            </a:extLst>
          </p:cNvPr>
          <p:cNvSpPr txBox="1"/>
          <p:nvPr/>
        </p:nvSpPr>
        <p:spPr>
          <a:xfrm>
            <a:off x="67542" y="2000633"/>
            <a:ext cx="3969327" cy="207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 err="1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B.Tech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 - Electronics and Communication Engineering(2017-2021). </a:t>
            </a:r>
            <a:endParaRPr lang="en-US" sz="1800" dirty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245DF77-3C07-504E-9C46-E39C8B01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" y="2255086"/>
            <a:ext cx="3153650" cy="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62" tIns="18062" rIns="18062" bIns="18062" numCol="1" anchor="ctr" anchorCtr="0" compatLnSpc="1">
            <a:prstTxWarp prst="textNoShape">
              <a:avLst/>
            </a:prstTxWarp>
            <a:noAutofit/>
          </a:bodyPr>
          <a:lstStyle/>
          <a:p>
            <a:pPr defTabSz="677313">
              <a:spcBef>
                <a:spcPts val="1185"/>
              </a:spcBef>
              <a:spcAft>
                <a:spcPts val="296"/>
              </a:spcAft>
            </a:pPr>
            <a:endParaRPr lang="en-GB" sz="1383" dirty="0">
              <a:solidFill>
                <a:prstClr val="white"/>
              </a:solidFill>
              <a:latin typeface="Calibri Light" panose="020F0302020204030204"/>
              <a:ea typeface="MS PGothic" pitchFamily="34" charset="-128"/>
              <a:cs typeface="Calibri" panose="020F0502020204030204" pitchFamily="34" charset="0"/>
            </a:endParaRPr>
          </a:p>
          <a:p>
            <a:pPr defTabSz="677313">
              <a:spcBef>
                <a:spcPts val="1185"/>
              </a:spcBef>
              <a:spcAft>
                <a:spcPts val="296"/>
              </a:spcAft>
            </a:pPr>
            <a:r>
              <a:rPr lang="en-GB" sz="1383" dirty="0">
                <a:solidFill>
                  <a:prstClr val="white"/>
                </a:solidFill>
                <a:latin typeface="Calibri Light" panose="020F0302020204030204"/>
                <a:ea typeface="MS PGothic" pitchFamily="34" charset="-128"/>
                <a:cs typeface="Calibri" panose="020F0502020204030204" pitchFamily="34" charset="0"/>
              </a:rPr>
              <a:t>Technical Skills</a:t>
            </a:r>
            <a:endParaRPr lang="en-US" sz="1383" dirty="0">
              <a:solidFill>
                <a:prstClr val="white"/>
              </a:solidFill>
              <a:latin typeface="Calibri Light" panose="020F0302020204030204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4E40C3-6033-BE4E-B335-B884E0FF1943}"/>
              </a:ext>
            </a:extLst>
          </p:cNvPr>
          <p:cNvSpPr txBox="1"/>
          <p:nvPr/>
        </p:nvSpPr>
        <p:spPr>
          <a:xfrm>
            <a:off x="121821" y="2571749"/>
            <a:ext cx="3895102" cy="24393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900" dirty="0">
              <a:solidFill>
                <a:prstClr val="white"/>
              </a:solidFill>
              <a:latin typeface="Calibri" panose="020F0502020204030204"/>
              <a:ea typeface="MS PGothic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Languages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: Core Java(Java 8), J2EE, AWS(EC2, S3, RDS), Linux.</a:t>
            </a:r>
          </a:p>
          <a:p>
            <a:endParaRPr lang="en-US" sz="900" dirty="0">
              <a:solidFill>
                <a:prstClr val="white"/>
              </a:solidFill>
              <a:latin typeface="Calibri" panose="020F0502020204030204"/>
              <a:ea typeface="MS PGothic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Framework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: Spring boot and Microservices, REST APIs.</a:t>
            </a:r>
          </a:p>
          <a:p>
            <a:endParaRPr lang="en-US" sz="900" dirty="0">
              <a:solidFill>
                <a:prstClr val="white"/>
              </a:solidFill>
              <a:latin typeface="Calibri" panose="020F0502020204030204"/>
              <a:ea typeface="MS PGothic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Databases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: MySQL</a:t>
            </a:r>
          </a:p>
          <a:p>
            <a:endParaRPr lang="en-US" sz="900" dirty="0">
              <a:solidFill>
                <a:prstClr val="white"/>
              </a:solidFill>
              <a:latin typeface="Calibri" panose="020F0502020204030204"/>
              <a:ea typeface="MS PGothic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Tools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: STS IDE, </a:t>
            </a:r>
            <a:r>
              <a:rPr lang="en-US" sz="900" dirty="0" err="1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MySql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 workbench, Postman, </a:t>
            </a:r>
            <a:r>
              <a:rPr lang="en-US" sz="900" dirty="0" err="1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MobaXterm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, Putty, Jira, Swagger, Jenkins, SonarQube, GitHub, Gerrit, Apache </a:t>
            </a:r>
            <a:r>
              <a:rPr lang="en-US" sz="900" dirty="0" err="1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kafka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.</a:t>
            </a:r>
          </a:p>
          <a:p>
            <a:endParaRPr lang="en-US" sz="900" dirty="0">
              <a:solidFill>
                <a:prstClr val="white"/>
              </a:solidFill>
              <a:latin typeface="Calibri" panose="020F0502020204030204"/>
              <a:ea typeface="MS PGothic"/>
              <a:cs typeface="Calibri"/>
            </a:endParaRPr>
          </a:p>
          <a:p>
            <a:r>
              <a:rPr lang="en-US" sz="11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Contact Details</a:t>
            </a:r>
          </a:p>
          <a:p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Ph no: +916305628286</a:t>
            </a:r>
          </a:p>
          <a:p>
            <a:r>
              <a:rPr lang="en-US" sz="900" dirty="0">
                <a:solidFill>
                  <a:prstClr val="white"/>
                </a:solidFill>
                <a:latin typeface="Calibri" panose="020F0502020204030204"/>
                <a:ea typeface="MS PGothic"/>
                <a:cs typeface="Calibri"/>
              </a:rPr>
              <a:t>Email: puramsettikalyan99@gmail.com</a:t>
            </a:r>
          </a:p>
          <a:p>
            <a:pPr marL="342891" lvl="1"/>
            <a:endParaRPr lang="en-US" sz="900" dirty="0">
              <a:solidFill>
                <a:prstClr val="white"/>
              </a:solidFill>
              <a:latin typeface="Calibri" panose="020F0502020204030204"/>
              <a:ea typeface="MS PGothic"/>
              <a:cs typeface="Calibri"/>
            </a:endParaRPr>
          </a:p>
          <a:p>
            <a:pPr marL="342891" lvl="1"/>
            <a:endParaRPr lang="en-US" sz="900" dirty="0">
              <a:solidFill>
                <a:prstClr val="white"/>
              </a:solidFill>
              <a:latin typeface="Calibri" panose="020F0502020204030204"/>
              <a:ea typeface="MS PGothic"/>
              <a:cs typeface="Calibri"/>
            </a:endParaRPr>
          </a:p>
          <a:p>
            <a:pPr marL="342891" lvl="1"/>
            <a:endParaRPr lang="en-US" sz="900" dirty="0">
              <a:solidFill>
                <a:prstClr val="white"/>
              </a:solidFill>
              <a:latin typeface="Calibri" panose="020F0502020204030204"/>
              <a:ea typeface="MS PGothic"/>
              <a:cs typeface="Calibri"/>
            </a:endParaRPr>
          </a:p>
          <a:p>
            <a:pPr marL="342891" lvl="1"/>
            <a:endParaRPr lang="en-US" sz="900" dirty="0">
              <a:solidFill>
                <a:prstClr val="white"/>
              </a:solidFill>
              <a:latin typeface="Calibri" panose="020F0502020204030204"/>
              <a:ea typeface="MS PGothic"/>
              <a:cs typeface="Calibri"/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0DB3EEB3-7BC5-7943-A2E5-C09BA3A8D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963" y="266933"/>
            <a:ext cx="4539846" cy="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62" tIns="18062" rIns="18062" bIns="18062" numCol="1" anchor="ctr" anchorCtr="0" compatLnSpc="1">
            <a:prstTxWarp prst="textNoShape">
              <a:avLst/>
            </a:prstTxWarp>
            <a:noAutofit/>
          </a:bodyPr>
          <a:lstStyle/>
          <a:p>
            <a:pPr defTabSz="677313">
              <a:spcBef>
                <a:spcPts val="1185"/>
              </a:spcBef>
              <a:spcAft>
                <a:spcPts val="296"/>
              </a:spcAft>
            </a:pPr>
            <a:r>
              <a:rPr lang="en-GB" sz="1383" b="1" dirty="0">
                <a:solidFill>
                  <a:srgbClr val="0033A0"/>
                </a:solidFill>
                <a:latin typeface="Calibri Light" panose="020F0302020204030204"/>
                <a:ea typeface="MS PGothic" pitchFamily="34" charset="-128"/>
                <a:cs typeface="Calibri" panose="020F0502020204030204" pitchFamily="34" charset="0"/>
              </a:rPr>
              <a:t>Highlights </a:t>
            </a:r>
            <a:endParaRPr lang="en-US" sz="1383" b="1" dirty="0">
              <a:solidFill>
                <a:srgbClr val="0033A0"/>
              </a:solidFill>
              <a:latin typeface="Calibri Light" panose="020F0302020204030204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EC404AF4-29EF-4146-AEDA-56E11B29E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862" y="1876242"/>
            <a:ext cx="4539846" cy="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62" tIns="18062" rIns="18062" bIns="18062" numCol="1" anchor="ctr" anchorCtr="0" compatLnSpc="1">
            <a:prstTxWarp prst="textNoShape">
              <a:avLst/>
            </a:prstTxWarp>
            <a:noAutofit/>
          </a:bodyPr>
          <a:lstStyle/>
          <a:p>
            <a:pPr defTabSz="677313">
              <a:spcBef>
                <a:spcPts val="1185"/>
              </a:spcBef>
              <a:spcAft>
                <a:spcPts val="296"/>
              </a:spcAft>
            </a:pPr>
            <a:r>
              <a:rPr lang="en-GB" sz="1383" b="1" dirty="0">
                <a:solidFill>
                  <a:srgbClr val="0033A0"/>
                </a:solidFill>
                <a:latin typeface="Calibri Light" panose="020F0302020204030204"/>
                <a:ea typeface="MS PGothic" pitchFamily="34" charset="-128"/>
                <a:cs typeface="Calibri" panose="020F0502020204030204" pitchFamily="34" charset="0"/>
              </a:rPr>
              <a:t>Experience</a:t>
            </a:r>
            <a:endParaRPr lang="en-US" sz="1383" b="1" dirty="0">
              <a:solidFill>
                <a:srgbClr val="0033A0"/>
              </a:solidFill>
              <a:latin typeface="Calibri Light" panose="020F0302020204030204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E7ED5F-A396-5141-AB90-9B12B6D31167}"/>
              </a:ext>
            </a:extLst>
          </p:cNvPr>
          <p:cNvSpPr txBox="1"/>
          <p:nvPr/>
        </p:nvSpPr>
        <p:spPr>
          <a:xfrm>
            <a:off x="4224165" y="549164"/>
            <a:ext cx="4866149" cy="13157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Almost 2yrs</a:t>
            </a:r>
            <a:r>
              <a:rPr lang="en-US" sz="900" b="1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(Sep 2021 – Present) </a:t>
            </a: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of IT experience specialized in core java, Spring boot and microservices.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Worked for US based health insurance client that provides health and insurance benefits to the citizens 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Worked for the development of above health insurance intranet web application. </a:t>
            </a:r>
          </a:p>
          <a:p>
            <a:pPr marL="635"/>
            <a:endParaRPr lang="en-US" sz="900" dirty="0">
              <a:solidFill>
                <a:srgbClr val="000000"/>
              </a:solidFill>
              <a:latin typeface="Calibri"/>
              <a:ea typeface="MS PGothic"/>
              <a:cs typeface="Calibri"/>
            </a:endParaRP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4 months</a:t>
            </a:r>
            <a:r>
              <a:rPr lang="en-US" sz="900" b="1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(Mar 2021 – July 2021) </a:t>
            </a: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of internship at cognizant trained in Core java, J2EE, Spring Boot and Microservices, AWS(EC2, S3, RDS).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Developed an E-commerce web application as a mini-project.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877ECF-465A-7945-95B0-0C376A841441}"/>
              </a:ext>
            </a:extLst>
          </p:cNvPr>
          <p:cNvSpPr txBox="1"/>
          <p:nvPr/>
        </p:nvSpPr>
        <p:spPr>
          <a:xfrm>
            <a:off x="4150885" y="2147345"/>
            <a:ext cx="4831774" cy="2562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43" indent="-285108">
              <a:buFont typeface="Arial,Sans-Serif"/>
              <a:buChar char="•"/>
            </a:pPr>
            <a:endParaRPr lang="en-US" sz="900" dirty="0">
              <a:solidFill>
                <a:srgbClr val="000000"/>
              </a:solidFill>
              <a:latin typeface="Calibri"/>
              <a:ea typeface="MS PGothic"/>
              <a:cs typeface="Calibri"/>
            </a:endParaRP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Developed almost four APIs(Login management, Data collection, Reports generation, Eligibility Determination(ED)) in our application.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Maintained one central MySQL RDS database that stored data for all APIs.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Swagger and Postman are used for the REST APIs testing.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Used SonarQube for the code review which detects bugs, vulnerabilities etc.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For the source code management used Gerrit-code-review and GitHub. 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Used Jenkins tool to get code from </a:t>
            </a:r>
            <a:r>
              <a:rPr lang="en-US" sz="900" dirty="0" err="1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github</a:t>
            </a: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, to build using maven and to run in tomcat server.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Deployed and run APIs using AWS EC2 </a:t>
            </a:r>
            <a:r>
              <a:rPr lang="en-US" sz="900" dirty="0" err="1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linux</a:t>
            </a: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 instance through </a:t>
            </a:r>
            <a:r>
              <a:rPr lang="en-US" sz="900" dirty="0" err="1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MobaXterm</a:t>
            </a: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Follow the Agile methodology for the project management.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Participated in regular meetings, code reviews, and submitted progress on time.</a:t>
            </a:r>
          </a:p>
          <a:p>
            <a:pPr marL="635"/>
            <a:endParaRPr lang="en-US" sz="900" dirty="0">
              <a:solidFill>
                <a:srgbClr val="000000"/>
              </a:solidFill>
              <a:latin typeface="Calibri"/>
              <a:ea typeface="MS PGothic"/>
              <a:cs typeface="Calibri"/>
            </a:endParaRP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In internship developed </a:t>
            </a:r>
            <a:r>
              <a:rPr lang="en-US" sz="900" dirty="0" err="1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PurchaseManagement</a:t>
            </a: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 Microservices which handles order request and cart details, Use MySQL cloud RDS database for storing of order and cart details.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For every order or cancellation request stored one </a:t>
            </a:r>
            <a:r>
              <a:rPr lang="en-US" sz="900" dirty="0" err="1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kafka</a:t>
            </a: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 message in separate table.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Deployed using AWS EC2 instance and S3 bucket and made publicly accessible.</a:t>
            </a:r>
          </a:p>
          <a:p>
            <a:pPr marL="285743" indent="-285108">
              <a:buFont typeface="Arial,Sans-Serif"/>
              <a:buChar char="•"/>
            </a:pP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For source code management used </a:t>
            </a:r>
            <a:r>
              <a:rPr lang="en-US" sz="900" dirty="0" err="1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Github</a:t>
            </a:r>
            <a:r>
              <a:rPr lang="en-US" sz="900" dirty="0">
                <a:solidFill>
                  <a:srgbClr val="000000"/>
                </a:solidFill>
                <a:latin typeface="Calibri"/>
                <a:ea typeface="MS PGothic"/>
                <a:cs typeface="Calibri"/>
              </a:rPr>
              <a:t>.</a:t>
            </a:r>
          </a:p>
          <a:p>
            <a:pPr marL="635"/>
            <a:endParaRPr lang="en-US" sz="900" dirty="0">
              <a:solidFill>
                <a:srgbClr val="000000"/>
              </a:solidFill>
              <a:latin typeface="Calibri"/>
              <a:ea typeface="MS PGothic"/>
              <a:cs typeface="Calibri"/>
            </a:endParaRPr>
          </a:p>
        </p:txBody>
      </p: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E4962DDF-C25A-7C48-978A-C6C94AB2BCB3}"/>
              </a:ext>
            </a:extLst>
          </p:cNvPr>
          <p:cNvSpPr txBox="1">
            <a:spLocks/>
          </p:cNvSpPr>
          <p:nvPr/>
        </p:nvSpPr>
        <p:spPr>
          <a:xfrm>
            <a:off x="510202" y="4786253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33A0"/>
              </a:solidFill>
              <a:latin typeface="Arial"/>
            </a:endParaRPr>
          </a:p>
        </p:txBody>
      </p:sp>
      <p:sp>
        <p:nvSpPr>
          <p:cNvPr id="40" name="Slide Number Placeholder 2">
            <a:extLst>
              <a:ext uri="{FF2B5EF4-FFF2-40B4-BE49-F238E27FC236}">
                <a16:creationId xmlns:a16="http://schemas.microsoft.com/office/drawing/2014/main" id="{46E3DFDE-1911-434E-A8ED-2C04321B28F8}"/>
              </a:ext>
            </a:extLst>
          </p:cNvPr>
          <p:cNvSpPr txBox="1">
            <a:spLocks/>
          </p:cNvSpPr>
          <p:nvPr/>
        </p:nvSpPr>
        <p:spPr>
          <a:xfrm>
            <a:off x="222547" y="4786253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75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FEF571-C9B4-4D92-A7F7-315B894862A8}" type="slidenum">
              <a:rPr lang="en-US" smtClean="0">
                <a:solidFill>
                  <a:srgbClr val="00B140"/>
                </a:solidFill>
                <a:latin typeface="Arial"/>
              </a:rPr>
              <a:pPr/>
              <a:t>1</a:t>
            </a:fld>
            <a:endParaRPr lang="en-US" dirty="0">
              <a:solidFill>
                <a:srgbClr val="00B140"/>
              </a:solidFill>
              <a:latin typeface="Arial"/>
            </a:endParaRPr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3657F32-31C4-AC65-29AA-32858A8CF6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12" y="527979"/>
            <a:ext cx="1228601" cy="1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2403"/>
      </p:ext>
    </p:extLst>
  </p:cSld>
  <p:clrMapOvr>
    <a:masterClrMapping/>
  </p:clrMapOvr>
</p:sld>
</file>

<file path=ppt/theme/theme1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3068B6D18B34C8F2C561B2A7A5A50" ma:contentTypeVersion="4" ma:contentTypeDescription="Create a new document." ma:contentTypeScope="" ma:versionID="fca031bf9ef2e75d07a5866b7dad69e1">
  <xsd:schema xmlns:xsd="http://www.w3.org/2001/XMLSchema" xmlns:xs="http://www.w3.org/2001/XMLSchema" xmlns:p="http://schemas.microsoft.com/office/2006/metadata/properties" xmlns:ns2="bc809a7f-d648-43c2-94d1-864f6606555b" targetNamespace="http://schemas.microsoft.com/office/2006/metadata/properties" ma:root="true" ma:fieldsID="4a22b34074643442aa56e848dc7ec4fc" ns2:_="">
    <xsd:import namespace="bc809a7f-d648-43c2-94d1-864f660655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09a7f-d648-43c2-94d1-864f660655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0CA589-1E90-4C98-B896-95A3F687C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09a7f-d648-43c2-94d1-864f660655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3D8BCC-4D23-4B10-BEB5-0F4431B0CB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8CDBF-7D71-442D-B527-93F950911641}">
  <ds:schemaRefs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c809a7f-d648-43c2-94d1-864f6606555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27889</TotalTime>
  <Words>372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Arial,Sans-Serif</vt:lpstr>
      <vt:lpstr>Calibri</vt:lpstr>
      <vt:lpstr>Calibri Light</vt:lpstr>
      <vt:lpstr>Courier New</vt:lpstr>
      <vt:lpstr>1_Cognizant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Experience &amp; References</dc:title>
  <dc:creator>Sebulun</dc:creator>
  <cp:lastModifiedBy>Kalyan, Puramsetti (Cognizant)</cp:lastModifiedBy>
  <cp:revision>971</cp:revision>
  <dcterms:created xsi:type="dcterms:W3CDTF">2019-03-05T04:36:55Z</dcterms:created>
  <dcterms:modified xsi:type="dcterms:W3CDTF">2023-06-20T13:44:52Z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0x0101000603068B6D18B34C8F2C561B2A7A5A50</vt:lpwstr>
  </property>
  <property fmtid="{D5CDD505-2E9C-101B-9397-08002B2CF9AE}" pid="3" name="MSIP_Label_e305dca8-daac-40b2-85cb-c39a1eaa36df_Enabled">
    <vt:lpwstr>true</vt:lpwstr>
  </property>
  <property fmtid="{D5CDD505-2E9C-101B-9397-08002B2CF9AE}" pid="4" name="MSIP_Label_e305dca8-daac-40b2-85cb-c39a1eaa36df_SetDate">
    <vt:lpwstr>2022-11-08T05:29:56Z</vt:lpwstr>
  </property>
  <property fmtid="{D5CDD505-2E9C-101B-9397-08002B2CF9AE}" pid="5" name="MSIP_Label_e305dca8-daac-40b2-85cb-c39a1eaa36df_Method">
    <vt:lpwstr>Standard</vt:lpwstr>
  </property>
  <property fmtid="{D5CDD505-2E9C-101B-9397-08002B2CF9AE}" pid="6" name="MSIP_Label_e305dca8-daac-40b2-85cb-c39a1eaa36df_Name">
    <vt:lpwstr>e305dca8-daac-40b2-85cb-c39a1eaa36df</vt:lpwstr>
  </property>
  <property fmtid="{D5CDD505-2E9C-101B-9397-08002B2CF9AE}" pid="7" name="MSIP_Label_e305dca8-daac-40b2-85cb-c39a1eaa36df_SiteId">
    <vt:lpwstr>ecdd899a-33be-4c33-91e4-1f1144fc2f56</vt:lpwstr>
  </property>
  <property fmtid="{D5CDD505-2E9C-101B-9397-08002B2CF9AE}" pid="8" name="MSIP_Label_e305dca8-daac-40b2-85cb-c39a1eaa36df_ActionId">
    <vt:lpwstr>801ba78b-c30d-431a-9dbb-b355b7f93512</vt:lpwstr>
  </property>
  <property fmtid="{D5CDD505-2E9C-101B-9397-08002B2CF9AE}" pid="9" name="MSIP_Label_e305dca8-daac-40b2-85cb-c39a1eaa36df_ContentBits">
    <vt:lpwstr>0</vt:lpwstr>
  </property>
</Properties>
</file>