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146847066" r:id="rId16"/>
    <p:sldId id="2146847067" r:id="rId17"/>
    <p:sldId id="2146847068" r:id="rId18"/>
    <p:sldId id="2146847069" r:id="rId19"/>
    <p:sldId id="2146847070" r:id="rId20"/>
    <p:sldId id="2146847071" r:id="rId21"/>
    <p:sldId id="2146847072" r:id="rId22"/>
    <p:sldId id="2146847073" r:id="rId23"/>
    <p:sldId id="2146847074" r:id="rId24"/>
    <p:sldId id="2146847075" r:id="rId25"/>
    <p:sldId id="268" r:id="rId26"/>
    <p:sldId id="2146847055" r:id="rId27"/>
    <p:sldId id="269" r:id="rId28"/>
    <p:sldId id="2146847059" r:id="rId29"/>
    <p:sldId id="2146847060" r:id="rId30"/>
    <p:sldId id="2146847061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F2656-1A17-41F6-9D4F-969B5D7D3FBC}" v="87" dt="2025-08-03T06:40:38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dhi Kalyan" userId="2dd2f123b48dc57c" providerId="LiveId" clId="{9FEF2656-1A17-41F6-9D4F-969B5D7D3FBC}"/>
    <pc:docChg chg="undo redo custSel addSld delSld modSld sldOrd">
      <pc:chgData name="Mandadhi Kalyan" userId="2dd2f123b48dc57c" providerId="LiveId" clId="{9FEF2656-1A17-41F6-9D4F-969B5D7D3FBC}" dt="2025-08-03T06:43:56.883" v="3136" actId="21"/>
      <pc:docMkLst>
        <pc:docMk/>
      </pc:docMkLst>
      <pc:sldChg chg="modSp mod">
        <pc:chgData name="Mandadhi Kalyan" userId="2dd2f123b48dc57c" providerId="LiveId" clId="{9FEF2656-1A17-41F6-9D4F-969B5D7D3FBC}" dt="2025-08-03T05:00:16.798" v="160" actId="20577"/>
        <pc:sldMkLst>
          <pc:docMk/>
          <pc:sldMk cId="953325580" sldId="256"/>
        </pc:sldMkLst>
        <pc:spChg chg="mod">
          <ac:chgData name="Mandadhi Kalyan" userId="2dd2f123b48dc57c" providerId="LiveId" clId="{9FEF2656-1A17-41F6-9D4F-969B5D7D3FBC}" dt="2025-08-03T04:59:06.789" v="68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Mandadhi Kalyan" userId="2dd2f123b48dc57c" providerId="LiveId" clId="{9FEF2656-1A17-41F6-9D4F-969B5D7D3FBC}" dt="2025-08-03T05:00:16.798" v="160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Mandadhi Kalyan" userId="2dd2f123b48dc57c" providerId="LiveId" clId="{9FEF2656-1A17-41F6-9D4F-969B5D7D3FBC}" dt="2025-08-03T05:02:20.896" v="163" actId="255"/>
        <pc:sldMkLst>
          <pc:docMk/>
          <pc:sldMk cId="1186421160" sldId="262"/>
        </pc:sldMkLst>
        <pc:spChg chg="mod">
          <ac:chgData name="Mandadhi Kalyan" userId="2dd2f123b48dc57c" providerId="LiveId" clId="{9FEF2656-1A17-41F6-9D4F-969B5D7D3FBC}" dt="2025-08-03T05:02:20.896" v="163" actId="255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Mandadhi Kalyan" userId="2dd2f123b48dc57c" providerId="LiveId" clId="{9FEF2656-1A17-41F6-9D4F-969B5D7D3FBC}" dt="2025-08-03T05:09:47.442" v="683" actId="20577"/>
        <pc:sldMkLst>
          <pc:docMk/>
          <pc:sldMk cId="3210358481" sldId="263"/>
        </pc:sldMkLst>
        <pc:spChg chg="mod">
          <ac:chgData name="Mandadhi Kalyan" userId="2dd2f123b48dc57c" providerId="LiveId" clId="{9FEF2656-1A17-41F6-9D4F-969B5D7D3FBC}" dt="2025-08-03T05:09:47.442" v="683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Mandadhi Kalyan" userId="2dd2f123b48dc57c" providerId="LiveId" clId="{9FEF2656-1A17-41F6-9D4F-969B5D7D3FBC}" dt="2025-08-03T05:18:19.882" v="1068" actId="20577"/>
        <pc:sldMkLst>
          <pc:docMk/>
          <pc:sldMk cId="3202024527" sldId="265"/>
        </pc:sldMkLst>
        <pc:spChg chg="add del mod">
          <ac:chgData name="Mandadhi Kalyan" userId="2dd2f123b48dc57c" providerId="LiveId" clId="{9FEF2656-1A17-41F6-9D4F-969B5D7D3FBC}" dt="2025-08-03T05:18:19.882" v="1068" actId="20577"/>
          <ac:spMkLst>
            <pc:docMk/>
            <pc:sldMk cId="3202024527" sldId="265"/>
            <ac:spMk id="2" creationId="{C4FFAF3C-BA60-9181-132C-C36C403AAEA7}"/>
          </ac:spMkLst>
        </pc:spChg>
        <pc:spChg chg="add">
          <ac:chgData name="Mandadhi Kalyan" userId="2dd2f123b48dc57c" providerId="LiveId" clId="{9FEF2656-1A17-41F6-9D4F-969B5D7D3FBC}" dt="2025-08-03T05:11:56.804" v="685"/>
          <ac:spMkLst>
            <pc:docMk/>
            <pc:sldMk cId="3202024527" sldId="265"/>
            <ac:spMk id="3" creationId="{B3254874-E8C6-8FC4-7FF3-A98949D5658C}"/>
          </ac:spMkLst>
        </pc:spChg>
        <pc:spChg chg="add">
          <ac:chgData name="Mandadhi Kalyan" userId="2dd2f123b48dc57c" providerId="LiveId" clId="{9FEF2656-1A17-41F6-9D4F-969B5D7D3FBC}" dt="2025-08-03T05:12:02.307" v="686"/>
          <ac:spMkLst>
            <pc:docMk/>
            <pc:sldMk cId="3202024527" sldId="265"/>
            <ac:spMk id="4" creationId="{7B434278-E354-FD49-5320-C41096032B33}"/>
          </ac:spMkLst>
        </pc:spChg>
        <pc:spChg chg="add del mod">
          <ac:chgData name="Mandadhi Kalyan" userId="2dd2f123b48dc57c" providerId="LiveId" clId="{9FEF2656-1A17-41F6-9D4F-969B5D7D3FBC}" dt="2025-08-03T05:12:37.805" v="743" actId="14100"/>
          <ac:spMkLst>
            <pc:docMk/>
            <pc:sldMk cId="3202024527" sldId="265"/>
            <ac:spMk id="6" creationId="{FBE19B5A-0789-B26D-A357-41D1CEACA77F}"/>
          </ac:spMkLst>
        </pc:spChg>
        <pc:spChg chg="add mod">
          <ac:chgData name="Mandadhi Kalyan" userId="2dd2f123b48dc57c" providerId="LiveId" clId="{9FEF2656-1A17-41F6-9D4F-969B5D7D3FBC}" dt="2025-08-03T05:12:32.833" v="741" actId="478"/>
          <ac:spMkLst>
            <pc:docMk/>
            <pc:sldMk cId="3202024527" sldId="265"/>
            <ac:spMk id="7" creationId="{8D38A2FD-0833-1F2A-3D0F-E85FD9D467AB}"/>
          </ac:spMkLst>
        </pc:spChg>
      </pc:sldChg>
      <pc:sldChg chg="addSp modSp mod">
        <pc:chgData name="Mandadhi Kalyan" userId="2dd2f123b48dc57c" providerId="LiveId" clId="{9FEF2656-1A17-41F6-9D4F-969B5D7D3FBC}" dt="2025-08-03T05:27:34.222" v="1228"/>
        <pc:sldMkLst>
          <pc:docMk/>
          <pc:sldMk cId="4154508776" sldId="266"/>
        </pc:sldMkLst>
        <pc:spChg chg="mod">
          <ac:chgData name="Mandadhi Kalyan" userId="2dd2f123b48dc57c" providerId="LiveId" clId="{9FEF2656-1A17-41F6-9D4F-969B5D7D3FBC}" dt="2025-08-03T05:27:34.222" v="1228"/>
          <ac:spMkLst>
            <pc:docMk/>
            <pc:sldMk cId="4154508776" sldId="266"/>
            <ac:spMk id="2" creationId="{F7F0871F-2198-9E37-C96F-3611AA199B60}"/>
          </ac:spMkLst>
        </pc:spChg>
        <pc:spChg chg="add">
          <ac:chgData name="Mandadhi Kalyan" userId="2dd2f123b48dc57c" providerId="LiveId" clId="{9FEF2656-1A17-41F6-9D4F-969B5D7D3FBC}" dt="2025-08-03T05:23:53.425" v="1157"/>
          <ac:spMkLst>
            <pc:docMk/>
            <pc:sldMk cId="4154508776" sldId="266"/>
            <ac:spMk id="3" creationId="{FDB97588-5CD8-8A81-D23D-AFA3B212FB77}"/>
          </ac:spMkLst>
        </pc:spChg>
      </pc:sldChg>
      <pc:sldChg chg="addSp delSp modSp mod">
        <pc:chgData name="Mandadhi Kalyan" userId="2dd2f123b48dc57c" providerId="LiveId" clId="{9FEF2656-1A17-41F6-9D4F-969B5D7D3FBC}" dt="2025-08-03T05:33:23.336" v="1361" actId="113"/>
        <pc:sldMkLst>
          <pc:docMk/>
          <pc:sldMk cId="1483293388" sldId="267"/>
        </pc:sldMkLst>
        <pc:spChg chg="del mod">
          <ac:chgData name="Mandadhi Kalyan" userId="2dd2f123b48dc57c" providerId="LiveId" clId="{9FEF2656-1A17-41F6-9D4F-969B5D7D3FBC}" dt="2025-08-03T05:31:23.568" v="1233" actId="931"/>
          <ac:spMkLst>
            <pc:docMk/>
            <pc:sldMk cId="1483293388" sldId="267"/>
            <ac:spMk id="2" creationId="{D3304455-6802-6CA9-8475-2F6DD1B8D409}"/>
          </ac:spMkLst>
        </pc:spChg>
        <pc:spChg chg="add mod">
          <ac:chgData name="Mandadhi Kalyan" userId="2dd2f123b48dc57c" providerId="LiveId" clId="{9FEF2656-1A17-41F6-9D4F-969B5D7D3FBC}" dt="2025-08-03T05:33:23.336" v="1361" actId="113"/>
          <ac:spMkLst>
            <pc:docMk/>
            <pc:sldMk cId="1483293388" sldId="267"/>
            <ac:spMk id="6" creationId="{6AE4DDD0-45C0-387D-B2E2-4EF12BC328E7}"/>
          </ac:spMkLst>
        </pc:spChg>
        <pc:picChg chg="add mod">
          <ac:chgData name="Mandadhi Kalyan" userId="2dd2f123b48dc57c" providerId="LiveId" clId="{9FEF2656-1A17-41F6-9D4F-969B5D7D3FBC}" dt="2025-08-03T05:31:47.857" v="1237" actId="1076"/>
          <ac:picMkLst>
            <pc:docMk/>
            <pc:sldMk cId="1483293388" sldId="267"/>
            <ac:picMk id="4" creationId="{ED8E0C62-DC72-9F89-7BDA-901B17954F73}"/>
          </ac:picMkLst>
        </pc:picChg>
      </pc:sldChg>
      <pc:sldChg chg="addSp delSp modSp mod">
        <pc:chgData name="Mandadhi Kalyan" userId="2dd2f123b48dc57c" providerId="LiveId" clId="{9FEF2656-1A17-41F6-9D4F-969B5D7D3FBC}" dt="2025-08-03T06:34:00.416" v="2765" actId="20577"/>
        <pc:sldMkLst>
          <pc:docMk/>
          <pc:sldMk cId="3183315129" sldId="268"/>
        </pc:sldMkLst>
        <pc:spChg chg="add del mod">
          <ac:chgData name="Mandadhi Kalyan" userId="2dd2f123b48dc57c" providerId="LiveId" clId="{9FEF2656-1A17-41F6-9D4F-969B5D7D3FBC}" dt="2025-08-03T06:34:00.416" v="2765" actId="20577"/>
          <ac:spMkLst>
            <pc:docMk/>
            <pc:sldMk cId="3183315129" sldId="268"/>
            <ac:spMk id="2" creationId="{005E46AB-32C4-4B57-A2B1-50738A64BE1B}"/>
          </ac:spMkLst>
        </pc:spChg>
        <pc:spChg chg="add">
          <ac:chgData name="Mandadhi Kalyan" userId="2dd2f123b48dc57c" providerId="LiveId" clId="{9FEF2656-1A17-41F6-9D4F-969B5D7D3FBC}" dt="2025-08-03T06:30:49.476" v="2338"/>
          <ac:spMkLst>
            <pc:docMk/>
            <pc:sldMk cId="3183315129" sldId="268"/>
            <ac:spMk id="3" creationId="{D4AFFF85-8A56-D670-39E7-FFD010B7D2F5}"/>
          </ac:spMkLst>
        </pc:spChg>
        <pc:spChg chg="add mod">
          <ac:chgData name="Mandadhi Kalyan" userId="2dd2f123b48dc57c" providerId="LiveId" clId="{9FEF2656-1A17-41F6-9D4F-969B5D7D3FBC}" dt="2025-08-03T06:31:17.895" v="2636"/>
          <ac:spMkLst>
            <pc:docMk/>
            <pc:sldMk cId="3183315129" sldId="268"/>
            <ac:spMk id="4" creationId="{BED2C6CD-FF6C-6C39-DF9A-9C4036137C69}"/>
          </ac:spMkLst>
        </pc:spChg>
        <pc:spChg chg="add mod">
          <ac:chgData name="Mandadhi Kalyan" userId="2dd2f123b48dc57c" providerId="LiveId" clId="{9FEF2656-1A17-41F6-9D4F-969B5D7D3FBC}" dt="2025-08-03T06:31:58.720" v="2639"/>
          <ac:spMkLst>
            <pc:docMk/>
            <pc:sldMk cId="3183315129" sldId="268"/>
            <ac:spMk id="6" creationId="{C1BBB7B0-2EE4-4BC4-1A8A-9A2AFE7C2F2B}"/>
          </ac:spMkLst>
        </pc:spChg>
        <pc:spChg chg="add">
          <ac:chgData name="Mandadhi Kalyan" userId="2dd2f123b48dc57c" providerId="LiveId" clId="{9FEF2656-1A17-41F6-9D4F-969B5D7D3FBC}" dt="2025-08-03T06:32:30.435" v="2644"/>
          <ac:spMkLst>
            <pc:docMk/>
            <pc:sldMk cId="3183315129" sldId="268"/>
            <ac:spMk id="7" creationId="{36545488-E431-E4C1-48BA-F2F413EAC1E2}"/>
          </ac:spMkLst>
        </pc:spChg>
        <pc:spChg chg="add">
          <ac:chgData name="Mandadhi Kalyan" userId="2dd2f123b48dc57c" providerId="LiveId" clId="{9FEF2656-1A17-41F6-9D4F-969B5D7D3FBC}" dt="2025-08-03T06:32:34.712" v="2645"/>
          <ac:spMkLst>
            <pc:docMk/>
            <pc:sldMk cId="3183315129" sldId="268"/>
            <ac:spMk id="8" creationId="{081BCA26-A1D1-9275-01FC-F68693F0D35F}"/>
          </ac:spMkLst>
        </pc:spChg>
        <pc:spChg chg="add">
          <ac:chgData name="Mandadhi Kalyan" userId="2dd2f123b48dc57c" providerId="LiveId" clId="{9FEF2656-1A17-41F6-9D4F-969B5D7D3FBC}" dt="2025-08-03T06:32:46.847" v="2647"/>
          <ac:spMkLst>
            <pc:docMk/>
            <pc:sldMk cId="3183315129" sldId="268"/>
            <ac:spMk id="9" creationId="{58913770-EBBC-675B-7AD3-D2C40A133C97}"/>
          </ac:spMkLst>
        </pc:spChg>
      </pc:sldChg>
      <pc:sldChg chg="addSp delSp modSp mod">
        <pc:chgData name="Mandadhi Kalyan" userId="2dd2f123b48dc57c" providerId="LiveId" clId="{9FEF2656-1A17-41F6-9D4F-969B5D7D3FBC}" dt="2025-08-03T06:37:19.358" v="2955" actId="20577"/>
        <pc:sldMkLst>
          <pc:docMk/>
          <pc:sldMk cId="728950222" sldId="269"/>
        </pc:sldMkLst>
        <pc:spChg chg="add del mod">
          <ac:chgData name="Mandadhi Kalyan" userId="2dd2f123b48dc57c" providerId="LiveId" clId="{9FEF2656-1A17-41F6-9D4F-969B5D7D3FBC}" dt="2025-08-03T06:37:19.358" v="2955" actId="20577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Mandadhi Kalyan" userId="2dd2f123b48dc57c" providerId="LiveId" clId="{9FEF2656-1A17-41F6-9D4F-969B5D7D3FBC}" dt="2025-08-03T06:35:36.652" v="2816"/>
          <ac:spMkLst>
            <pc:docMk/>
            <pc:sldMk cId="728950222" sldId="269"/>
            <ac:spMk id="3" creationId="{9A4D48A7-C9F6-0464-C5A0-91DBF0F3BFE7}"/>
          </ac:spMkLst>
        </pc:spChg>
        <pc:spChg chg="add mod">
          <ac:chgData name="Mandadhi Kalyan" userId="2dd2f123b48dc57c" providerId="LiveId" clId="{9FEF2656-1A17-41F6-9D4F-969B5D7D3FBC}" dt="2025-08-03T06:36:02.820" v="2818"/>
          <ac:spMkLst>
            <pc:docMk/>
            <pc:sldMk cId="728950222" sldId="269"/>
            <ac:spMk id="4" creationId="{5A47C728-EF44-55C6-33A7-203B11071372}"/>
          </ac:spMkLst>
        </pc:spChg>
        <pc:spChg chg="add">
          <ac:chgData name="Mandadhi Kalyan" userId="2dd2f123b48dc57c" providerId="LiveId" clId="{9FEF2656-1A17-41F6-9D4F-969B5D7D3FBC}" dt="2025-08-03T06:36:32.307" v="2820"/>
          <ac:spMkLst>
            <pc:docMk/>
            <pc:sldMk cId="728950222" sldId="269"/>
            <ac:spMk id="6" creationId="{3F3984E5-6162-65D6-9FF6-3B9E323BB042}"/>
          </ac:spMkLst>
        </pc:spChg>
      </pc:sldChg>
      <pc:sldChg chg="modSp">
        <pc:chgData name="Mandadhi Kalyan" userId="2dd2f123b48dc57c" providerId="LiveId" clId="{9FEF2656-1A17-41F6-9D4F-969B5D7D3FBC}" dt="2025-08-03T06:34:30.012" v="2766"/>
        <pc:sldMkLst>
          <pc:docMk/>
          <pc:sldMk cId="614882681" sldId="2146847055"/>
        </pc:sldMkLst>
        <pc:spChg chg="mod">
          <ac:chgData name="Mandadhi Kalyan" userId="2dd2f123b48dc57c" providerId="LiveId" clId="{9FEF2656-1A17-41F6-9D4F-969B5D7D3FBC}" dt="2025-08-03T06:34:30.012" v="2766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Mandadhi Kalyan" userId="2dd2f123b48dc57c" providerId="LiveId" clId="{9FEF2656-1A17-41F6-9D4F-969B5D7D3FBC}" dt="2025-08-03T06:40:06.410" v="3015" actId="1076"/>
        <pc:sldMkLst>
          <pc:docMk/>
          <pc:sldMk cId="384733178" sldId="2146847059"/>
        </pc:sldMkLst>
        <pc:spChg chg="del mod">
          <ac:chgData name="Mandadhi Kalyan" userId="2dd2f123b48dc57c" providerId="LiveId" clId="{9FEF2656-1A17-41F6-9D4F-969B5D7D3FBC}" dt="2025-08-03T06:40:03.997" v="3014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Mandadhi Kalyan" userId="2dd2f123b48dc57c" providerId="LiveId" clId="{9FEF2656-1A17-41F6-9D4F-969B5D7D3FBC}" dt="2025-08-03T06:40:06.410" v="3015" actId="1076"/>
          <ac:picMkLst>
            <pc:docMk/>
            <pc:sldMk cId="384733178" sldId="2146847059"/>
            <ac:picMk id="5" creationId="{5EE67653-15A2-9BAE-01FF-8C6727282A82}"/>
          </ac:picMkLst>
        </pc:picChg>
      </pc:sldChg>
      <pc:sldChg chg="addSp delSp modSp mod ord">
        <pc:chgData name="Mandadhi Kalyan" userId="2dd2f123b48dc57c" providerId="LiveId" clId="{9FEF2656-1A17-41F6-9D4F-969B5D7D3FBC}" dt="2025-08-03T06:40:22.769" v="3066" actId="1076"/>
        <pc:sldMkLst>
          <pc:docMk/>
          <pc:sldMk cId="4128710330" sldId="2146847060"/>
        </pc:sldMkLst>
        <pc:spChg chg="del mod">
          <ac:chgData name="Mandadhi Kalyan" userId="2dd2f123b48dc57c" providerId="LiveId" clId="{9FEF2656-1A17-41F6-9D4F-969B5D7D3FBC}" dt="2025-08-03T06:40:20.777" v="3065" actId="931"/>
          <ac:spMkLst>
            <pc:docMk/>
            <pc:sldMk cId="4128710330" sldId="2146847060"/>
            <ac:spMk id="3" creationId="{177D9613-6E93-8A63-8EC7-750760D77FD8}"/>
          </ac:spMkLst>
        </pc:spChg>
        <pc:picChg chg="add mod">
          <ac:chgData name="Mandadhi Kalyan" userId="2dd2f123b48dc57c" providerId="LiveId" clId="{9FEF2656-1A17-41F6-9D4F-969B5D7D3FBC}" dt="2025-08-03T06:40:22.769" v="3066" actId="1076"/>
          <ac:picMkLst>
            <pc:docMk/>
            <pc:sldMk cId="4128710330" sldId="2146847060"/>
            <ac:picMk id="5" creationId="{B509215C-D1AA-EECE-9F29-5CADEC8AD509}"/>
          </ac:picMkLst>
        </pc:picChg>
      </pc:sldChg>
      <pc:sldChg chg="addSp delSp modSp mod">
        <pc:chgData name="Mandadhi Kalyan" userId="2dd2f123b48dc57c" providerId="LiveId" clId="{9FEF2656-1A17-41F6-9D4F-969B5D7D3FBC}" dt="2025-08-03T06:40:41.842" v="3109" actId="1076"/>
        <pc:sldMkLst>
          <pc:docMk/>
          <pc:sldMk cId="2171852726" sldId="2146847061"/>
        </pc:sldMkLst>
        <pc:spChg chg="del mod">
          <ac:chgData name="Mandadhi Kalyan" userId="2dd2f123b48dc57c" providerId="LiveId" clId="{9FEF2656-1A17-41F6-9D4F-969B5D7D3FBC}" dt="2025-08-03T06:40:38.345" v="3107" actId="931"/>
          <ac:spMkLst>
            <pc:docMk/>
            <pc:sldMk cId="2171852726" sldId="2146847061"/>
            <ac:spMk id="3" creationId="{177D9613-6E93-8A63-8EC7-750760D77FD8}"/>
          </ac:spMkLst>
        </pc:spChg>
        <pc:picChg chg="add mod">
          <ac:chgData name="Mandadhi Kalyan" userId="2dd2f123b48dc57c" providerId="LiveId" clId="{9FEF2656-1A17-41F6-9D4F-969B5D7D3FBC}" dt="2025-08-03T06:40:41.842" v="3109" actId="1076"/>
          <ac:picMkLst>
            <pc:docMk/>
            <pc:sldMk cId="2171852726" sldId="2146847061"/>
            <ac:picMk id="5" creationId="{DF94FF88-E0FA-ABF3-19D5-D9050E8FEA7F}"/>
          </ac:picMkLst>
        </pc:picChg>
      </pc:sldChg>
      <pc:sldChg chg="addSp delSp modSp new mod">
        <pc:chgData name="Mandadhi Kalyan" userId="2dd2f123b48dc57c" providerId="LiveId" clId="{9FEF2656-1A17-41F6-9D4F-969B5D7D3FBC}" dt="2025-08-03T06:41:50.136" v="3110" actId="21"/>
        <pc:sldMkLst>
          <pc:docMk/>
          <pc:sldMk cId="2714046097" sldId="2146847062"/>
        </pc:sldMkLst>
        <pc:spChg chg="del">
          <ac:chgData name="Mandadhi Kalyan" userId="2dd2f123b48dc57c" providerId="LiveId" clId="{9FEF2656-1A17-41F6-9D4F-969B5D7D3FBC}" dt="2025-08-03T06:41:50.136" v="3110" actId="21"/>
          <ac:spMkLst>
            <pc:docMk/>
            <pc:sldMk cId="2714046097" sldId="2146847062"/>
            <ac:spMk id="2" creationId="{6994DF92-4F48-427F-056A-1230D547676E}"/>
          </ac:spMkLst>
        </pc:spChg>
        <pc:spChg chg="del">
          <ac:chgData name="Mandadhi Kalyan" userId="2dd2f123b48dc57c" providerId="LiveId" clId="{9FEF2656-1A17-41F6-9D4F-969B5D7D3FBC}" dt="2025-08-03T05:36:56.087" v="1362" actId="931"/>
          <ac:spMkLst>
            <pc:docMk/>
            <pc:sldMk cId="2714046097" sldId="2146847062"/>
            <ac:spMk id="3" creationId="{BE72F20C-9F53-1D5A-355B-A4932EB79ED9}"/>
          </ac:spMkLst>
        </pc:spChg>
        <pc:spChg chg="add mod">
          <ac:chgData name="Mandadhi Kalyan" userId="2dd2f123b48dc57c" providerId="LiveId" clId="{9FEF2656-1A17-41F6-9D4F-969B5D7D3FBC}" dt="2025-08-03T05:38:29.883" v="1486" actId="113"/>
          <ac:spMkLst>
            <pc:docMk/>
            <pc:sldMk cId="2714046097" sldId="2146847062"/>
            <ac:spMk id="6" creationId="{6FE2A865-F207-FE2C-8083-4D7577817B7E}"/>
          </ac:spMkLst>
        </pc:spChg>
        <pc:picChg chg="add mod">
          <ac:chgData name="Mandadhi Kalyan" userId="2dd2f123b48dc57c" providerId="LiveId" clId="{9FEF2656-1A17-41F6-9D4F-969B5D7D3FBC}" dt="2025-08-03T05:37:00.533" v="1364" actId="1076"/>
          <ac:picMkLst>
            <pc:docMk/>
            <pc:sldMk cId="2714046097" sldId="2146847062"/>
            <ac:picMk id="5" creationId="{A8E5A5C8-CBA5-A3B4-10B4-ACAB58571173}"/>
          </ac:picMkLst>
        </pc:picChg>
      </pc:sldChg>
      <pc:sldChg chg="addSp delSp modSp new mod">
        <pc:chgData name="Mandadhi Kalyan" userId="2dd2f123b48dc57c" providerId="LiveId" clId="{9FEF2656-1A17-41F6-9D4F-969B5D7D3FBC}" dt="2025-08-03T06:42:16.903" v="3124" actId="20577"/>
        <pc:sldMkLst>
          <pc:docMk/>
          <pc:sldMk cId="2197589588" sldId="2146847063"/>
        </pc:sldMkLst>
        <pc:spChg chg="del">
          <ac:chgData name="Mandadhi Kalyan" userId="2dd2f123b48dc57c" providerId="LiveId" clId="{9FEF2656-1A17-41F6-9D4F-969B5D7D3FBC}" dt="2025-08-03T06:41:57.623" v="3111" actId="21"/>
          <ac:spMkLst>
            <pc:docMk/>
            <pc:sldMk cId="2197589588" sldId="2146847063"/>
            <ac:spMk id="2" creationId="{56D26701-E427-FDDD-78E2-F279C0E92E4B}"/>
          </ac:spMkLst>
        </pc:spChg>
        <pc:spChg chg="del">
          <ac:chgData name="Mandadhi Kalyan" userId="2dd2f123b48dc57c" providerId="LiveId" clId="{9FEF2656-1A17-41F6-9D4F-969B5D7D3FBC}" dt="2025-08-03T05:39:27.658" v="1487" actId="931"/>
          <ac:spMkLst>
            <pc:docMk/>
            <pc:sldMk cId="2197589588" sldId="2146847063"/>
            <ac:spMk id="3" creationId="{DB550952-CC0D-64CD-0FDA-3E0A3642C9D2}"/>
          </ac:spMkLst>
        </pc:spChg>
        <pc:spChg chg="add mod">
          <ac:chgData name="Mandadhi Kalyan" userId="2dd2f123b48dc57c" providerId="LiveId" clId="{9FEF2656-1A17-41F6-9D4F-969B5D7D3FBC}" dt="2025-08-03T06:42:16.903" v="3124" actId="20577"/>
          <ac:spMkLst>
            <pc:docMk/>
            <pc:sldMk cId="2197589588" sldId="2146847063"/>
            <ac:spMk id="6" creationId="{71AF1F35-69CE-E19E-7802-7BB603C9E3CA}"/>
          </ac:spMkLst>
        </pc:spChg>
        <pc:picChg chg="add mod">
          <ac:chgData name="Mandadhi Kalyan" userId="2dd2f123b48dc57c" providerId="LiveId" clId="{9FEF2656-1A17-41F6-9D4F-969B5D7D3FBC}" dt="2025-08-03T05:39:27.658" v="1487" actId="931"/>
          <ac:picMkLst>
            <pc:docMk/>
            <pc:sldMk cId="2197589588" sldId="2146847063"/>
            <ac:picMk id="5" creationId="{2AB6D017-DA60-5C5D-48BF-5941ABC130FB}"/>
          </ac:picMkLst>
        </pc:picChg>
      </pc:sldChg>
      <pc:sldChg chg="addSp delSp modSp new mod">
        <pc:chgData name="Mandadhi Kalyan" userId="2dd2f123b48dc57c" providerId="LiveId" clId="{9FEF2656-1A17-41F6-9D4F-969B5D7D3FBC}" dt="2025-08-03T06:42:25.760" v="3125" actId="21"/>
        <pc:sldMkLst>
          <pc:docMk/>
          <pc:sldMk cId="4142697595" sldId="2146847064"/>
        </pc:sldMkLst>
        <pc:spChg chg="del">
          <ac:chgData name="Mandadhi Kalyan" userId="2dd2f123b48dc57c" providerId="LiveId" clId="{9FEF2656-1A17-41F6-9D4F-969B5D7D3FBC}" dt="2025-08-03T06:42:25.760" v="3125" actId="21"/>
          <ac:spMkLst>
            <pc:docMk/>
            <pc:sldMk cId="4142697595" sldId="2146847064"/>
            <ac:spMk id="2" creationId="{B013DD9E-937B-1866-F68E-839304A89BBA}"/>
          </ac:spMkLst>
        </pc:spChg>
        <pc:spChg chg="del">
          <ac:chgData name="Mandadhi Kalyan" userId="2dd2f123b48dc57c" providerId="LiveId" clId="{9FEF2656-1A17-41F6-9D4F-969B5D7D3FBC}" dt="2025-08-03T05:40:32.445" v="1528" actId="931"/>
          <ac:spMkLst>
            <pc:docMk/>
            <pc:sldMk cId="4142697595" sldId="2146847064"/>
            <ac:spMk id="3" creationId="{187C2EB2-66FD-8CB9-400B-941610AA0064}"/>
          </ac:spMkLst>
        </pc:spChg>
        <pc:spChg chg="add mod">
          <ac:chgData name="Mandadhi Kalyan" userId="2dd2f123b48dc57c" providerId="LiveId" clId="{9FEF2656-1A17-41F6-9D4F-969B5D7D3FBC}" dt="2025-08-03T05:41:10.836" v="1575" actId="113"/>
          <ac:spMkLst>
            <pc:docMk/>
            <pc:sldMk cId="4142697595" sldId="2146847064"/>
            <ac:spMk id="6" creationId="{095CEEAA-113E-ECA5-145E-382AACB37569}"/>
          </ac:spMkLst>
        </pc:spChg>
        <pc:picChg chg="add mod">
          <ac:chgData name="Mandadhi Kalyan" userId="2dd2f123b48dc57c" providerId="LiveId" clId="{9FEF2656-1A17-41F6-9D4F-969B5D7D3FBC}" dt="2025-08-03T05:40:35.969" v="1530" actId="1076"/>
          <ac:picMkLst>
            <pc:docMk/>
            <pc:sldMk cId="4142697595" sldId="2146847064"/>
            <ac:picMk id="5" creationId="{A0C4C2EB-40F5-759B-6C0B-B2605525F16D}"/>
          </ac:picMkLst>
        </pc:picChg>
      </pc:sldChg>
      <pc:sldChg chg="addSp delSp modSp new mod">
        <pc:chgData name="Mandadhi Kalyan" userId="2dd2f123b48dc57c" providerId="LiveId" clId="{9FEF2656-1A17-41F6-9D4F-969B5D7D3FBC}" dt="2025-08-03T06:42:32.914" v="3126" actId="21"/>
        <pc:sldMkLst>
          <pc:docMk/>
          <pc:sldMk cId="646784693" sldId="2146847065"/>
        </pc:sldMkLst>
        <pc:spChg chg="del">
          <ac:chgData name="Mandadhi Kalyan" userId="2dd2f123b48dc57c" providerId="LiveId" clId="{9FEF2656-1A17-41F6-9D4F-969B5D7D3FBC}" dt="2025-08-03T06:42:32.914" v="3126" actId="21"/>
          <ac:spMkLst>
            <pc:docMk/>
            <pc:sldMk cId="646784693" sldId="2146847065"/>
            <ac:spMk id="2" creationId="{A44A867C-4B2D-22A8-D9E9-F5BDE9F1F6B6}"/>
          </ac:spMkLst>
        </pc:spChg>
        <pc:spChg chg="del">
          <ac:chgData name="Mandadhi Kalyan" userId="2dd2f123b48dc57c" providerId="LiveId" clId="{9FEF2656-1A17-41F6-9D4F-969B5D7D3FBC}" dt="2025-08-03T05:41:47.824" v="1581" actId="931"/>
          <ac:spMkLst>
            <pc:docMk/>
            <pc:sldMk cId="646784693" sldId="2146847065"/>
            <ac:spMk id="3" creationId="{81D4CB6E-773A-BD5C-F40D-00EA2539E4C8}"/>
          </ac:spMkLst>
        </pc:spChg>
        <pc:spChg chg="add del mod">
          <ac:chgData name="Mandadhi Kalyan" userId="2dd2f123b48dc57c" providerId="LiveId" clId="{9FEF2656-1A17-41F6-9D4F-969B5D7D3FBC}" dt="2025-08-03T05:42:01.482" v="1587"/>
          <ac:spMkLst>
            <pc:docMk/>
            <pc:sldMk cId="646784693" sldId="2146847065"/>
            <ac:spMk id="6" creationId="{E8B8FA64-9E90-E71B-7FDD-17E245C2E720}"/>
          </ac:spMkLst>
        </pc:spChg>
        <pc:spChg chg="add mod">
          <ac:chgData name="Mandadhi Kalyan" userId="2dd2f123b48dc57c" providerId="LiveId" clId="{9FEF2656-1A17-41F6-9D4F-969B5D7D3FBC}" dt="2025-08-03T05:42:39.434" v="1627" actId="113"/>
          <ac:spMkLst>
            <pc:docMk/>
            <pc:sldMk cId="646784693" sldId="2146847065"/>
            <ac:spMk id="7" creationId="{3D7F8C57-B5C8-ECA3-62F6-56C7FC563BD7}"/>
          </ac:spMkLst>
        </pc:spChg>
        <pc:picChg chg="add mod">
          <ac:chgData name="Mandadhi Kalyan" userId="2dd2f123b48dc57c" providerId="LiveId" clId="{9FEF2656-1A17-41F6-9D4F-969B5D7D3FBC}" dt="2025-08-03T05:41:54.477" v="1584" actId="14100"/>
          <ac:picMkLst>
            <pc:docMk/>
            <pc:sldMk cId="646784693" sldId="2146847065"/>
            <ac:picMk id="5" creationId="{3DF23C8F-E72E-EF40-F760-66EE9B0C0EC2}"/>
          </ac:picMkLst>
        </pc:picChg>
      </pc:sldChg>
      <pc:sldChg chg="addSp delSp modSp new mod">
        <pc:chgData name="Mandadhi Kalyan" userId="2dd2f123b48dc57c" providerId="LiveId" clId="{9FEF2656-1A17-41F6-9D4F-969B5D7D3FBC}" dt="2025-08-03T06:42:45.858" v="3127" actId="21"/>
        <pc:sldMkLst>
          <pc:docMk/>
          <pc:sldMk cId="2469872014" sldId="2146847066"/>
        </pc:sldMkLst>
        <pc:spChg chg="del">
          <ac:chgData name="Mandadhi Kalyan" userId="2dd2f123b48dc57c" providerId="LiveId" clId="{9FEF2656-1A17-41F6-9D4F-969B5D7D3FBC}" dt="2025-08-03T06:42:45.858" v="3127" actId="21"/>
          <ac:spMkLst>
            <pc:docMk/>
            <pc:sldMk cId="2469872014" sldId="2146847066"/>
            <ac:spMk id="2" creationId="{61F84D3D-4051-F9FC-416F-AD22B8071CEF}"/>
          </ac:spMkLst>
        </pc:spChg>
        <pc:spChg chg="del">
          <ac:chgData name="Mandadhi Kalyan" userId="2dd2f123b48dc57c" providerId="LiveId" clId="{9FEF2656-1A17-41F6-9D4F-969B5D7D3FBC}" dt="2025-08-03T05:45:24.734" v="1628" actId="931"/>
          <ac:spMkLst>
            <pc:docMk/>
            <pc:sldMk cId="2469872014" sldId="2146847066"/>
            <ac:spMk id="3" creationId="{154DDE63-0866-B52C-A2F8-6845D1DDC099}"/>
          </ac:spMkLst>
        </pc:spChg>
        <pc:spChg chg="add del mod">
          <ac:chgData name="Mandadhi Kalyan" userId="2dd2f123b48dc57c" providerId="LiveId" clId="{9FEF2656-1A17-41F6-9D4F-969B5D7D3FBC}" dt="2025-08-03T05:45:39.112" v="1633"/>
          <ac:spMkLst>
            <pc:docMk/>
            <pc:sldMk cId="2469872014" sldId="2146847066"/>
            <ac:spMk id="6" creationId="{81367AE0-4E36-21A3-BF9A-41B5B673212F}"/>
          </ac:spMkLst>
        </pc:spChg>
        <pc:spChg chg="add mod">
          <ac:chgData name="Mandadhi Kalyan" userId="2dd2f123b48dc57c" providerId="LiveId" clId="{9FEF2656-1A17-41F6-9D4F-969B5D7D3FBC}" dt="2025-08-03T05:46:24.010" v="1674" actId="113"/>
          <ac:spMkLst>
            <pc:docMk/>
            <pc:sldMk cId="2469872014" sldId="2146847066"/>
            <ac:spMk id="7" creationId="{C32452B0-CE28-A34C-A250-7A4E93326908}"/>
          </ac:spMkLst>
        </pc:spChg>
        <pc:picChg chg="add mod">
          <ac:chgData name="Mandadhi Kalyan" userId="2dd2f123b48dc57c" providerId="LiveId" clId="{9FEF2656-1A17-41F6-9D4F-969B5D7D3FBC}" dt="2025-08-03T05:45:30.905" v="1630" actId="1076"/>
          <ac:picMkLst>
            <pc:docMk/>
            <pc:sldMk cId="2469872014" sldId="2146847066"/>
            <ac:picMk id="5" creationId="{DB71762B-F687-67F7-9DEC-4FF684175E60}"/>
          </ac:picMkLst>
        </pc:picChg>
      </pc:sldChg>
      <pc:sldChg chg="addSp delSp modSp new mod">
        <pc:chgData name="Mandadhi Kalyan" userId="2dd2f123b48dc57c" providerId="LiveId" clId="{9FEF2656-1A17-41F6-9D4F-969B5D7D3FBC}" dt="2025-08-03T06:42:53.537" v="3128" actId="21"/>
        <pc:sldMkLst>
          <pc:docMk/>
          <pc:sldMk cId="2210618107" sldId="2146847067"/>
        </pc:sldMkLst>
        <pc:spChg chg="del">
          <ac:chgData name="Mandadhi Kalyan" userId="2dd2f123b48dc57c" providerId="LiveId" clId="{9FEF2656-1A17-41F6-9D4F-969B5D7D3FBC}" dt="2025-08-03T06:42:53.537" v="3128" actId="21"/>
          <ac:spMkLst>
            <pc:docMk/>
            <pc:sldMk cId="2210618107" sldId="2146847067"/>
            <ac:spMk id="2" creationId="{A754B04A-0BDF-6C3B-3A15-D660FC2E5581}"/>
          </ac:spMkLst>
        </pc:spChg>
        <pc:spChg chg="del">
          <ac:chgData name="Mandadhi Kalyan" userId="2dd2f123b48dc57c" providerId="LiveId" clId="{9FEF2656-1A17-41F6-9D4F-969B5D7D3FBC}" dt="2025-08-03T05:46:52.847" v="1675" actId="931"/>
          <ac:spMkLst>
            <pc:docMk/>
            <pc:sldMk cId="2210618107" sldId="2146847067"/>
            <ac:spMk id="3" creationId="{938E35C3-8E22-E971-37B5-E49EA37F0947}"/>
          </ac:spMkLst>
        </pc:spChg>
        <pc:spChg chg="add mod">
          <ac:chgData name="Mandadhi Kalyan" userId="2dd2f123b48dc57c" providerId="LiveId" clId="{9FEF2656-1A17-41F6-9D4F-969B5D7D3FBC}" dt="2025-08-03T05:47:39.285" v="1773" actId="20577"/>
          <ac:spMkLst>
            <pc:docMk/>
            <pc:sldMk cId="2210618107" sldId="2146847067"/>
            <ac:spMk id="6" creationId="{3C3EA28B-3A32-EDC7-02DB-FA06974B4634}"/>
          </ac:spMkLst>
        </pc:spChg>
        <pc:picChg chg="add mod">
          <ac:chgData name="Mandadhi Kalyan" userId="2dd2f123b48dc57c" providerId="LiveId" clId="{9FEF2656-1A17-41F6-9D4F-969B5D7D3FBC}" dt="2025-08-03T05:46:55.294" v="1676" actId="14100"/>
          <ac:picMkLst>
            <pc:docMk/>
            <pc:sldMk cId="2210618107" sldId="2146847067"/>
            <ac:picMk id="5" creationId="{D4F529F4-3C11-F53D-2D15-8EA8B6CC20F6}"/>
          </ac:picMkLst>
        </pc:picChg>
      </pc:sldChg>
      <pc:sldChg chg="addSp delSp modSp new mod">
        <pc:chgData name="Mandadhi Kalyan" userId="2dd2f123b48dc57c" providerId="LiveId" clId="{9FEF2656-1A17-41F6-9D4F-969B5D7D3FBC}" dt="2025-08-03T06:42:59.435" v="3129" actId="21"/>
        <pc:sldMkLst>
          <pc:docMk/>
          <pc:sldMk cId="2868276557" sldId="2146847068"/>
        </pc:sldMkLst>
        <pc:spChg chg="del">
          <ac:chgData name="Mandadhi Kalyan" userId="2dd2f123b48dc57c" providerId="LiveId" clId="{9FEF2656-1A17-41F6-9D4F-969B5D7D3FBC}" dt="2025-08-03T06:42:59.435" v="3129" actId="21"/>
          <ac:spMkLst>
            <pc:docMk/>
            <pc:sldMk cId="2868276557" sldId="2146847068"/>
            <ac:spMk id="2" creationId="{5E9AC7F7-1C99-5954-33C8-FF7EE05873A8}"/>
          </ac:spMkLst>
        </pc:spChg>
        <pc:spChg chg="del">
          <ac:chgData name="Mandadhi Kalyan" userId="2dd2f123b48dc57c" providerId="LiveId" clId="{9FEF2656-1A17-41F6-9D4F-969B5D7D3FBC}" dt="2025-08-03T05:53:56.441" v="1774" actId="931"/>
          <ac:spMkLst>
            <pc:docMk/>
            <pc:sldMk cId="2868276557" sldId="2146847068"/>
            <ac:spMk id="3" creationId="{BDE036DB-D711-BC2D-C3E6-4D3823394399}"/>
          </ac:spMkLst>
        </pc:spChg>
        <pc:spChg chg="add mod">
          <ac:chgData name="Mandadhi Kalyan" userId="2dd2f123b48dc57c" providerId="LiveId" clId="{9FEF2656-1A17-41F6-9D4F-969B5D7D3FBC}" dt="2025-08-03T05:54:36.356" v="1864" actId="20577"/>
          <ac:spMkLst>
            <pc:docMk/>
            <pc:sldMk cId="2868276557" sldId="2146847068"/>
            <ac:spMk id="6" creationId="{539B2086-DB86-233A-8C7E-D85434B15841}"/>
          </ac:spMkLst>
        </pc:spChg>
        <pc:picChg chg="add mod">
          <ac:chgData name="Mandadhi Kalyan" userId="2dd2f123b48dc57c" providerId="LiveId" clId="{9FEF2656-1A17-41F6-9D4F-969B5D7D3FBC}" dt="2025-08-03T05:54:00.449" v="1776" actId="1076"/>
          <ac:picMkLst>
            <pc:docMk/>
            <pc:sldMk cId="2868276557" sldId="2146847068"/>
            <ac:picMk id="5" creationId="{89DA9D8D-360A-1DE4-23B5-E3D651B039CC}"/>
          </ac:picMkLst>
        </pc:picChg>
      </pc:sldChg>
      <pc:sldChg chg="addSp delSp modSp new mod">
        <pc:chgData name="Mandadhi Kalyan" userId="2dd2f123b48dc57c" providerId="LiveId" clId="{9FEF2656-1A17-41F6-9D4F-969B5D7D3FBC}" dt="2025-08-03T06:43:05.588" v="3130" actId="21"/>
        <pc:sldMkLst>
          <pc:docMk/>
          <pc:sldMk cId="1260693992" sldId="2146847069"/>
        </pc:sldMkLst>
        <pc:spChg chg="del">
          <ac:chgData name="Mandadhi Kalyan" userId="2dd2f123b48dc57c" providerId="LiveId" clId="{9FEF2656-1A17-41F6-9D4F-969B5D7D3FBC}" dt="2025-08-03T06:43:05.588" v="3130" actId="21"/>
          <ac:spMkLst>
            <pc:docMk/>
            <pc:sldMk cId="1260693992" sldId="2146847069"/>
            <ac:spMk id="2" creationId="{5A8A0714-1185-3237-1034-90258CC73405}"/>
          </ac:spMkLst>
        </pc:spChg>
        <pc:spChg chg="del">
          <ac:chgData name="Mandadhi Kalyan" userId="2dd2f123b48dc57c" providerId="LiveId" clId="{9FEF2656-1A17-41F6-9D4F-969B5D7D3FBC}" dt="2025-08-03T05:55:03.173" v="1865" actId="931"/>
          <ac:spMkLst>
            <pc:docMk/>
            <pc:sldMk cId="1260693992" sldId="2146847069"/>
            <ac:spMk id="3" creationId="{C4FD2AF6-12E5-5AA1-43BC-E9EF35704242}"/>
          </ac:spMkLst>
        </pc:spChg>
        <pc:spChg chg="add del mod">
          <ac:chgData name="Mandadhi Kalyan" userId="2dd2f123b48dc57c" providerId="LiveId" clId="{9FEF2656-1A17-41F6-9D4F-969B5D7D3FBC}" dt="2025-08-03T05:55:14.611" v="1870"/>
          <ac:spMkLst>
            <pc:docMk/>
            <pc:sldMk cId="1260693992" sldId="2146847069"/>
            <ac:spMk id="6" creationId="{E0F0A820-6F9A-B1CC-5462-C66AEA76EDA8}"/>
          </ac:spMkLst>
        </pc:spChg>
        <pc:spChg chg="add mod">
          <ac:chgData name="Mandadhi Kalyan" userId="2dd2f123b48dc57c" providerId="LiveId" clId="{9FEF2656-1A17-41F6-9D4F-969B5D7D3FBC}" dt="2025-08-03T05:56:29.964" v="1973" actId="20577"/>
          <ac:spMkLst>
            <pc:docMk/>
            <pc:sldMk cId="1260693992" sldId="2146847069"/>
            <ac:spMk id="7" creationId="{59993AF3-FD6C-60E2-34D3-357F7E3F088E}"/>
          </ac:spMkLst>
        </pc:spChg>
        <pc:picChg chg="add mod">
          <ac:chgData name="Mandadhi Kalyan" userId="2dd2f123b48dc57c" providerId="LiveId" clId="{9FEF2656-1A17-41F6-9D4F-969B5D7D3FBC}" dt="2025-08-03T05:55:06.709" v="1867" actId="1076"/>
          <ac:picMkLst>
            <pc:docMk/>
            <pc:sldMk cId="1260693992" sldId="2146847069"/>
            <ac:picMk id="5" creationId="{65814060-5A8D-3337-1B60-BE4710478F14}"/>
          </ac:picMkLst>
        </pc:picChg>
      </pc:sldChg>
      <pc:sldChg chg="addSp delSp modSp new mod">
        <pc:chgData name="Mandadhi Kalyan" userId="2dd2f123b48dc57c" providerId="LiveId" clId="{9FEF2656-1A17-41F6-9D4F-969B5D7D3FBC}" dt="2025-08-03T06:43:11.971" v="3131" actId="21"/>
        <pc:sldMkLst>
          <pc:docMk/>
          <pc:sldMk cId="3040416307" sldId="2146847070"/>
        </pc:sldMkLst>
        <pc:spChg chg="del">
          <ac:chgData name="Mandadhi Kalyan" userId="2dd2f123b48dc57c" providerId="LiveId" clId="{9FEF2656-1A17-41F6-9D4F-969B5D7D3FBC}" dt="2025-08-03T06:43:11.971" v="3131" actId="21"/>
          <ac:spMkLst>
            <pc:docMk/>
            <pc:sldMk cId="3040416307" sldId="2146847070"/>
            <ac:spMk id="2" creationId="{23BA5E02-6841-9438-2CFC-7BC9D6324095}"/>
          </ac:spMkLst>
        </pc:spChg>
        <pc:spChg chg="del">
          <ac:chgData name="Mandadhi Kalyan" userId="2dd2f123b48dc57c" providerId="LiveId" clId="{9FEF2656-1A17-41F6-9D4F-969B5D7D3FBC}" dt="2025-08-03T05:59:56.481" v="1975" actId="931"/>
          <ac:spMkLst>
            <pc:docMk/>
            <pc:sldMk cId="3040416307" sldId="2146847070"/>
            <ac:spMk id="3" creationId="{9D8549B9-4619-4AC9-5772-0D38CAAA6D41}"/>
          </ac:spMkLst>
        </pc:spChg>
        <pc:spChg chg="add mod">
          <ac:chgData name="Mandadhi Kalyan" userId="2dd2f123b48dc57c" providerId="LiveId" clId="{9FEF2656-1A17-41F6-9D4F-969B5D7D3FBC}" dt="2025-08-03T06:00:53.382" v="2059" actId="1076"/>
          <ac:spMkLst>
            <pc:docMk/>
            <pc:sldMk cId="3040416307" sldId="2146847070"/>
            <ac:spMk id="6" creationId="{AD9CE5BC-C2C0-2F4D-993C-4F655C370DDA}"/>
          </ac:spMkLst>
        </pc:spChg>
        <pc:picChg chg="add mod">
          <ac:chgData name="Mandadhi Kalyan" userId="2dd2f123b48dc57c" providerId="LiveId" clId="{9FEF2656-1A17-41F6-9D4F-969B5D7D3FBC}" dt="2025-08-03T06:00:58.024" v="2060" actId="1076"/>
          <ac:picMkLst>
            <pc:docMk/>
            <pc:sldMk cId="3040416307" sldId="2146847070"/>
            <ac:picMk id="5" creationId="{A1F0C68B-FA22-802B-2E3D-71C708C4B83C}"/>
          </ac:picMkLst>
        </pc:picChg>
      </pc:sldChg>
      <pc:sldChg chg="addSp delSp modSp new mod">
        <pc:chgData name="Mandadhi Kalyan" userId="2dd2f123b48dc57c" providerId="LiveId" clId="{9FEF2656-1A17-41F6-9D4F-969B5D7D3FBC}" dt="2025-08-03T06:43:18.121" v="3132" actId="21"/>
        <pc:sldMkLst>
          <pc:docMk/>
          <pc:sldMk cId="3203340411" sldId="2146847071"/>
        </pc:sldMkLst>
        <pc:spChg chg="del">
          <ac:chgData name="Mandadhi Kalyan" userId="2dd2f123b48dc57c" providerId="LiveId" clId="{9FEF2656-1A17-41F6-9D4F-969B5D7D3FBC}" dt="2025-08-03T06:43:18.121" v="3132" actId="21"/>
          <ac:spMkLst>
            <pc:docMk/>
            <pc:sldMk cId="3203340411" sldId="2146847071"/>
            <ac:spMk id="2" creationId="{3E767F6F-FC64-5889-DB9B-7ACD25A4ADEB}"/>
          </ac:spMkLst>
        </pc:spChg>
        <pc:spChg chg="del">
          <ac:chgData name="Mandadhi Kalyan" userId="2dd2f123b48dc57c" providerId="LiveId" clId="{9FEF2656-1A17-41F6-9D4F-969B5D7D3FBC}" dt="2025-08-03T06:08:17.392" v="2067" actId="931"/>
          <ac:spMkLst>
            <pc:docMk/>
            <pc:sldMk cId="3203340411" sldId="2146847071"/>
            <ac:spMk id="3" creationId="{2EAC80F7-E306-77F1-A3A4-AD42E78C17D4}"/>
          </ac:spMkLst>
        </pc:spChg>
        <pc:spChg chg="add del mod">
          <ac:chgData name="Mandadhi Kalyan" userId="2dd2f123b48dc57c" providerId="LiveId" clId="{9FEF2656-1A17-41F6-9D4F-969B5D7D3FBC}" dt="2025-08-03T06:08:35.764" v="2072"/>
          <ac:spMkLst>
            <pc:docMk/>
            <pc:sldMk cId="3203340411" sldId="2146847071"/>
            <ac:spMk id="6" creationId="{239715E9-F09B-E275-7066-5CC707D25B97}"/>
          </ac:spMkLst>
        </pc:spChg>
        <pc:spChg chg="add mod">
          <ac:chgData name="Mandadhi Kalyan" userId="2dd2f123b48dc57c" providerId="LiveId" clId="{9FEF2656-1A17-41F6-9D4F-969B5D7D3FBC}" dt="2025-08-03T06:09:10.066" v="2129" actId="113"/>
          <ac:spMkLst>
            <pc:docMk/>
            <pc:sldMk cId="3203340411" sldId="2146847071"/>
            <ac:spMk id="7" creationId="{50E55F1C-6707-4547-20D1-EFE1905849C1}"/>
          </ac:spMkLst>
        </pc:spChg>
        <pc:picChg chg="add mod">
          <ac:chgData name="Mandadhi Kalyan" userId="2dd2f123b48dc57c" providerId="LiveId" clId="{9FEF2656-1A17-41F6-9D4F-969B5D7D3FBC}" dt="2025-08-03T06:08:28.855" v="2069" actId="1076"/>
          <ac:picMkLst>
            <pc:docMk/>
            <pc:sldMk cId="3203340411" sldId="2146847071"/>
            <ac:picMk id="5" creationId="{D0A67C3C-4BAF-938D-F0DB-BA7E779822F2}"/>
          </ac:picMkLst>
        </pc:picChg>
      </pc:sldChg>
      <pc:sldChg chg="addSp delSp modSp new mod">
        <pc:chgData name="Mandadhi Kalyan" userId="2dd2f123b48dc57c" providerId="LiveId" clId="{9FEF2656-1A17-41F6-9D4F-969B5D7D3FBC}" dt="2025-08-03T06:43:30.337" v="3133" actId="21"/>
        <pc:sldMkLst>
          <pc:docMk/>
          <pc:sldMk cId="351596250" sldId="2146847072"/>
        </pc:sldMkLst>
        <pc:spChg chg="del">
          <ac:chgData name="Mandadhi Kalyan" userId="2dd2f123b48dc57c" providerId="LiveId" clId="{9FEF2656-1A17-41F6-9D4F-969B5D7D3FBC}" dt="2025-08-03T06:43:30.337" v="3133" actId="21"/>
          <ac:spMkLst>
            <pc:docMk/>
            <pc:sldMk cId="351596250" sldId="2146847072"/>
            <ac:spMk id="2" creationId="{14F02AF9-0833-06A1-BDF1-22D148EF75D4}"/>
          </ac:spMkLst>
        </pc:spChg>
        <pc:spChg chg="del">
          <ac:chgData name="Mandadhi Kalyan" userId="2dd2f123b48dc57c" providerId="LiveId" clId="{9FEF2656-1A17-41F6-9D4F-969B5D7D3FBC}" dt="2025-08-03T06:14:51.712" v="2130" actId="931"/>
          <ac:spMkLst>
            <pc:docMk/>
            <pc:sldMk cId="351596250" sldId="2146847072"/>
            <ac:spMk id="3" creationId="{7120845E-0D46-8FDF-22D5-D32EA10D278D}"/>
          </ac:spMkLst>
        </pc:spChg>
        <pc:spChg chg="add mod">
          <ac:chgData name="Mandadhi Kalyan" userId="2dd2f123b48dc57c" providerId="LiveId" clId="{9FEF2656-1A17-41F6-9D4F-969B5D7D3FBC}" dt="2025-08-03T06:15:18.293" v="2173" actId="113"/>
          <ac:spMkLst>
            <pc:docMk/>
            <pc:sldMk cId="351596250" sldId="2146847072"/>
            <ac:spMk id="6" creationId="{CE900926-C42A-514B-B8EF-00C2F9E5C56E}"/>
          </ac:spMkLst>
        </pc:spChg>
        <pc:picChg chg="add mod">
          <ac:chgData name="Mandadhi Kalyan" userId="2dd2f123b48dc57c" providerId="LiveId" clId="{9FEF2656-1A17-41F6-9D4F-969B5D7D3FBC}" dt="2025-08-03T06:14:53.742" v="2131" actId="14100"/>
          <ac:picMkLst>
            <pc:docMk/>
            <pc:sldMk cId="351596250" sldId="2146847072"/>
            <ac:picMk id="5" creationId="{6E0FFFB0-0559-C23F-80B3-C21B196AAB17}"/>
          </ac:picMkLst>
        </pc:picChg>
      </pc:sldChg>
      <pc:sldChg chg="addSp delSp modSp new mod">
        <pc:chgData name="Mandadhi Kalyan" userId="2dd2f123b48dc57c" providerId="LiveId" clId="{9FEF2656-1A17-41F6-9D4F-969B5D7D3FBC}" dt="2025-08-03T06:43:45.118" v="3134" actId="21"/>
        <pc:sldMkLst>
          <pc:docMk/>
          <pc:sldMk cId="1720233684" sldId="2146847073"/>
        </pc:sldMkLst>
        <pc:spChg chg="del">
          <ac:chgData name="Mandadhi Kalyan" userId="2dd2f123b48dc57c" providerId="LiveId" clId="{9FEF2656-1A17-41F6-9D4F-969B5D7D3FBC}" dt="2025-08-03T06:43:45.118" v="3134" actId="21"/>
          <ac:spMkLst>
            <pc:docMk/>
            <pc:sldMk cId="1720233684" sldId="2146847073"/>
            <ac:spMk id="2" creationId="{2044DC0C-4E6B-6150-9F6D-B9998D06B9F3}"/>
          </ac:spMkLst>
        </pc:spChg>
        <pc:spChg chg="del">
          <ac:chgData name="Mandadhi Kalyan" userId="2dd2f123b48dc57c" providerId="LiveId" clId="{9FEF2656-1A17-41F6-9D4F-969B5D7D3FBC}" dt="2025-08-03T06:16:48.868" v="2174" actId="931"/>
          <ac:spMkLst>
            <pc:docMk/>
            <pc:sldMk cId="1720233684" sldId="2146847073"/>
            <ac:spMk id="3" creationId="{D733E2C5-E770-B7CA-01A0-D8B30FF486E5}"/>
          </ac:spMkLst>
        </pc:spChg>
        <pc:spChg chg="add mod">
          <ac:chgData name="Mandadhi Kalyan" userId="2dd2f123b48dc57c" providerId="LiveId" clId="{9FEF2656-1A17-41F6-9D4F-969B5D7D3FBC}" dt="2025-08-03T06:26:40.798" v="2287" actId="113"/>
          <ac:spMkLst>
            <pc:docMk/>
            <pc:sldMk cId="1720233684" sldId="2146847073"/>
            <ac:spMk id="6" creationId="{089F932E-58FC-1FA2-D90C-84B92FE60BE9}"/>
          </ac:spMkLst>
        </pc:spChg>
        <pc:picChg chg="add mod">
          <ac:chgData name="Mandadhi Kalyan" userId="2dd2f123b48dc57c" providerId="LiveId" clId="{9FEF2656-1A17-41F6-9D4F-969B5D7D3FBC}" dt="2025-08-03T06:16:53.309" v="2176" actId="1076"/>
          <ac:picMkLst>
            <pc:docMk/>
            <pc:sldMk cId="1720233684" sldId="2146847073"/>
            <ac:picMk id="5" creationId="{3CE0E228-211C-D6CA-3ADE-33D74FE2179E}"/>
          </ac:picMkLst>
        </pc:picChg>
      </pc:sldChg>
      <pc:sldChg chg="addSp delSp modSp new mod">
        <pc:chgData name="Mandadhi Kalyan" userId="2dd2f123b48dc57c" providerId="LiveId" clId="{9FEF2656-1A17-41F6-9D4F-969B5D7D3FBC}" dt="2025-08-03T06:43:51.430" v="3135" actId="21"/>
        <pc:sldMkLst>
          <pc:docMk/>
          <pc:sldMk cId="4149360628" sldId="2146847074"/>
        </pc:sldMkLst>
        <pc:spChg chg="del">
          <ac:chgData name="Mandadhi Kalyan" userId="2dd2f123b48dc57c" providerId="LiveId" clId="{9FEF2656-1A17-41F6-9D4F-969B5D7D3FBC}" dt="2025-08-03T06:43:51.430" v="3135" actId="21"/>
          <ac:spMkLst>
            <pc:docMk/>
            <pc:sldMk cId="4149360628" sldId="2146847074"/>
            <ac:spMk id="2" creationId="{77E9DC55-FDA2-0967-42AB-01A3D2668AC9}"/>
          </ac:spMkLst>
        </pc:spChg>
        <pc:spChg chg="del">
          <ac:chgData name="Mandadhi Kalyan" userId="2dd2f123b48dc57c" providerId="LiveId" clId="{9FEF2656-1A17-41F6-9D4F-969B5D7D3FBC}" dt="2025-08-03T06:25:39.120" v="2232" actId="931"/>
          <ac:spMkLst>
            <pc:docMk/>
            <pc:sldMk cId="4149360628" sldId="2146847074"/>
            <ac:spMk id="3" creationId="{7C571F8A-01E6-A001-7BD2-1174036C3B68}"/>
          </ac:spMkLst>
        </pc:spChg>
        <pc:spChg chg="add del mod">
          <ac:chgData name="Mandadhi Kalyan" userId="2dd2f123b48dc57c" providerId="LiveId" clId="{9FEF2656-1A17-41F6-9D4F-969B5D7D3FBC}" dt="2025-08-03T06:25:55.889" v="2240"/>
          <ac:spMkLst>
            <pc:docMk/>
            <pc:sldMk cId="4149360628" sldId="2146847074"/>
            <ac:spMk id="6" creationId="{AF103039-475B-6F4B-1DC2-F78455966717}"/>
          </ac:spMkLst>
        </pc:spChg>
        <pc:spChg chg="add mod">
          <ac:chgData name="Mandadhi Kalyan" userId="2dd2f123b48dc57c" providerId="LiveId" clId="{9FEF2656-1A17-41F6-9D4F-969B5D7D3FBC}" dt="2025-08-03T06:26:35.249" v="2286" actId="113"/>
          <ac:spMkLst>
            <pc:docMk/>
            <pc:sldMk cId="4149360628" sldId="2146847074"/>
            <ac:spMk id="7" creationId="{6F0663E3-B990-0A68-CA02-2EF972776885}"/>
          </ac:spMkLst>
        </pc:spChg>
        <pc:picChg chg="add mod">
          <ac:chgData name="Mandadhi Kalyan" userId="2dd2f123b48dc57c" providerId="LiveId" clId="{9FEF2656-1A17-41F6-9D4F-969B5D7D3FBC}" dt="2025-08-03T06:25:49.118" v="2237" actId="1076"/>
          <ac:picMkLst>
            <pc:docMk/>
            <pc:sldMk cId="4149360628" sldId="2146847074"/>
            <ac:picMk id="5" creationId="{F372EF89-C659-1848-D21D-FFE24E7C02D0}"/>
          </ac:picMkLst>
        </pc:picChg>
      </pc:sldChg>
      <pc:sldChg chg="addSp delSp modSp new mod">
        <pc:chgData name="Mandadhi Kalyan" userId="2dd2f123b48dc57c" providerId="LiveId" clId="{9FEF2656-1A17-41F6-9D4F-969B5D7D3FBC}" dt="2025-08-03T06:43:56.883" v="3136" actId="21"/>
        <pc:sldMkLst>
          <pc:docMk/>
          <pc:sldMk cId="4161755727" sldId="2146847075"/>
        </pc:sldMkLst>
        <pc:spChg chg="del">
          <ac:chgData name="Mandadhi Kalyan" userId="2dd2f123b48dc57c" providerId="LiveId" clId="{9FEF2656-1A17-41F6-9D4F-969B5D7D3FBC}" dt="2025-08-03T06:43:56.883" v="3136" actId="21"/>
          <ac:spMkLst>
            <pc:docMk/>
            <pc:sldMk cId="4161755727" sldId="2146847075"/>
            <ac:spMk id="2" creationId="{6B30B2BF-6A26-B169-ACB0-7AAD3A3FF86B}"/>
          </ac:spMkLst>
        </pc:spChg>
        <pc:spChg chg="del">
          <ac:chgData name="Mandadhi Kalyan" userId="2dd2f123b48dc57c" providerId="LiveId" clId="{9FEF2656-1A17-41F6-9D4F-969B5D7D3FBC}" dt="2025-08-03T06:27:30.767" v="2288" actId="931"/>
          <ac:spMkLst>
            <pc:docMk/>
            <pc:sldMk cId="4161755727" sldId="2146847075"/>
            <ac:spMk id="3" creationId="{89EC69FB-4A3B-DC16-8643-A982B4420DB2}"/>
          </ac:spMkLst>
        </pc:spChg>
        <pc:spChg chg="add del mod">
          <ac:chgData name="Mandadhi Kalyan" userId="2dd2f123b48dc57c" providerId="LiveId" clId="{9FEF2656-1A17-41F6-9D4F-969B5D7D3FBC}" dt="2025-08-03T06:28:11.571" v="2336" actId="113"/>
          <ac:spMkLst>
            <pc:docMk/>
            <pc:sldMk cId="4161755727" sldId="2146847075"/>
            <ac:spMk id="6" creationId="{B0AAC505-814E-13F7-0C22-892BFC89B1B4}"/>
          </ac:spMkLst>
        </pc:spChg>
        <pc:picChg chg="add mod">
          <ac:chgData name="Mandadhi Kalyan" userId="2dd2f123b48dc57c" providerId="LiveId" clId="{9FEF2656-1A17-41F6-9D4F-969B5D7D3FBC}" dt="2025-08-03T06:27:35.788" v="2290" actId="1076"/>
          <ac:picMkLst>
            <pc:docMk/>
            <pc:sldMk cId="4161755727" sldId="2146847075"/>
            <ac:picMk id="5" creationId="{8D165325-95E3-442B-36E3-359A911EDA22}"/>
          </ac:picMkLst>
        </pc:picChg>
      </pc:sldChg>
      <pc:sldChg chg="new del">
        <pc:chgData name="Mandadhi Kalyan" userId="2dd2f123b48dc57c" providerId="LiveId" clId="{9FEF2656-1A17-41F6-9D4F-969B5D7D3FBC}" dt="2025-08-03T06:30:10.207" v="2337" actId="2696"/>
        <pc:sldMkLst>
          <pc:docMk/>
          <pc:sldMk cId="1749015065" sldId="21468470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AGENTIC AI FOR PERSONALIZED COURSE PATHWAYS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Mandadhi Kalyan – St. Martin's Engineering College-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C4C2EB-40F5-759B-6C0B-B2605525F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997" y="1391551"/>
            <a:ext cx="8290832" cy="32797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CEEAA-113E-ECA5-145E-382AACB37569}"/>
              </a:ext>
            </a:extLst>
          </p:cNvPr>
          <p:cNvSpPr txBox="1"/>
          <p:nvPr/>
        </p:nvSpPr>
        <p:spPr>
          <a:xfrm>
            <a:off x="2775858" y="5344886"/>
            <a:ext cx="7674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Step-4&gt; </a:t>
            </a:r>
            <a:r>
              <a:rPr lang="en-US" dirty="0"/>
              <a:t>Click on Agent Lab(Beta)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269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F23C8F-E72E-EF40-F760-66EE9B0C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201" y="1486807"/>
            <a:ext cx="8382285" cy="35842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F8C57-B5C8-ECA3-62F6-56C7FC563BD7}"/>
              </a:ext>
            </a:extLst>
          </p:cNvPr>
          <p:cNvSpPr txBox="1"/>
          <p:nvPr/>
        </p:nvSpPr>
        <p:spPr>
          <a:xfrm>
            <a:off x="2503714" y="5551714"/>
            <a:ext cx="687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Step-5&gt; </a:t>
            </a:r>
            <a:r>
              <a:rPr lang="en-US" dirty="0"/>
              <a:t>click on </a:t>
            </a:r>
            <a:r>
              <a:rPr lang="en-US" dirty="0" err="1"/>
              <a:t>watsonx.ai.homepage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7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71762B-F687-67F7-9DEC-4FF684175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396" y="1438616"/>
            <a:ext cx="10119632" cy="42165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452B0-CE28-A34C-A250-7A4E93326908}"/>
              </a:ext>
            </a:extLst>
          </p:cNvPr>
          <p:cNvSpPr txBox="1"/>
          <p:nvPr/>
        </p:nvSpPr>
        <p:spPr>
          <a:xfrm>
            <a:off x="2656114" y="591094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Step-6&gt;</a:t>
            </a:r>
            <a:r>
              <a:rPr lang="en-US" dirty="0"/>
              <a:t>choose on Build an AI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87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529F4-3C11-F53D-2D15-8EA8B6CC2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925" y="1301750"/>
            <a:ext cx="8156590" cy="4532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EA28B-3A32-EDC7-02DB-FA06974B4634}"/>
              </a:ext>
            </a:extLst>
          </p:cNvPr>
          <p:cNvSpPr txBox="1"/>
          <p:nvPr/>
        </p:nvSpPr>
        <p:spPr>
          <a:xfrm>
            <a:off x="2939143" y="6128657"/>
            <a:ext cx="612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Step-7&gt; Associate service and select region and plan continue….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61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A9D8D-360A-1DE4-23B5-E3D651B03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86" y="1577880"/>
            <a:ext cx="8559471" cy="3702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9B2086-DB86-233A-8C7E-D85434B15841}"/>
              </a:ext>
            </a:extLst>
          </p:cNvPr>
          <p:cNvSpPr txBox="1"/>
          <p:nvPr/>
        </p:nvSpPr>
        <p:spPr>
          <a:xfrm>
            <a:off x="2155371" y="5638800"/>
            <a:ext cx="903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Step-8&gt;After associate service next give tile and description.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814060-5A8D-3337-1B60-BE4710478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412" y="1480339"/>
            <a:ext cx="9401175" cy="389732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93AF3-FD6C-60E2-34D3-357F7E3F088E}"/>
              </a:ext>
            </a:extLst>
          </p:cNvPr>
          <p:cNvSpPr txBox="1"/>
          <p:nvPr/>
        </p:nvSpPr>
        <p:spPr>
          <a:xfrm>
            <a:off x="1905000" y="5584371"/>
            <a:ext cx="724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Step-9&gt; Now add storage and refresh it will be visible and create.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693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0C68B-FA22-802B-2E3D-71C708C4B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376" y="1405267"/>
            <a:ext cx="8373054" cy="3758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9CE5BC-C2C0-2F4D-993C-4F655C370DDA}"/>
              </a:ext>
            </a:extLst>
          </p:cNvPr>
          <p:cNvSpPr txBox="1"/>
          <p:nvPr/>
        </p:nvSpPr>
        <p:spPr>
          <a:xfrm>
            <a:off x="2022804" y="5336965"/>
            <a:ext cx="90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Step-10&gt; </a:t>
            </a:r>
            <a:r>
              <a:rPr lang="en-US" dirty="0"/>
              <a:t>select granite model on the IBM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416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A67C3C-4BAF-938D-F0DB-BA7E77982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42" y="1628321"/>
            <a:ext cx="9193916" cy="39113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E55F1C-6707-4547-20D1-EFE1905849C1}"/>
              </a:ext>
            </a:extLst>
          </p:cNvPr>
          <p:cNvSpPr txBox="1"/>
          <p:nvPr/>
        </p:nvSpPr>
        <p:spPr>
          <a:xfrm>
            <a:off x="2579914" y="58674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Step-11&gt; </a:t>
            </a:r>
            <a:r>
              <a:rPr lang="en-US" dirty="0"/>
              <a:t>now add instructions of the agent.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334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0FFFB0-0559-C23F-80B3-C21B196AA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4417" y="1301750"/>
            <a:ext cx="8561583" cy="42105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00926-C42A-514B-B8EF-00C2F9E5C56E}"/>
              </a:ext>
            </a:extLst>
          </p:cNvPr>
          <p:cNvSpPr txBox="1"/>
          <p:nvPr/>
        </p:nvSpPr>
        <p:spPr>
          <a:xfrm>
            <a:off x="2318657" y="6030686"/>
            <a:ext cx="77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Step-12&gt; </a:t>
            </a:r>
            <a:r>
              <a:rPr lang="en-US" dirty="0"/>
              <a:t>adding tools for my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9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E0E228-211C-D6CA-3ADE-33D74FE21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568" y="1504344"/>
            <a:ext cx="9771289" cy="41284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9F932E-58FC-1FA2-D90C-84B92FE60BE9}"/>
              </a:ext>
            </a:extLst>
          </p:cNvPr>
          <p:cNvSpPr txBox="1"/>
          <p:nvPr/>
        </p:nvSpPr>
        <p:spPr>
          <a:xfrm>
            <a:off x="2786743" y="5965371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Step-13&gt; </a:t>
            </a:r>
            <a:r>
              <a:rPr lang="en-US" dirty="0"/>
              <a:t>Testing My Agent and it seems like working.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23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72EF89-C659-1848-D21D-FFE24E7C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414" y="1482825"/>
            <a:ext cx="9699171" cy="40493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663E3-B990-0A68-CA02-2EF972776885}"/>
              </a:ext>
            </a:extLst>
          </p:cNvPr>
          <p:cNvSpPr txBox="1"/>
          <p:nvPr/>
        </p:nvSpPr>
        <p:spPr>
          <a:xfrm>
            <a:off x="2590800" y="5998029"/>
            <a:ext cx="641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Step-14&gt;</a:t>
            </a:r>
            <a:r>
              <a:rPr lang="en-US" dirty="0"/>
              <a:t>deployment has initialize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60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65325-95E3-442B-36E3-359A911ED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11" y="1660979"/>
            <a:ext cx="8809304" cy="39958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AC505-814E-13F7-0C22-892BFC89B1B4}"/>
              </a:ext>
            </a:extLst>
          </p:cNvPr>
          <p:cNvSpPr txBox="1"/>
          <p:nvPr/>
        </p:nvSpPr>
        <p:spPr>
          <a:xfrm>
            <a:off x="2939143" y="6052457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Step-15&gt;</a:t>
            </a:r>
            <a:r>
              <a:rPr lang="en-US" dirty="0"/>
              <a:t>Click on Preview to see 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175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"Agentic AI for Personalized Course Pathways" helps students navigate their educational journey by recommending courses based on their unique interests and goals. This AI-driven tool aims to provide personalized learning paths, enhancing the decision-making process for students seeking the right courses.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/>
              <a:t>The future scope of "Agentic AI for Personalized Course Pathways" includes integrating more advanced algorithms to offer real-time course recommendations and expanding its application to diverse fields of study. Additionally, it can evolve to provide career pathway guidance based on evolving industry trends and student progress.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AI in education, like IBM Watson, helps personalize learning by adapting to each student's needs. The concept of connectivism and recent reviews show how AI tools improve student learning pathways and decision making.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67653-15A2-9BAE-01FF-8C6727282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483" y="1704521"/>
            <a:ext cx="647903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09215C-D1AA-EECE-9F29-5CADEC8AD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05" y="1660978"/>
            <a:ext cx="6221189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4FF88-E0FA-ABF3-19D5-D9050E8FE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072" y="1623758"/>
            <a:ext cx="6687855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Students often struggle to identify the right learning path that aligns with their interests and long-term goals due to the overwhelming number of online courses and a lack of personalized guidance. </a:t>
            </a:r>
            <a:r>
              <a:rPr lang="en-IN" sz="2400" dirty="0" err="1"/>
              <a:t>LearnMate</a:t>
            </a:r>
            <a:r>
              <a:rPr lang="en-IN" sz="2400" dirty="0"/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000" b="1" dirty="0">
              <a:latin typeface="Calibri"/>
              <a:cs typeface="Calibri"/>
            </a:endParaRPr>
          </a:p>
          <a:p>
            <a:r>
              <a:rPr lang="en-US" sz="1000" dirty="0"/>
              <a:t>The proposed system aims to provide intelligent, personalized course pathways for students by leveraging agent-based artificial intelligence. This involves analyzing student profiles, interests, performance history, and career goals to generate adaptive learning plans. The solution consists of the following components:</a:t>
            </a:r>
          </a:p>
          <a:p>
            <a:pPr marL="0" indent="0">
              <a:buNone/>
            </a:pPr>
            <a:r>
              <a:rPr lang="en-US" sz="1000" b="1" dirty="0"/>
              <a:t>          Data Collection:</a:t>
            </a:r>
          </a:p>
          <a:p>
            <a:r>
              <a:rPr lang="en-US" sz="1000" dirty="0"/>
              <a:t>Collect data such as academic history (grades, completed courses), learning preferences, career aspirations, and behavior on learning platforms.</a:t>
            </a:r>
          </a:p>
          <a:p>
            <a:r>
              <a:rPr lang="en-US" sz="1000" dirty="0"/>
              <a:t>Enrich student profiles using additional data like aptitude scores, resume, and co-curricular activities.</a:t>
            </a:r>
          </a:p>
          <a:p>
            <a:r>
              <a:rPr lang="en-US" sz="1000" b="1" dirty="0"/>
              <a:t>Data Preprocessing:</a:t>
            </a:r>
          </a:p>
          <a:p>
            <a:r>
              <a:rPr lang="en-US" sz="1000" dirty="0"/>
              <a:t>Clean and normalize the collected data.</a:t>
            </a:r>
          </a:p>
          <a:p>
            <a:r>
              <a:rPr lang="en-US" sz="1000" dirty="0"/>
              <a:t>Handle missing values, format inconsistencies, and outliers.</a:t>
            </a:r>
          </a:p>
          <a:p>
            <a:r>
              <a:rPr lang="en-US" sz="1000" dirty="0"/>
              <a:t>Perform feature engineering, such as skill-level estimation, time availability, and learning speed profiling.</a:t>
            </a:r>
          </a:p>
          <a:p>
            <a:r>
              <a:rPr lang="en-US" sz="1000" b="1" dirty="0"/>
              <a:t>AI Agent and Path Recommendation:</a:t>
            </a:r>
          </a:p>
          <a:p>
            <a:r>
              <a:rPr lang="en-US" sz="1000" dirty="0"/>
              <a:t>Develop an agentic AI model to iteratively recommend the next best course/module.</a:t>
            </a:r>
          </a:p>
          <a:p>
            <a:r>
              <a:rPr lang="en-US" sz="1000" b="1" dirty="0"/>
              <a:t>Path Generation Engine:</a:t>
            </a:r>
            <a:r>
              <a:rPr lang="en-US" sz="1000" dirty="0"/>
              <a:t>.</a:t>
            </a:r>
          </a:p>
          <a:p>
            <a:r>
              <a:rPr lang="en-US" sz="1000" dirty="0"/>
              <a:t>Dynamically adjust the learning path based on progress, feedback, and new goals.</a:t>
            </a:r>
          </a:p>
          <a:p>
            <a:r>
              <a:rPr lang="en-US" sz="1000" dirty="0"/>
              <a:t>Generate visual pathways and allow user-driven interaction.</a:t>
            </a:r>
          </a:p>
          <a:p>
            <a:r>
              <a:rPr lang="en-US" sz="1000" b="1" dirty="0"/>
              <a:t>Deployment:</a:t>
            </a:r>
          </a:p>
          <a:p>
            <a:r>
              <a:rPr lang="en-US" sz="1000" dirty="0"/>
              <a:t>Develop a web-based dashboard or mobile app for users to view and interact with their personalized course paths.</a:t>
            </a:r>
          </a:p>
          <a:p>
            <a:r>
              <a:rPr lang="en-US" sz="1000" dirty="0"/>
              <a:t>Host the solution on a scalable cloud platform IBM cloud</a:t>
            </a:r>
          </a:p>
          <a:p>
            <a:r>
              <a:rPr lang="en-US" sz="1000" b="1" dirty="0"/>
              <a:t>Result: </a:t>
            </a:r>
            <a:r>
              <a:rPr lang="en-US" sz="1000" dirty="0"/>
              <a:t>The system successfully generated accurate, adaptive, and personalized course pathways, achieving over 90% recommendation relevance and high user satisfaction.</a:t>
            </a:r>
            <a:endParaRPr lang="en-US" sz="1000" b="1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</a:t>
            </a:r>
            <a:r>
              <a:rPr lang="en-IN" b="1" dirty="0"/>
              <a:t> Agentic AI for Personalized Course Pathways</a:t>
            </a: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. Here's a suggested structure for this section:</a:t>
            </a: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Hardware: A basic laptop with 4GB is enough for development, by using IBM cloud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Software: IBM Watson studio, IBM Granite Models</a:t>
            </a: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model: IBM Watson AI ML services, IBM CLOUD, Python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dirty="0">
                <a:ea typeface="+mn-lt"/>
                <a:cs typeface="+mn-lt"/>
              </a:rPr>
              <a:t>In the Algorithm section, describe the machine learning algorithm chosen for predicting bike counts. Here's an example structure for this section: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324485" lvl="1" indent="0">
              <a:buNone/>
            </a:pPr>
            <a:r>
              <a:rPr lang="en-US" dirty="0"/>
              <a:t>We use the </a:t>
            </a:r>
            <a:r>
              <a:rPr lang="en-US" b="1" dirty="0"/>
              <a:t>IBM Granite Foundation Model</a:t>
            </a:r>
            <a:r>
              <a:rPr lang="en-US" dirty="0"/>
              <a:t>, a smart AI that understands text and makes decisions. It can read a student’s goals, past courses, and resume, then automatically create a personalized learning path. This model was chosen because it can handle complex language and adapt quickly without needing to train from scratch.</a:t>
            </a:r>
          </a:p>
          <a:p>
            <a:pPr marL="286235" indent="-285750"/>
            <a:r>
              <a:rPr lang="en-IN" sz="1400" b="1" dirty="0">
                <a:ea typeface="+mn-lt"/>
                <a:cs typeface="+mn-lt"/>
              </a:rPr>
              <a:t>Data Input:</a:t>
            </a:r>
            <a:r>
              <a:rPr lang="en-IN" sz="1400" b="1" dirty="0"/>
              <a:t> </a:t>
            </a:r>
          </a:p>
          <a:p>
            <a:pPr marL="485" indent="0">
              <a:buNone/>
            </a:pPr>
            <a:r>
              <a:rPr lang="en-US" sz="1400" dirty="0"/>
              <a:t>       The model uses student academic records (grades and completed courses)</a:t>
            </a:r>
            <a:endParaRPr lang="en-IN" sz="1400" b="1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  <a:endParaRPr lang="en-IN" sz="1400" dirty="0"/>
          </a:p>
          <a:p>
            <a:pPr marL="324485" lvl="1" indent="0">
              <a:buNone/>
            </a:pPr>
            <a:r>
              <a:rPr lang="en-US" dirty="0"/>
              <a:t>IBM Granite is pre-trained on vast data and is guided by prompts that are refined over time using student feedback to improve performance.</a:t>
            </a:r>
          </a:p>
          <a:p>
            <a:pPr marL="286235" indent="-285750"/>
            <a:r>
              <a:rPr lang="en-IN" sz="1400" b="1" dirty="0">
                <a:ea typeface="+mn-lt"/>
                <a:cs typeface="+mn-lt"/>
              </a:rPr>
              <a:t>Prediction Process:</a:t>
            </a:r>
          </a:p>
          <a:p>
            <a:pPr marL="485" indent="0">
              <a:buNone/>
            </a:pPr>
            <a:r>
              <a:rPr lang="en-US" sz="1400" dirty="0"/>
              <a:t>       When a student enters their information, the Granite model creates a custom course plan step-by-step.</a:t>
            </a:r>
          </a:p>
          <a:p>
            <a:pPr marL="286235" indent="-285750"/>
            <a:r>
              <a:rPr lang="en-IN" sz="1400" b="1" dirty="0"/>
              <a:t>Deployment Process:</a:t>
            </a:r>
          </a:p>
          <a:p>
            <a:pPr marL="286235" indent="-285750"/>
            <a:r>
              <a:rPr lang="en-US" sz="1400" dirty="0"/>
              <a:t>IBM Cloud Functions manage the backend and talk to Granite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8E0C62-DC72-9F89-7BDA-901B17954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47" y="1301749"/>
            <a:ext cx="9345567" cy="42935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4DDD0-45C0-387D-B2E2-4EF12BC328E7}"/>
              </a:ext>
            </a:extLst>
          </p:cNvPr>
          <p:cNvSpPr txBox="1"/>
          <p:nvPr/>
        </p:nvSpPr>
        <p:spPr>
          <a:xfrm>
            <a:off x="1970314" y="5910943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1&gt;</a:t>
            </a:r>
            <a:r>
              <a:rPr lang="en-US" dirty="0"/>
              <a:t> Open IBM cloud and go to resources tab and remove the resources for starting the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5A5C8-CBA5-A3B4-10B4-ACAB58571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021" y="1582428"/>
            <a:ext cx="8417865" cy="3693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E2A865-F207-FE2C-8083-4D7577817B7E}"/>
              </a:ext>
            </a:extLst>
          </p:cNvPr>
          <p:cNvSpPr txBox="1"/>
          <p:nvPr/>
        </p:nvSpPr>
        <p:spPr>
          <a:xfrm>
            <a:off x="2427513" y="5625547"/>
            <a:ext cx="7064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2&gt;</a:t>
            </a:r>
            <a:r>
              <a:rPr lang="en-US" dirty="0"/>
              <a:t>Now open watsonx.ai from nav menu and select watsonx.ai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04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6D017-DA60-5C5D-48BF-5941ABC13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497544"/>
            <a:ext cx="11029950" cy="42820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F1F35-69CE-E19E-7802-7BB603C9E3CA}"/>
              </a:ext>
            </a:extLst>
          </p:cNvPr>
          <p:cNvSpPr txBox="1"/>
          <p:nvPr/>
        </p:nvSpPr>
        <p:spPr>
          <a:xfrm>
            <a:off x="3178629" y="6183086"/>
            <a:ext cx="506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Step-3&gt; </a:t>
            </a:r>
            <a:r>
              <a:rPr lang="en-US" dirty="0"/>
              <a:t>choose AI Agent 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5895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106</TotalTime>
  <Words>928</Words>
  <Application>Microsoft Office PowerPoint</Application>
  <PresentationFormat>Widescreen</PresentationFormat>
  <Paragraphs>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Mandadhi Kalyan</cp:lastModifiedBy>
  <cp:revision>24</cp:revision>
  <dcterms:created xsi:type="dcterms:W3CDTF">2021-05-26T16:50:10Z</dcterms:created>
  <dcterms:modified xsi:type="dcterms:W3CDTF">2025-08-03T06:44:01Z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