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Lst>
  <p:notesMasterIdLst>
    <p:notesMasterId r:id="rId23"/>
  </p:notesMasterIdLst>
  <p:sldIdLst>
    <p:sldId id="261" r:id="rId6"/>
    <p:sldId id="259" r:id="rId7"/>
    <p:sldId id="257" r:id="rId8"/>
    <p:sldId id="258" r:id="rId9"/>
    <p:sldId id="260" r:id="rId10"/>
    <p:sldId id="256" r:id="rId11"/>
    <p:sldId id="262" r:id="rId12"/>
    <p:sldId id="263" r:id="rId13"/>
    <p:sldId id="264" r:id="rId14"/>
    <p:sldId id="265" r:id="rId15"/>
    <p:sldId id="266" r:id="rId16"/>
    <p:sldId id="267" r:id="rId17"/>
    <p:sldId id="268" r:id="rId18"/>
    <p:sldId id="269" r:id="rId19"/>
    <p:sldId id="270"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B20746-4543-4521-84A8-2D9A50704BE3}"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8AFDF35A-D88A-4639-AFC4-B849BD3F3AD3}">
      <dgm:prSet phldrT="[Text]" custT="1"/>
      <dgm:spPr/>
      <dgm:t>
        <a:bodyPr/>
        <a:lstStyle/>
        <a:p>
          <a:pPr algn="l"/>
          <a:r>
            <a:rPr lang="en-IN" sz="2000" dirty="0"/>
            <a:t>Exploitable</a:t>
          </a:r>
        </a:p>
      </dgm:t>
    </dgm:pt>
    <dgm:pt modelId="{5177AD78-CECE-47AA-9E03-50A3714516CE}" type="parTrans" cxnId="{8C31E792-9914-4CB3-A9B8-D124055981C1}">
      <dgm:prSet/>
      <dgm:spPr/>
      <dgm:t>
        <a:bodyPr/>
        <a:lstStyle/>
        <a:p>
          <a:endParaRPr lang="en-IN"/>
        </a:p>
      </dgm:t>
    </dgm:pt>
    <dgm:pt modelId="{B235D0E5-DD19-4561-9692-113A298FB49D}" type="sibTrans" cxnId="{8C31E792-9914-4CB3-A9B8-D124055981C1}">
      <dgm:prSet/>
      <dgm:spPr/>
      <dgm:t>
        <a:bodyPr/>
        <a:lstStyle/>
        <a:p>
          <a:endParaRPr lang="en-IN"/>
        </a:p>
      </dgm:t>
    </dgm:pt>
    <dgm:pt modelId="{A1C898C4-6EF9-4C17-B6EA-7654A69A8A4F}">
      <dgm:prSet phldrT="[Text]"/>
      <dgm:spPr/>
      <dgm:t>
        <a:bodyPr/>
        <a:lstStyle/>
        <a:p>
          <a:r>
            <a:rPr lang="en-IN" dirty="0"/>
            <a:t>:</a:t>
          </a:r>
        </a:p>
      </dgm:t>
    </dgm:pt>
    <dgm:pt modelId="{75FDE5A0-16E9-4B54-9429-D51F3E941069}" type="parTrans" cxnId="{558BC5A3-CEAF-45F8-BB3C-C568BE8C7F8D}">
      <dgm:prSet/>
      <dgm:spPr/>
      <dgm:t>
        <a:bodyPr/>
        <a:lstStyle/>
        <a:p>
          <a:endParaRPr lang="en-IN"/>
        </a:p>
      </dgm:t>
    </dgm:pt>
    <dgm:pt modelId="{689F0925-B92A-4FA8-ACC1-C1FBD30FB7F9}" type="sibTrans" cxnId="{558BC5A3-CEAF-45F8-BB3C-C568BE8C7F8D}">
      <dgm:prSet/>
      <dgm:spPr/>
      <dgm:t>
        <a:bodyPr/>
        <a:lstStyle/>
        <a:p>
          <a:endParaRPr lang="en-IN"/>
        </a:p>
      </dgm:t>
    </dgm:pt>
    <dgm:pt modelId="{D366E275-D513-41ED-9388-A742AAD909E7}">
      <dgm:prSet phldrT="[Text]" custT="1"/>
      <dgm:spPr/>
      <dgm:t>
        <a:bodyPr/>
        <a:lstStyle/>
        <a:p>
          <a:r>
            <a:rPr lang="en-IN" sz="2000" dirty="0"/>
            <a:t>Make use or an advantage</a:t>
          </a:r>
          <a:r>
            <a:rPr lang="en-IN" sz="1600" dirty="0"/>
            <a:t>.</a:t>
          </a:r>
        </a:p>
      </dgm:t>
    </dgm:pt>
    <dgm:pt modelId="{839C261F-9FA2-41E9-BF11-EAB1786B152D}" type="parTrans" cxnId="{CAB4B6A6-A9C1-41C8-A254-28C8DEB1A968}">
      <dgm:prSet/>
      <dgm:spPr/>
      <dgm:t>
        <a:bodyPr/>
        <a:lstStyle/>
        <a:p>
          <a:endParaRPr lang="en-IN"/>
        </a:p>
      </dgm:t>
    </dgm:pt>
    <dgm:pt modelId="{A49C9999-8D8F-4A4C-B107-CB0BDEABB7FE}" type="sibTrans" cxnId="{CAB4B6A6-A9C1-41C8-A254-28C8DEB1A968}">
      <dgm:prSet/>
      <dgm:spPr/>
      <dgm:t>
        <a:bodyPr/>
        <a:lstStyle/>
        <a:p>
          <a:endParaRPr lang="en-IN"/>
        </a:p>
      </dgm:t>
    </dgm:pt>
    <dgm:pt modelId="{69AB5F25-1886-40BB-B42D-DAB1AD4450D1}">
      <dgm:prSet phldrT="[Text]" custT="1"/>
      <dgm:spPr/>
      <dgm:t>
        <a:bodyPr/>
        <a:lstStyle/>
        <a:p>
          <a:pPr algn="l"/>
          <a:r>
            <a:rPr lang="en-IN" sz="2000" dirty="0"/>
            <a:t>Malicious</a:t>
          </a:r>
        </a:p>
      </dgm:t>
    </dgm:pt>
    <dgm:pt modelId="{4F1DCFA3-93E8-49D9-8324-37F4E9180090}" type="parTrans" cxnId="{736D25D9-B8D3-4F0D-B66D-B5B7455D86F0}">
      <dgm:prSet/>
      <dgm:spPr/>
      <dgm:t>
        <a:bodyPr/>
        <a:lstStyle/>
        <a:p>
          <a:endParaRPr lang="en-IN"/>
        </a:p>
      </dgm:t>
    </dgm:pt>
    <dgm:pt modelId="{A54E3573-4939-480E-A880-3C0472EEA11F}" type="sibTrans" cxnId="{736D25D9-B8D3-4F0D-B66D-B5B7455D86F0}">
      <dgm:prSet/>
      <dgm:spPr/>
      <dgm:t>
        <a:bodyPr/>
        <a:lstStyle/>
        <a:p>
          <a:endParaRPr lang="en-IN"/>
        </a:p>
      </dgm:t>
    </dgm:pt>
    <dgm:pt modelId="{65D2C197-CA72-447C-964E-AE35352C9FFD}">
      <dgm:prSet phldrT="[Text]"/>
      <dgm:spPr/>
      <dgm:t>
        <a:bodyPr/>
        <a:lstStyle/>
        <a:p>
          <a:r>
            <a:rPr lang="en-IN" dirty="0"/>
            <a:t>:</a:t>
          </a:r>
        </a:p>
      </dgm:t>
    </dgm:pt>
    <dgm:pt modelId="{14199B46-381B-45CD-96EE-1110C69AF2B8}" type="parTrans" cxnId="{7FA83854-425A-40F7-939C-C1B678D6EE67}">
      <dgm:prSet/>
      <dgm:spPr/>
      <dgm:t>
        <a:bodyPr/>
        <a:lstStyle/>
        <a:p>
          <a:endParaRPr lang="en-IN"/>
        </a:p>
      </dgm:t>
    </dgm:pt>
    <dgm:pt modelId="{AE1A0959-52D2-48DD-99DE-D8E412294713}" type="sibTrans" cxnId="{7FA83854-425A-40F7-939C-C1B678D6EE67}">
      <dgm:prSet/>
      <dgm:spPr/>
      <dgm:t>
        <a:bodyPr/>
        <a:lstStyle/>
        <a:p>
          <a:endParaRPr lang="en-IN"/>
        </a:p>
      </dgm:t>
    </dgm:pt>
    <dgm:pt modelId="{73654459-F572-4E7E-886C-3AB26BFDBAFA}">
      <dgm:prSet phldrT="[Text]" custT="1"/>
      <dgm:spPr/>
      <dgm:t>
        <a:bodyPr/>
        <a:lstStyle/>
        <a:p>
          <a:r>
            <a:rPr lang="en-IN" sz="2000" dirty="0"/>
            <a:t>Intending to do harm</a:t>
          </a:r>
        </a:p>
      </dgm:t>
    </dgm:pt>
    <dgm:pt modelId="{0E693BD6-DEE8-4628-98BE-76052185D57B}" type="parTrans" cxnId="{98A570A4-65BB-4ECD-93E0-021303191E63}">
      <dgm:prSet/>
      <dgm:spPr/>
      <dgm:t>
        <a:bodyPr/>
        <a:lstStyle/>
        <a:p>
          <a:endParaRPr lang="en-IN"/>
        </a:p>
      </dgm:t>
    </dgm:pt>
    <dgm:pt modelId="{76CC75F2-5C49-4B42-A3D8-56BD802C3BDA}" type="sibTrans" cxnId="{98A570A4-65BB-4ECD-93E0-021303191E63}">
      <dgm:prSet/>
      <dgm:spPr/>
      <dgm:t>
        <a:bodyPr/>
        <a:lstStyle/>
        <a:p>
          <a:endParaRPr lang="en-IN"/>
        </a:p>
      </dgm:t>
    </dgm:pt>
    <dgm:pt modelId="{CD0DD9D9-8FB4-4652-B043-40D84D972D57}">
      <dgm:prSet phldrT="[Text]"/>
      <dgm:spPr/>
      <dgm:t>
        <a:bodyPr/>
        <a:lstStyle/>
        <a:p>
          <a:pPr algn="l"/>
          <a:r>
            <a:rPr lang="en-IN" dirty="0"/>
            <a:t>Vulnerability</a:t>
          </a:r>
        </a:p>
      </dgm:t>
    </dgm:pt>
    <dgm:pt modelId="{47413785-7AD3-46F4-A53B-5998384E311F}" type="parTrans" cxnId="{EC37E8A2-9A33-4464-8127-33897F9C9D09}">
      <dgm:prSet/>
      <dgm:spPr/>
      <dgm:t>
        <a:bodyPr/>
        <a:lstStyle/>
        <a:p>
          <a:endParaRPr lang="en-IN"/>
        </a:p>
      </dgm:t>
    </dgm:pt>
    <dgm:pt modelId="{3B929095-F653-4667-80F3-5A53C62366B2}" type="sibTrans" cxnId="{EC37E8A2-9A33-4464-8127-33897F9C9D09}">
      <dgm:prSet/>
      <dgm:spPr/>
      <dgm:t>
        <a:bodyPr/>
        <a:lstStyle/>
        <a:p>
          <a:endParaRPr lang="en-IN"/>
        </a:p>
      </dgm:t>
    </dgm:pt>
    <dgm:pt modelId="{F9515B9B-3FC8-43C8-9F49-735E8D94A7BC}">
      <dgm:prSet phldrT="[Text]"/>
      <dgm:spPr/>
      <dgm:t>
        <a:bodyPr/>
        <a:lstStyle/>
        <a:p>
          <a:r>
            <a:rPr lang="en-IN" dirty="0"/>
            <a:t>:</a:t>
          </a:r>
        </a:p>
      </dgm:t>
    </dgm:pt>
    <dgm:pt modelId="{8CAFF730-E4A7-4D0A-8D67-020D8EFA1B13}" type="parTrans" cxnId="{59F05D8B-64B6-4CB3-99BA-66D993885B5C}">
      <dgm:prSet/>
      <dgm:spPr/>
      <dgm:t>
        <a:bodyPr/>
        <a:lstStyle/>
        <a:p>
          <a:endParaRPr lang="en-IN"/>
        </a:p>
      </dgm:t>
    </dgm:pt>
    <dgm:pt modelId="{353A0E05-5222-47B6-9FF2-4459BBBD0F01}" type="sibTrans" cxnId="{59F05D8B-64B6-4CB3-99BA-66D993885B5C}">
      <dgm:prSet/>
      <dgm:spPr/>
      <dgm:t>
        <a:bodyPr/>
        <a:lstStyle/>
        <a:p>
          <a:endParaRPr lang="en-IN"/>
        </a:p>
      </dgm:t>
    </dgm:pt>
    <dgm:pt modelId="{ACD51276-2422-424A-9D25-128251D4E1BC}">
      <dgm:prSet phldrT="[Text]" custT="1"/>
      <dgm:spPr/>
      <dgm:t>
        <a:bodyPr/>
        <a:lstStyle/>
        <a:p>
          <a:r>
            <a:rPr lang="en-IN" sz="2000" dirty="0"/>
            <a:t>Weakness in </a:t>
          </a:r>
          <a:r>
            <a:rPr lang="en-IN" sz="2000" dirty="0" err="1"/>
            <a:t>design,implementation</a:t>
          </a:r>
          <a:r>
            <a:rPr lang="en-IN" sz="2000" dirty="0"/>
            <a:t>.</a:t>
          </a:r>
        </a:p>
      </dgm:t>
    </dgm:pt>
    <dgm:pt modelId="{CBE2D6ED-CA78-4F11-84F8-C6EBEC1E6463}" type="parTrans" cxnId="{E5DE0F6E-9739-472E-9EF5-13DDBE521B99}">
      <dgm:prSet/>
      <dgm:spPr/>
      <dgm:t>
        <a:bodyPr/>
        <a:lstStyle/>
        <a:p>
          <a:endParaRPr lang="en-IN"/>
        </a:p>
      </dgm:t>
    </dgm:pt>
    <dgm:pt modelId="{7EA1C35F-899A-4C3F-A7A2-9CD6A2D653F9}" type="sibTrans" cxnId="{E5DE0F6E-9739-472E-9EF5-13DDBE521B99}">
      <dgm:prSet/>
      <dgm:spPr/>
      <dgm:t>
        <a:bodyPr/>
        <a:lstStyle/>
        <a:p>
          <a:endParaRPr lang="en-IN"/>
        </a:p>
      </dgm:t>
    </dgm:pt>
    <dgm:pt modelId="{DAE2AB0A-C3BE-4829-8396-7F24C7154601}" type="pres">
      <dgm:prSet presAssocID="{E8B20746-4543-4521-84A8-2D9A50704BE3}" presName="Name0" presStyleCnt="0">
        <dgm:presLayoutVars>
          <dgm:chMax/>
          <dgm:chPref val="3"/>
          <dgm:dir/>
          <dgm:animOne val="branch"/>
          <dgm:animLvl val="lvl"/>
        </dgm:presLayoutVars>
      </dgm:prSet>
      <dgm:spPr/>
    </dgm:pt>
    <dgm:pt modelId="{AD7072E7-FDA7-425A-8E66-9B2737F8A433}" type="pres">
      <dgm:prSet presAssocID="{8AFDF35A-D88A-4639-AFC4-B849BD3F3AD3}" presName="composite" presStyleCnt="0"/>
      <dgm:spPr/>
    </dgm:pt>
    <dgm:pt modelId="{0A7EF696-102E-4859-B01C-97F9D0FF5462}" type="pres">
      <dgm:prSet presAssocID="{8AFDF35A-D88A-4639-AFC4-B849BD3F3AD3}" presName="FirstChild" presStyleLbl="revTx" presStyleIdx="0" presStyleCnt="6">
        <dgm:presLayoutVars>
          <dgm:chMax val="0"/>
          <dgm:chPref val="0"/>
          <dgm:bulletEnabled val="1"/>
        </dgm:presLayoutVars>
      </dgm:prSet>
      <dgm:spPr/>
    </dgm:pt>
    <dgm:pt modelId="{E71A3498-95D2-4BE0-B41B-0E3BC17E82BE}" type="pres">
      <dgm:prSet presAssocID="{8AFDF35A-D88A-4639-AFC4-B849BD3F3AD3}" presName="Parent" presStyleLbl="alignNode1" presStyleIdx="0" presStyleCnt="3">
        <dgm:presLayoutVars>
          <dgm:chMax val="3"/>
          <dgm:chPref val="3"/>
          <dgm:bulletEnabled val="1"/>
        </dgm:presLayoutVars>
      </dgm:prSet>
      <dgm:spPr/>
    </dgm:pt>
    <dgm:pt modelId="{DE7585A9-4522-4998-AB02-B9FD74798861}" type="pres">
      <dgm:prSet presAssocID="{8AFDF35A-D88A-4639-AFC4-B849BD3F3AD3}" presName="Accent" presStyleLbl="parChTrans1D1" presStyleIdx="0" presStyleCnt="3"/>
      <dgm:spPr/>
    </dgm:pt>
    <dgm:pt modelId="{7995E7F7-7498-454C-B4B0-517195B5395B}" type="pres">
      <dgm:prSet presAssocID="{8AFDF35A-D88A-4639-AFC4-B849BD3F3AD3}" presName="Child" presStyleLbl="revTx" presStyleIdx="1" presStyleCnt="6" custScaleX="99858" custScaleY="26756">
        <dgm:presLayoutVars>
          <dgm:chMax val="0"/>
          <dgm:chPref val="0"/>
          <dgm:bulletEnabled val="1"/>
        </dgm:presLayoutVars>
      </dgm:prSet>
      <dgm:spPr/>
    </dgm:pt>
    <dgm:pt modelId="{2FF02415-B739-44BA-AA8D-3BC1CBA76EE2}" type="pres">
      <dgm:prSet presAssocID="{B235D0E5-DD19-4561-9692-113A298FB49D}" presName="sibTrans" presStyleCnt="0"/>
      <dgm:spPr/>
    </dgm:pt>
    <dgm:pt modelId="{C1E91BA7-0609-477A-A3A6-3A87E6EEE8F6}" type="pres">
      <dgm:prSet presAssocID="{69AB5F25-1886-40BB-B42D-DAB1AD4450D1}" presName="composite" presStyleCnt="0"/>
      <dgm:spPr/>
    </dgm:pt>
    <dgm:pt modelId="{EB96B766-EDF8-4DC3-85FD-605862AA7403}" type="pres">
      <dgm:prSet presAssocID="{69AB5F25-1886-40BB-B42D-DAB1AD4450D1}" presName="FirstChild" presStyleLbl="revTx" presStyleIdx="2" presStyleCnt="6">
        <dgm:presLayoutVars>
          <dgm:chMax val="0"/>
          <dgm:chPref val="0"/>
          <dgm:bulletEnabled val="1"/>
        </dgm:presLayoutVars>
      </dgm:prSet>
      <dgm:spPr/>
    </dgm:pt>
    <dgm:pt modelId="{F3F1BE2D-0505-4C83-AE00-E2EBB38442E6}" type="pres">
      <dgm:prSet presAssocID="{69AB5F25-1886-40BB-B42D-DAB1AD4450D1}" presName="Parent" presStyleLbl="alignNode1" presStyleIdx="1" presStyleCnt="3">
        <dgm:presLayoutVars>
          <dgm:chMax val="3"/>
          <dgm:chPref val="3"/>
          <dgm:bulletEnabled val="1"/>
        </dgm:presLayoutVars>
      </dgm:prSet>
      <dgm:spPr/>
    </dgm:pt>
    <dgm:pt modelId="{B42B95EF-CC37-42AE-8863-C48D5977B313}" type="pres">
      <dgm:prSet presAssocID="{69AB5F25-1886-40BB-B42D-DAB1AD4450D1}" presName="Accent" presStyleLbl="parChTrans1D1" presStyleIdx="1" presStyleCnt="3"/>
      <dgm:spPr/>
    </dgm:pt>
    <dgm:pt modelId="{CEB20202-179C-4F96-9D62-073673504E5C}" type="pres">
      <dgm:prSet presAssocID="{69AB5F25-1886-40BB-B42D-DAB1AD4450D1}" presName="Child" presStyleLbl="revTx" presStyleIdx="3" presStyleCnt="6" custScaleY="23126">
        <dgm:presLayoutVars>
          <dgm:chMax val="0"/>
          <dgm:chPref val="0"/>
          <dgm:bulletEnabled val="1"/>
        </dgm:presLayoutVars>
      </dgm:prSet>
      <dgm:spPr/>
    </dgm:pt>
    <dgm:pt modelId="{3CA068CB-C1F9-4982-AD9F-335F5BA06425}" type="pres">
      <dgm:prSet presAssocID="{A54E3573-4939-480E-A880-3C0472EEA11F}" presName="sibTrans" presStyleCnt="0"/>
      <dgm:spPr/>
    </dgm:pt>
    <dgm:pt modelId="{2BFCDA4F-549D-45C3-8C88-318B150CFC56}" type="pres">
      <dgm:prSet presAssocID="{CD0DD9D9-8FB4-4652-B043-40D84D972D57}" presName="composite" presStyleCnt="0"/>
      <dgm:spPr/>
    </dgm:pt>
    <dgm:pt modelId="{F74D2A0A-1DF6-43D4-97DA-FCD11B77AE2C}" type="pres">
      <dgm:prSet presAssocID="{CD0DD9D9-8FB4-4652-B043-40D84D972D57}" presName="FirstChild" presStyleLbl="revTx" presStyleIdx="4" presStyleCnt="6">
        <dgm:presLayoutVars>
          <dgm:chMax val="0"/>
          <dgm:chPref val="0"/>
          <dgm:bulletEnabled val="1"/>
        </dgm:presLayoutVars>
      </dgm:prSet>
      <dgm:spPr/>
    </dgm:pt>
    <dgm:pt modelId="{533E0944-04F3-46C5-BEAC-CB0833E8CF45}" type="pres">
      <dgm:prSet presAssocID="{CD0DD9D9-8FB4-4652-B043-40D84D972D57}" presName="Parent" presStyleLbl="alignNode1" presStyleIdx="2" presStyleCnt="3">
        <dgm:presLayoutVars>
          <dgm:chMax val="3"/>
          <dgm:chPref val="3"/>
          <dgm:bulletEnabled val="1"/>
        </dgm:presLayoutVars>
      </dgm:prSet>
      <dgm:spPr/>
    </dgm:pt>
    <dgm:pt modelId="{A688E149-624E-4C7C-B50A-431FC247F0E0}" type="pres">
      <dgm:prSet presAssocID="{CD0DD9D9-8FB4-4652-B043-40D84D972D57}" presName="Accent" presStyleLbl="parChTrans1D1" presStyleIdx="2" presStyleCnt="3"/>
      <dgm:spPr/>
    </dgm:pt>
    <dgm:pt modelId="{DB9F9770-64BE-4D4B-9067-4A6F1F04E495}" type="pres">
      <dgm:prSet presAssocID="{CD0DD9D9-8FB4-4652-B043-40D84D972D57}" presName="Child" presStyleLbl="revTx" presStyleIdx="5" presStyleCnt="6" custScaleY="58797">
        <dgm:presLayoutVars>
          <dgm:chMax val="0"/>
          <dgm:chPref val="0"/>
          <dgm:bulletEnabled val="1"/>
        </dgm:presLayoutVars>
      </dgm:prSet>
      <dgm:spPr/>
    </dgm:pt>
  </dgm:ptLst>
  <dgm:cxnLst>
    <dgm:cxn modelId="{F44F3E25-817E-4B28-BBCF-E4FA9FCD085C}" type="presOf" srcId="{69AB5F25-1886-40BB-B42D-DAB1AD4450D1}" destId="{F3F1BE2D-0505-4C83-AE00-E2EBB38442E6}" srcOrd="0" destOrd="0" presId="urn:microsoft.com/office/officeart/2011/layout/TabList"/>
    <dgm:cxn modelId="{F433323E-43A3-42EC-B024-771594B2BFCC}" type="presOf" srcId="{CD0DD9D9-8FB4-4652-B043-40D84D972D57}" destId="{533E0944-04F3-46C5-BEAC-CB0833E8CF45}" srcOrd="0" destOrd="0" presId="urn:microsoft.com/office/officeart/2011/layout/TabList"/>
    <dgm:cxn modelId="{C8F80447-D213-4BFF-BCD2-70D5135A766B}" type="presOf" srcId="{F9515B9B-3FC8-43C8-9F49-735E8D94A7BC}" destId="{F74D2A0A-1DF6-43D4-97DA-FCD11B77AE2C}" srcOrd="0" destOrd="0" presId="urn:microsoft.com/office/officeart/2011/layout/TabList"/>
    <dgm:cxn modelId="{BFDD5668-374D-4313-9072-47F3DAE707D3}" type="presOf" srcId="{A1C898C4-6EF9-4C17-B6EA-7654A69A8A4F}" destId="{0A7EF696-102E-4859-B01C-97F9D0FF5462}" srcOrd="0" destOrd="0" presId="urn:microsoft.com/office/officeart/2011/layout/TabList"/>
    <dgm:cxn modelId="{E5DE0F6E-9739-472E-9EF5-13DDBE521B99}" srcId="{CD0DD9D9-8FB4-4652-B043-40D84D972D57}" destId="{ACD51276-2422-424A-9D25-128251D4E1BC}" srcOrd="1" destOrd="0" parTransId="{CBE2D6ED-CA78-4F11-84F8-C6EBEC1E6463}" sibTransId="{7EA1C35F-899A-4C3F-A7A2-9CD6A2D653F9}"/>
    <dgm:cxn modelId="{8175964F-BE31-470C-AB42-E77AFD0873AF}" type="presOf" srcId="{D366E275-D513-41ED-9388-A742AAD909E7}" destId="{7995E7F7-7498-454C-B4B0-517195B5395B}" srcOrd="0" destOrd="0" presId="urn:microsoft.com/office/officeart/2011/layout/TabList"/>
    <dgm:cxn modelId="{C4B50D72-401D-42BC-BD5E-FA747382FB9E}" type="presOf" srcId="{8AFDF35A-D88A-4639-AFC4-B849BD3F3AD3}" destId="{E71A3498-95D2-4BE0-B41B-0E3BC17E82BE}" srcOrd="0" destOrd="0" presId="urn:microsoft.com/office/officeart/2011/layout/TabList"/>
    <dgm:cxn modelId="{7FA83854-425A-40F7-939C-C1B678D6EE67}" srcId="{69AB5F25-1886-40BB-B42D-DAB1AD4450D1}" destId="{65D2C197-CA72-447C-964E-AE35352C9FFD}" srcOrd="0" destOrd="0" parTransId="{14199B46-381B-45CD-96EE-1110C69AF2B8}" sibTransId="{AE1A0959-52D2-48DD-99DE-D8E412294713}"/>
    <dgm:cxn modelId="{01DEEF80-FE1B-4F35-8CDB-DF18A5EE7D5E}" type="presOf" srcId="{E8B20746-4543-4521-84A8-2D9A50704BE3}" destId="{DAE2AB0A-C3BE-4829-8396-7F24C7154601}" srcOrd="0" destOrd="0" presId="urn:microsoft.com/office/officeart/2011/layout/TabList"/>
    <dgm:cxn modelId="{59F05D8B-64B6-4CB3-99BA-66D993885B5C}" srcId="{CD0DD9D9-8FB4-4652-B043-40D84D972D57}" destId="{F9515B9B-3FC8-43C8-9F49-735E8D94A7BC}" srcOrd="0" destOrd="0" parTransId="{8CAFF730-E4A7-4D0A-8D67-020D8EFA1B13}" sibTransId="{353A0E05-5222-47B6-9FF2-4459BBBD0F01}"/>
    <dgm:cxn modelId="{8C31E792-9914-4CB3-A9B8-D124055981C1}" srcId="{E8B20746-4543-4521-84A8-2D9A50704BE3}" destId="{8AFDF35A-D88A-4639-AFC4-B849BD3F3AD3}" srcOrd="0" destOrd="0" parTransId="{5177AD78-CECE-47AA-9E03-50A3714516CE}" sibTransId="{B235D0E5-DD19-4561-9692-113A298FB49D}"/>
    <dgm:cxn modelId="{EC37E8A2-9A33-4464-8127-33897F9C9D09}" srcId="{E8B20746-4543-4521-84A8-2D9A50704BE3}" destId="{CD0DD9D9-8FB4-4652-B043-40D84D972D57}" srcOrd="2" destOrd="0" parTransId="{47413785-7AD3-46F4-A53B-5998384E311F}" sibTransId="{3B929095-F653-4667-80F3-5A53C62366B2}"/>
    <dgm:cxn modelId="{558BC5A3-CEAF-45F8-BB3C-C568BE8C7F8D}" srcId="{8AFDF35A-D88A-4639-AFC4-B849BD3F3AD3}" destId="{A1C898C4-6EF9-4C17-B6EA-7654A69A8A4F}" srcOrd="0" destOrd="0" parTransId="{75FDE5A0-16E9-4B54-9429-D51F3E941069}" sibTransId="{689F0925-B92A-4FA8-ACC1-C1FBD30FB7F9}"/>
    <dgm:cxn modelId="{98A570A4-65BB-4ECD-93E0-021303191E63}" srcId="{69AB5F25-1886-40BB-B42D-DAB1AD4450D1}" destId="{73654459-F572-4E7E-886C-3AB26BFDBAFA}" srcOrd="1" destOrd="0" parTransId="{0E693BD6-DEE8-4628-98BE-76052185D57B}" sibTransId="{76CC75F2-5C49-4B42-A3D8-56BD802C3BDA}"/>
    <dgm:cxn modelId="{CAB4B6A6-A9C1-41C8-A254-28C8DEB1A968}" srcId="{8AFDF35A-D88A-4639-AFC4-B849BD3F3AD3}" destId="{D366E275-D513-41ED-9388-A742AAD909E7}" srcOrd="1" destOrd="0" parTransId="{839C261F-9FA2-41E9-BF11-EAB1786B152D}" sibTransId="{A49C9999-8D8F-4A4C-B107-CB0BDEABB7FE}"/>
    <dgm:cxn modelId="{736D25D9-B8D3-4F0D-B66D-B5B7455D86F0}" srcId="{E8B20746-4543-4521-84A8-2D9A50704BE3}" destId="{69AB5F25-1886-40BB-B42D-DAB1AD4450D1}" srcOrd="1" destOrd="0" parTransId="{4F1DCFA3-93E8-49D9-8324-37F4E9180090}" sibTransId="{A54E3573-4939-480E-A880-3C0472EEA11F}"/>
    <dgm:cxn modelId="{4554F1E7-8702-4354-B7BD-358BC4C8383D}" type="presOf" srcId="{ACD51276-2422-424A-9D25-128251D4E1BC}" destId="{DB9F9770-64BE-4D4B-9067-4A6F1F04E495}" srcOrd="0" destOrd="0" presId="urn:microsoft.com/office/officeart/2011/layout/TabList"/>
    <dgm:cxn modelId="{0B9243F1-E840-4B75-A466-7D686C1D1468}" type="presOf" srcId="{73654459-F572-4E7E-886C-3AB26BFDBAFA}" destId="{CEB20202-179C-4F96-9D62-073673504E5C}" srcOrd="0" destOrd="0" presId="urn:microsoft.com/office/officeart/2011/layout/TabList"/>
    <dgm:cxn modelId="{5D503AFE-ADCC-49B2-87FC-FE1F65376222}" type="presOf" srcId="{65D2C197-CA72-447C-964E-AE35352C9FFD}" destId="{EB96B766-EDF8-4DC3-85FD-605862AA7403}" srcOrd="0" destOrd="0" presId="urn:microsoft.com/office/officeart/2011/layout/TabList"/>
    <dgm:cxn modelId="{A7CAD312-8F66-4A09-BA08-14C250D37A20}" type="presParOf" srcId="{DAE2AB0A-C3BE-4829-8396-7F24C7154601}" destId="{AD7072E7-FDA7-425A-8E66-9B2737F8A433}" srcOrd="0" destOrd="0" presId="urn:microsoft.com/office/officeart/2011/layout/TabList"/>
    <dgm:cxn modelId="{2F8AFE8C-FF45-4D00-9D39-724B7C475D41}" type="presParOf" srcId="{AD7072E7-FDA7-425A-8E66-9B2737F8A433}" destId="{0A7EF696-102E-4859-B01C-97F9D0FF5462}" srcOrd="0" destOrd="0" presId="urn:microsoft.com/office/officeart/2011/layout/TabList"/>
    <dgm:cxn modelId="{8403E86A-B289-4066-AA69-2DED4D2E098B}" type="presParOf" srcId="{AD7072E7-FDA7-425A-8E66-9B2737F8A433}" destId="{E71A3498-95D2-4BE0-B41B-0E3BC17E82BE}" srcOrd="1" destOrd="0" presId="urn:microsoft.com/office/officeart/2011/layout/TabList"/>
    <dgm:cxn modelId="{AEA8770F-D2F0-4D04-ACAA-06B9D69A8CFC}" type="presParOf" srcId="{AD7072E7-FDA7-425A-8E66-9B2737F8A433}" destId="{DE7585A9-4522-4998-AB02-B9FD74798861}" srcOrd="2" destOrd="0" presId="urn:microsoft.com/office/officeart/2011/layout/TabList"/>
    <dgm:cxn modelId="{1FCECFAF-90C6-4CF6-A531-01BAC349EB30}" type="presParOf" srcId="{DAE2AB0A-C3BE-4829-8396-7F24C7154601}" destId="{7995E7F7-7498-454C-B4B0-517195B5395B}" srcOrd="1" destOrd="0" presId="urn:microsoft.com/office/officeart/2011/layout/TabList"/>
    <dgm:cxn modelId="{B6B524D2-DC32-4543-83BA-F6FBC2041C4A}" type="presParOf" srcId="{DAE2AB0A-C3BE-4829-8396-7F24C7154601}" destId="{2FF02415-B739-44BA-AA8D-3BC1CBA76EE2}" srcOrd="2" destOrd="0" presId="urn:microsoft.com/office/officeart/2011/layout/TabList"/>
    <dgm:cxn modelId="{94CA2EB6-A135-4311-A699-62F86FD20735}" type="presParOf" srcId="{DAE2AB0A-C3BE-4829-8396-7F24C7154601}" destId="{C1E91BA7-0609-477A-A3A6-3A87E6EEE8F6}" srcOrd="3" destOrd="0" presId="urn:microsoft.com/office/officeart/2011/layout/TabList"/>
    <dgm:cxn modelId="{BB63B8FB-2D5E-452F-B6F5-26B7FB5626FF}" type="presParOf" srcId="{C1E91BA7-0609-477A-A3A6-3A87E6EEE8F6}" destId="{EB96B766-EDF8-4DC3-85FD-605862AA7403}" srcOrd="0" destOrd="0" presId="urn:microsoft.com/office/officeart/2011/layout/TabList"/>
    <dgm:cxn modelId="{1EF445FF-4EC6-47E0-830C-5A077EA4F75E}" type="presParOf" srcId="{C1E91BA7-0609-477A-A3A6-3A87E6EEE8F6}" destId="{F3F1BE2D-0505-4C83-AE00-E2EBB38442E6}" srcOrd="1" destOrd="0" presId="urn:microsoft.com/office/officeart/2011/layout/TabList"/>
    <dgm:cxn modelId="{53DAABC0-76D7-4531-BDC4-E0831A84985C}" type="presParOf" srcId="{C1E91BA7-0609-477A-A3A6-3A87E6EEE8F6}" destId="{B42B95EF-CC37-42AE-8863-C48D5977B313}" srcOrd="2" destOrd="0" presId="urn:microsoft.com/office/officeart/2011/layout/TabList"/>
    <dgm:cxn modelId="{E00C2708-48B1-43FA-8F20-24FD477CD8A0}" type="presParOf" srcId="{DAE2AB0A-C3BE-4829-8396-7F24C7154601}" destId="{CEB20202-179C-4F96-9D62-073673504E5C}" srcOrd="4" destOrd="0" presId="urn:microsoft.com/office/officeart/2011/layout/TabList"/>
    <dgm:cxn modelId="{339937DF-632C-49EC-A9F2-D33A460F2686}" type="presParOf" srcId="{DAE2AB0A-C3BE-4829-8396-7F24C7154601}" destId="{3CA068CB-C1F9-4982-AD9F-335F5BA06425}" srcOrd="5" destOrd="0" presId="urn:microsoft.com/office/officeart/2011/layout/TabList"/>
    <dgm:cxn modelId="{5E1FF2C6-8E33-40D3-BE8B-19A84C517A08}" type="presParOf" srcId="{DAE2AB0A-C3BE-4829-8396-7F24C7154601}" destId="{2BFCDA4F-549D-45C3-8C88-318B150CFC56}" srcOrd="6" destOrd="0" presId="urn:microsoft.com/office/officeart/2011/layout/TabList"/>
    <dgm:cxn modelId="{671F570F-B64F-4574-9C11-39524177B64D}" type="presParOf" srcId="{2BFCDA4F-549D-45C3-8C88-318B150CFC56}" destId="{F74D2A0A-1DF6-43D4-97DA-FCD11B77AE2C}" srcOrd="0" destOrd="0" presId="urn:microsoft.com/office/officeart/2011/layout/TabList"/>
    <dgm:cxn modelId="{3430592B-C334-4980-AFE0-EF343479C07E}" type="presParOf" srcId="{2BFCDA4F-549D-45C3-8C88-318B150CFC56}" destId="{533E0944-04F3-46C5-BEAC-CB0833E8CF45}" srcOrd="1" destOrd="0" presId="urn:microsoft.com/office/officeart/2011/layout/TabList"/>
    <dgm:cxn modelId="{63472544-3EB1-482E-B62C-A962F56B4C4E}" type="presParOf" srcId="{2BFCDA4F-549D-45C3-8C88-318B150CFC56}" destId="{A688E149-624E-4C7C-B50A-431FC247F0E0}" srcOrd="2" destOrd="0" presId="urn:microsoft.com/office/officeart/2011/layout/TabList"/>
    <dgm:cxn modelId="{B8C8E9A3-8AEE-4C89-949C-0C6C3B434919}" type="presParOf" srcId="{DAE2AB0A-C3BE-4829-8396-7F24C7154601}" destId="{DB9F9770-64BE-4D4B-9067-4A6F1F04E495}"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CB2413-1A45-4CAC-8E57-9BA495DB328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8E52E697-4637-4AFC-9C7E-F66959AB6AAD}">
      <dgm:prSet phldrT="[Text]" custT="1"/>
      <dgm:spPr/>
      <dgm:t>
        <a:bodyPr/>
        <a:lstStyle/>
        <a:p>
          <a:pPr algn="l"/>
          <a:r>
            <a:rPr lang="en-IN" sz="2000" dirty="0"/>
            <a:t>Threat</a:t>
          </a:r>
        </a:p>
      </dgm:t>
    </dgm:pt>
    <dgm:pt modelId="{DE8EAE5E-E52D-4B66-8C64-67B15911B097}" type="parTrans" cxnId="{108A0E45-BB7A-4A8C-9ADA-E32BB84560C4}">
      <dgm:prSet/>
      <dgm:spPr/>
      <dgm:t>
        <a:bodyPr/>
        <a:lstStyle/>
        <a:p>
          <a:endParaRPr lang="en-IN"/>
        </a:p>
      </dgm:t>
    </dgm:pt>
    <dgm:pt modelId="{A98A2E8E-88D7-47B5-BA93-37CF7141B6D5}" type="sibTrans" cxnId="{108A0E45-BB7A-4A8C-9ADA-E32BB84560C4}">
      <dgm:prSet/>
      <dgm:spPr/>
      <dgm:t>
        <a:bodyPr/>
        <a:lstStyle/>
        <a:p>
          <a:endParaRPr lang="en-IN"/>
        </a:p>
      </dgm:t>
    </dgm:pt>
    <dgm:pt modelId="{A362DC0D-6F14-4027-9AED-7160894D7557}">
      <dgm:prSet phldrT="[Text]" custT="1"/>
      <dgm:spPr/>
      <dgm:t>
        <a:bodyPr/>
        <a:lstStyle/>
        <a:p>
          <a:r>
            <a:rPr lang="en-IN" sz="2000" dirty="0"/>
            <a:t>:</a:t>
          </a:r>
        </a:p>
      </dgm:t>
    </dgm:pt>
    <dgm:pt modelId="{7D221646-2594-4A1C-A954-D71E367F34B2}" type="parTrans" cxnId="{03E5E535-E936-4FE2-93E8-A4CC37C863CA}">
      <dgm:prSet/>
      <dgm:spPr/>
      <dgm:t>
        <a:bodyPr/>
        <a:lstStyle/>
        <a:p>
          <a:endParaRPr lang="en-IN"/>
        </a:p>
      </dgm:t>
    </dgm:pt>
    <dgm:pt modelId="{BCFC29FF-5046-46A3-93DD-51D5F6FDAB76}" type="sibTrans" cxnId="{03E5E535-E936-4FE2-93E8-A4CC37C863CA}">
      <dgm:prSet/>
      <dgm:spPr/>
      <dgm:t>
        <a:bodyPr/>
        <a:lstStyle/>
        <a:p>
          <a:endParaRPr lang="en-IN"/>
        </a:p>
      </dgm:t>
    </dgm:pt>
    <dgm:pt modelId="{21D712DE-0F40-485D-9933-9E9D1A9F7E02}">
      <dgm:prSet phldrT="[Text]" custT="1"/>
      <dgm:spPr/>
      <dgm:t>
        <a:bodyPr/>
        <a:lstStyle/>
        <a:p>
          <a:r>
            <a:rPr lang="en-IN" sz="2000" dirty="0"/>
            <a:t>Likely to cause damage or </a:t>
          </a:r>
          <a:r>
            <a:rPr lang="en-IN" sz="2000" dirty="0" err="1"/>
            <a:t>danger.It</a:t>
          </a:r>
          <a:r>
            <a:rPr lang="en-IN" sz="2000" dirty="0"/>
            <a:t> is    possible danger that may exploit                  vulnerability.</a:t>
          </a:r>
        </a:p>
      </dgm:t>
    </dgm:pt>
    <dgm:pt modelId="{31B81D66-3CDC-4F21-9BB5-396E4FD62F56}" type="parTrans" cxnId="{B5F83B34-04A5-4D2C-974F-E181C50FCF9B}">
      <dgm:prSet/>
      <dgm:spPr/>
      <dgm:t>
        <a:bodyPr/>
        <a:lstStyle/>
        <a:p>
          <a:endParaRPr lang="en-IN"/>
        </a:p>
      </dgm:t>
    </dgm:pt>
    <dgm:pt modelId="{6854DEEA-1E1F-4FFA-9E80-D41469618C1F}" type="sibTrans" cxnId="{B5F83B34-04A5-4D2C-974F-E181C50FCF9B}">
      <dgm:prSet/>
      <dgm:spPr/>
      <dgm:t>
        <a:bodyPr/>
        <a:lstStyle/>
        <a:p>
          <a:endParaRPr lang="en-IN"/>
        </a:p>
      </dgm:t>
    </dgm:pt>
    <dgm:pt modelId="{CB4C10BD-0000-40A7-94B1-9766496A1117}">
      <dgm:prSet phldrT="[Text]" custT="1"/>
      <dgm:spPr/>
      <dgm:t>
        <a:bodyPr/>
        <a:lstStyle/>
        <a:p>
          <a:pPr algn="l"/>
          <a:r>
            <a:rPr lang="en-IN" sz="2000" dirty="0"/>
            <a:t>Attack</a:t>
          </a:r>
        </a:p>
      </dgm:t>
    </dgm:pt>
    <dgm:pt modelId="{F9A522F3-B33A-47E6-8895-C156C84BABE2}" type="parTrans" cxnId="{179C9BA0-FC8F-408A-BBAF-0D11F5A88400}">
      <dgm:prSet/>
      <dgm:spPr/>
      <dgm:t>
        <a:bodyPr/>
        <a:lstStyle/>
        <a:p>
          <a:endParaRPr lang="en-IN"/>
        </a:p>
      </dgm:t>
    </dgm:pt>
    <dgm:pt modelId="{2EA57E18-BE24-4032-B13B-387A89F2049E}" type="sibTrans" cxnId="{179C9BA0-FC8F-408A-BBAF-0D11F5A88400}">
      <dgm:prSet/>
      <dgm:spPr/>
      <dgm:t>
        <a:bodyPr/>
        <a:lstStyle/>
        <a:p>
          <a:endParaRPr lang="en-IN"/>
        </a:p>
      </dgm:t>
    </dgm:pt>
    <dgm:pt modelId="{36F6A6AC-2959-43A5-A159-5C75C7B1C029}">
      <dgm:prSet phldrT="[Text]" custT="1"/>
      <dgm:spPr/>
      <dgm:t>
        <a:bodyPr/>
        <a:lstStyle/>
        <a:p>
          <a:r>
            <a:rPr lang="en-IN" sz="2000" dirty="0"/>
            <a:t>:</a:t>
          </a:r>
        </a:p>
      </dgm:t>
    </dgm:pt>
    <dgm:pt modelId="{B6C28A15-C087-476E-A892-595D812D42D7}" type="parTrans" cxnId="{CEEBFBEF-01B6-4149-85BA-5071F346333E}">
      <dgm:prSet/>
      <dgm:spPr/>
      <dgm:t>
        <a:bodyPr/>
        <a:lstStyle/>
        <a:p>
          <a:endParaRPr lang="en-IN"/>
        </a:p>
      </dgm:t>
    </dgm:pt>
    <dgm:pt modelId="{8A41C81E-DAFB-492E-B80C-46C39F0FF9A2}" type="sibTrans" cxnId="{CEEBFBEF-01B6-4149-85BA-5071F346333E}">
      <dgm:prSet/>
      <dgm:spPr/>
      <dgm:t>
        <a:bodyPr/>
        <a:lstStyle/>
        <a:p>
          <a:endParaRPr lang="en-IN"/>
        </a:p>
      </dgm:t>
    </dgm:pt>
    <dgm:pt modelId="{3E838734-A4B9-42DF-B259-D765B2FE645F}">
      <dgm:prSet phldrT="[Text]" custT="1"/>
      <dgm:spPr/>
      <dgm:t>
        <a:bodyPr/>
        <a:lstStyle/>
        <a:p>
          <a:r>
            <a:rPr lang="en-IN" sz="2000" dirty="0"/>
            <a:t>An assault on system security that derives     from  an intelligent threat.</a:t>
          </a:r>
        </a:p>
      </dgm:t>
    </dgm:pt>
    <dgm:pt modelId="{14CCEFB9-B0A7-4E31-8DF4-A58A4197F3EC}" type="parTrans" cxnId="{7FEEDDCE-F8B7-4F32-96F1-0A2EA21AB15E}">
      <dgm:prSet/>
      <dgm:spPr/>
      <dgm:t>
        <a:bodyPr/>
        <a:lstStyle/>
        <a:p>
          <a:endParaRPr lang="en-IN"/>
        </a:p>
      </dgm:t>
    </dgm:pt>
    <dgm:pt modelId="{CC65223D-6CB8-4DE0-8A65-69528F6959E8}" type="sibTrans" cxnId="{7FEEDDCE-F8B7-4F32-96F1-0A2EA21AB15E}">
      <dgm:prSet/>
      <dgm:spPr/>
      <dgm:t>
        <a:bodyPr/>
        <a:lstStyle/>
        <a:p>
          <a:endParaRPr lang="en-IN"/>
        </a:p>
      </dgm:t>
    </dgm:pt>
    <dgm:pt modelId="{266570EB-47B8-4622-AA68-0510B0D2BF29}" type="pres">
      <dgm:prSet presAssocID="{44CB2413-1A45-4CAC-8E57-9BA495DB328D}" presName="Name0" presStyleCnt="0">
        <dgm:presLayoutVars>
          <dgm:chMax/>
          <dgm:chPref val="3"/>
          <dgm:dir/>
          <dgm:animOne val="branch"/>
          <dgm:animLvl val="lvl"/>
        </dgm:presLayoutVars>
      </dgm:prSet>
      <dgm:spPr/>
    </dgm:pt>
    <dgm:pt modelId="{126A67EF-8B85-4FC5-8998-2DA6265C9C08}" type="pres">
      <dgm:prSet presAssocID="{8E52E697-4637-4AFC-9C7E-F66959AB6AAD}" presName="composite" presStyleCnt="0"/>
      <dgm:spPr/>
    </dgm:pt>
    <dgm:pt modelId="{9447C0C1-966E-4FCA-9047-6BDCAB9FDD91}" type="pres">
      <dgm:prSet presAssocID="{8E52E697-4637-4AFC-9C7E-F66959AB6AAD}" presName="FirstChild" presStyleLbl="revTx" presStyleIdx="0" presStyleCnt="4">
        <dgm:presLayoutVars>
          <dgm:chMax val="0"/>
          <dgm:chPref val="0"/>
          <dgm:bulletEnabled val="1"/>
        </dgm:presLayoutVars>
      </dgm:prSet>
      <dgm:spPr/>
    </dgm:pt>
    <dgm:pt modelId="{FC090496-BD21-4524-97B8-2DA3287D696A}" type="pres">
      <dgm:prSet presAssocID="{8E52E697-4637-4AFC-9C7E-F66959AB6AAD}" presName="Parent" presStyleLbl="alignNode1" presStyleIdx="0" presStyleCnt="2">
        <dgm:presLayoutVars>
          <dgm:chMax val="3"/>
          <dgm:chPref val="3"/>
          <dgm:bulletEnabled val="1"/>
        </dgm:presLayoutVars>
      </dgm:prSet>
      <dgm:spPr/>
    </dgm:pt>
    <dgm:pt modelId="{2BBE9EF6-6247-4CD9-BBE9-E3E9926B6D74}" type="pres">
      <dgm:prSet presAssocID="{8E52E697-4637-4AFC-9C7E-F66959AB6AAD}" presName="Accent" presStyleLbl="parChTrans1D1" presStyleIdx="0" presStyleCnt="2"/>
      <dgm:spPr/>
    </dgm:pt>
    <dgm:pt modelId="{683D304F-8495-48DA-9176-5717337B89E7}" type="pres">
      <dgm:prSet presAssocID="{8E52E697-4637-4AFC-9C7E-F66959AB6AAD}" presName="Child" presStyleLbl="revTx" presStyleIdx="1" presStyleCnt="4" custScaleY="97151">
        <dgm:presLayoutVars>
          <dgm:chMax val="0"/>
          <dgm:chPref val="0"/>
          <dgm:bulletEnabled val="1"/>
        </dgm:presLayoutVars>
      </dgm:prSet>
      <dgm:spPr/>
    </dgm:pt>
    <dgm:pt modelId="{12778F1F-5605-42E1-95A9-6A4FAC0E8648}" type="pres">
      <dgm:prSet presAssocID="{A98A2E8E-88D7-47B5-BA93-37CF7141B6D5}" presName="sibTrans" presStyleCnt="0"/>
      <dgm:spPr/>
    </dgm:pt>
    <dgm:pt modelId="{338E66ED-831E-4D17-952C-85299749FAD5}" type="pres">
      <dgm:prSet presAssocID="{CB4C10BD-0000-40A7-94B1-9766496A1117}" presName="composite" presStyleCnt="0"/>
      <dgm:spPr/>
    </dgm:pt>
    <dgm:pt modelId="{1CFBC7B6-EB8D-4109-8B52-535C05DD2EAF}" type="pres">
      <dgm:prSet presAssocID="{CB4C10BD-0000-40A7-94B1-9766496A1117}" presName="FirstChild" presStyleLbl="revTx" presStyleIdx="2" presStyleCnt="4">
        <dgm:presLayoutVars>
          <dgm:chMax val="0"/>
          <dgm:chPref val="0"/>
          <dgm:bulletEnabled val="1"/>
        </dgm:presLayoutVars>
      </dgm:prSet>
      <dgm:spPr/>
    </dgm:pt>
    <dgm:pt modelId="{F6AEFA19-65BA-48CE-8919-537857D7A841}" type="pres">
      <dgm:prSet presAssocID="{CB4C10BD-0000-40A7-94B1-9766496A1117}" presName="Parent" presStyleLbl="alignNode1" presStyleIdx="1" presStyleCnt="2">
        <dgm:presLayoutVars>
          <dgm:chMax val="3"/>
          <dgm:chPref val="3"/>
          <dgm:bulletEnabled val="1"/>
        </dgm:presLayoutVars>
      </dgm:prSet>
      <dgm:spPr/>
    </dgm:pt>
    <dgm:pt modelId="{105E738C-D59D-4715-9E72-2E2F74C8E49E}" type="pres">
      <dgm:prSet presAssocID="{CB4C10BD-0000-40A7-94B1-9766496A1117}" presName="Accent" presStyleLbl="parChTrans1D1" presStyleIdx="1" presStyleCnt="2"/>
      <dgm:spPr/>
    </dgm:pt>
    <dgm:pt modelId="{A5F757F4-71C8-42A9-8FED-8F4F10269E5E}" type="pres">
      <dgm:prSet presAssocID="{CB4C10BD-0000-40A7-94B1-9766496A1117}" presName="Child" presStyleLbl="revTx" presStyleIdx="3" presStyleCnt="4">
        <dgm:presLayoutVars>
          <dgm:chMax val="0"/>
          <dgm:chPref val="0"/>
          <dgm:bulletEnabled val="1"/>
        </dgm:presLayoutVars>
      </dgm:prSet>
      <dgm:spPr/>
    </dgm:pt>
  </dgm:ptLst>
  <dgm:cxnLst>
    <dgm:cxn modelId="{031CFA02-7B01-42AE-8181-6190E23E6E17}" type="presOf" srcId="{3E838734-A4B9-42DF-B259-D765B2FE645F}" destId="{A5F757F4-71C8-42A9-8FED-8F4F10269E5E}" srcOrd="0" destOrd="0" presId="urn:microsoft.com/office/officeart/2011/layout/TabList"/>
    <dgm:cxn modelId="{994D4F19-E8EE-4D12-B475-262228930608}" type="presOf" srcId="{8E52E697-4637-4AFC-9C7E-F66959AB6AAD}" destId="{FC090496-BD21-4524-97B8-2DA3287D696A}" srcOrd="0" destOrd="0" presId="urn:microsoft.com/office/officeart/2011/layout/TabList"/>
    <dgm:cxn modelId="{3DAB422C-1643-457B-8326-A4A15469791B}" type="presOf" srcId="{A362DC0D-6F14-4027-9AED-7160894D7557}" destId="{9447C0C1-966E-4FCA-9047-6BDCAB9FDD91}" srcOrd="0" destOrd="0" presId="urn:microsoft.com/office/officeart/2011/layout/TabList"/>
    <dgm:cxn modelId="{B5F83B34-04A5-4D2C-974F-E181C50FCF9B}" srcId="{8E52E697-4637-4AFC-9C7E-F66959AB6AAD}" destId="{21D712DE-0F40-485D-9933-9E9D1A9F7E02}" srcOrd="1" destOrd="0" parTransId="{31B81D66-3CDC-4F21-9BB5-396E4FD62F56}" sibTransId="{6854DEEA-1E1F-4FFA-9E80-D41469618C1F}"/>
    <dgm:cxn modelId="{03E5E535-E936-4FE2-93E8-A4CC37C863CA}" srcId="{8E52E697-4637-4AFC-9C7E-F66959AB6AAD}" destId="{A362DC0D-6F14-4027-9AED-7160894D7557}" srcOrd="0" destOrd="0" parTransId="{7D221646-2594-4A1C-A954-D71E367F34B2}" sibTransId="{BCFC29FF-5046-46A3-93DD-51D5F6FDAB76}"/>
    <dgm:cxn modelId="{108A0E45-BB7A-4A8C-9ADA-E32BB84560C4}" srcId="{44CB2413-1A45-4CAC-8E57-9BA495DB328D}" destId="{8E52E697-4637-4AFC-9C7E-F66959AB6AAD}" srcOrd="0" destOrd="0" parTransId="{DE8EAE5E-E52D-4B66-8C64-67B15911B097}" sibTransId="{A98A2E8E-88D7-47B5-BA93-37CF7141B6D5}"/>
    <dgm:cxn modelId="{179C9BA0-FC8F-408A-BBAF-0D11F5A88400}" srcId="{44CB2413-1A45-4CAC-8E57-9BA495DB328D}" destId="{CB4C10BD-0000-40A7-94B1-9766496A1117}" srcOrd="1" destOrd="0" parTransId="{F9A522F3-B33A-47E6-8895-C156C84BABE2}" sibTransId="{2EA57E18-BE24-4032-B13B-387A89F2049E}"/>
    <dgm:cxn modelId="{8634C3B8-0341-4574-869E-F59A80FEBF66}" type="presOf" srcId="{CB4C10BD-0000-40A7-94B1-9766496A1117}" destId="{F6AEFA19-65BA-48CE-8919-537857D7A841}" srcOrd="0" destOrd="0" presId="urn:microsoft.com/office/officeart/2011/layout/TabList"/>
    <dgm:cxn modelId="{7FEEDDCE-F8B7-4F32-96F1-0A2EA21AB15E}" srcId="{CB4C10BD-0000-40A7-94B1-9766496A1117}" destId="{3E838734-A4B9-42DF-B259-D765B2FE645F}" srcOrd="1" destOrd="0" parTransId="{14CCEFB9-B0A7-4E31-8DF4-A58A4197F3EC}" sibTransId="{CC65223D-6CB8-4DE0-8A65-69528F6959E8}"/>
    <dgm:cxn modelId="{1E9601D5-C28E-44A0-AA7A-3EF87C456E5B}" type="presOf" srcId="{44CB2413-1A45-4CAC-8E57-9BA495DB328D}" destId="{266570EB-47B8-4622-AA68-0510B0D2BF29}" srcOrd="0" destOrd="0" presId="urn:microsoft.com/office/officeart/2011/layout/TabList"/>
    <dgm:cxn modelId="{CEEBFBEF-01B6-4149-85BA-5071F346333E}" srcId="{CB4C10BD-0000-40A7-94B1-9766496A1117}" destId="{36F6A6AC-2959-43A5-A159-5C75C7B1C029}" srcOrd="0" destOrd="0" parTransId="{B6C28A15-C087-476E-A892-595D812D42D7}" sibTransId="{8A41C81E-DAFB-492E-B80C-46C39F0FF9A2}"/>
    <dgm:cxn modelId="{BC006AFB-77D2-47BE-9E66-A4C3D3E1D28D}" type="presOf" srcId="{36F6A6AC-2959-43A5-A159-5C75C7B1C029}" destId="{1CFBC7B6-EB8D-4109-8B52-535C05DD2EAF}" srcOrd="0" destOrd="0" presId="urn:microsoft.com/office/officeart/2011/layout/TabList"/>
    <dgm:cxn modelId="{B2C84BFB-6F5A-4E76-940B-B3C0580AFF44}" type="presOf" srcId="{21D712DE-0F40-485D-9933-9E9D1A9F7E02}" destId="{683D304F-8495-48DA-9176-5717337B89E7}" srcOrd="0" destOrd="0" presId="urn:microsoft.com/office/officeart/2011/layout/TabList"/>
    <dgm:cxn modelId="{58E172AA-72BE-4963-9D93-FDCFA3FA7F57}" type="presParOf" srcId="{266570EB-47B8-4622-AA68-0510B0D2BF29}" destId="{126A67EF-8B85-4FC5-8998-2DA6265C9C08}" srcOrd="0" destOrd="0" presId="urn:microsoft.com/office/officeart/2011/layout/TabList"/>
    <dgm:cxn modelId="{162651C7-4B46-4E44-8BD4-214643B8A520}" type="presParOf" srcId="{126A67EF-8B85-4FC5-8998-2DA6265C9C08}" destId="{9447C0C1-966E-4FCA-9047-6BDCAB9FDD91}" srcOrd="0" destOrd="0" presId="urn:microsoft.com/office/officeart/2011/layout/TabList"/>
    <dgm:cxn modelId="{F7DA78B9-C148-4420-BC8B-7A1E7B4C751C}" type="presParOf" srcId="{126A67EF-8B85-4FC5-8998-2DA6265C9C08}" destId="{FC090496-BD21-4524-97B8-2DA3287D696A}" srcOrd="1" destOrd="0" presId="urn:microsoft.com/office/officeart/2011/layout/TabList"/>
    <dgm:cxn modelId="{15AC3BC3-6981-4FD3-B245-11566FA9F737}" type="presParOf" srcId="{126A67EF-8B85-4FC5-8998-2DA6265C9C08}" destId="{2BBE9EF6-6247-4CD9-BBE9-E3E9926B6D74}" srcOrd="2" destOrd="0" presId="urn:microsoft.com/office/officeart/2011/layout/TabList"/>
    <dgm:cxn modelId="{884617D4-0688-4C5A-B7C8-0C4F878FC4B1}" type="presParOf" srcId="{266570EB-47B8-4622-AA68-0510B0D2BF29}" destId="{683D304F-8495-48DA-9176-5717337B89E7}" srcOrd="1" destOrd="0" presId="urn:microsoft.com/office/officeart/2011/layout/TabList"/>
    <dgm:cxn modelId="{775DFFFF-AB39-4F71-802D-2B8B3E32F690}" type="presParOf" srcId="{266570EB-47B8-4622-AA68-0510B0D2BF29}" destId="{12778F1F-5605-42E1-95A9-6A4FAC0E8648}" srcOrd="2" destOrd="0" presId="urn:microsoft.com/office/officeart/2011/layout/TabList"/>
    <dgm:cxn modelId="{4952155C-370D-47EF-9DA2-8AE224D2432B}" type="presParOf" srcId="{266570EB-47B8-4622-AA68-0510B0D2BF29}" destId="{338E66ED-831E-4D17-952C-85299749FAD5}" srcOrd="3" destOrd="0" presId="urn:microsoft.com/office/officeart/2011/layout/TabList"/>
    <dgm:cxn modelId="{9CD23F17-9A1A-41E9-9D1D-B45477684853}" type="presParOf" srcId="{338E66ED-831E-4D17-952C-85299749FAD5}" destId="{1CFBC7B6-EB8D-4109-8B52-535C05DD2EAF}" srcOrd="0" destOrd="0" presId="urn:microsoft.com/office/officeart/2011/layout/TabList"/>
    <dgm:cxn modelId="{9FAEA60D-3B00-4EB7-B2C0-6E42B29B86A6}" type="presParOf" srcId="{338E66ED-831E-4D17-952C-85299749FAD5}" destId="{F6AEFA19-65BA-48CE-8919-537857D7A841}" srcOrd="1" destOrd="0" presId="urn:microsoft.com/office/officeart/2011/layout/TabList"/>
    <dgm:cxn modelId="{0277A1A8-0746-402E-89C1-1286CD01AFF8}" type="presParOf" srcId="{338E66ED-831E-4D17-952C-85299749FAD5}" destId="{105E738C-D59D-4715-9E72-2E2F74C8E49E}" srcOrd="2" destOrd="0" presId="urn:microsoft.com/office/officeart/2011/layout/TabList"/>
    <dgm:cxn modelId="{3F779508-6544-4E1A-909F-9B9F73D8A2A1}" type="presParOf" srcId="{266570EB-47B8-4622-AA68-0510B0D2BF29}" destId="{A5F757F4-71C8-42A9-8FED-8F4F10269E5E}" srcOrd="4" destOrd="0" presId="urn:microsoft.com/office/officeart/2011/layout/Tab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8E149-624E-4C7C-B50A-431FC247F0E0}">
      <dsp:nvSpPr>
        <dsp:cNvPr id="0" name=""/>
        <dsp:cNvSpPr/>
      </dsp:nvSpPr>
      <dsp:spPr>
        <a:xfrm>
          <a:off x="0" y="2479683"/>
          <a:ext cx="590536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2B95EF-CC37-42AE-8863-C48D5977B313}">
      <dsp:nvSpPr>
        <dsp:cNvPr id="0" name=""/>
        <dsp:cNvSpPr/>
      </dsp:nvSpPr>
      <dsp:spPr>
        <a:xfrm>
          <a:off x="0" y="1564929"/>
          <a:ext cx="590536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7585A9-4522-4998-AB02-B9FD74798861}">
      <dsp:nvSpPr>
        <dsp:cNvPr id="0" name=""/>
        <dsp:cNvSpPr/>
      </dsp:nvSpPr>
      <dsp:spPr>
        <a:xfrm>
          <a:off x="0" y="606263"/>
          <a:ext cx="590536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EF696-102E-4859-B01C-97F9D0FF5462}">
      <dsp:nvSpPr>
        <dsp:cNvPr id="0" name=""/>
        <dsp:cNvSpPr/>
      </dsp:nvSpPr>
      <dsp:spPr>
        <a:xfrm>
          <a:off x="1535395" y="1503"/>
          <a:ext cx="4369973" cy="604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IN" sz="1800" kern="1200" dirty="0"/>
            <a:t>:</a:t>
          </a:r>
        </a:p>
      </dsp:txBody>
      <dsp:txXfrm>
        <a:off x="1535395" y="1503"/>
        <a:ext cx="4369973" cy="604760"/>
      </dsp:txXfrm>
    </dsp:sp>
    <dsp:sp modelId="{E71A3498-95D2-4BE0-B41B-0E3BC17E82BE}">
      <dsp:nvSpPr>
        <dsp:cNvPr id="0" name=""/>
        <dsp:cNvSpPr/>
      </dsp:nvSpPr>
      <dsp:spPr>
        <a:xfrm>
          <a:off x="0" y="1503"/>
          <a:ext cx="1535395" cy="604760"/>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889000">
            <a:lnSpc>
              <a:spcPct val="90000"/>
            </a:lnSpc>
            <a:spcBef>
              <a:spcPct val="0"/>
            </a:spcBef>
            <a:spcAft>
              <a:spcPct val="35000"/>
            </a:spcAft>
            <a:buNone/>
          </a:pPr>
          <a:r>
            <a:rPr lang="en-IN" sz="2000" kern="1200" dirty="0"/>
            <a:t>Exploitable</a:t>
          </a:r>
        </a:p>
      </dsp:txBody>
      <dsp:txXfrm>
        <a:off x="29527" y="31030"/>
        <a:ext cx="1476341" cy="575233"/>
      </dsp:txXfrm>
    </dsp:sp>
    <dsp:sp modelId="{7995E7F7-7498-454C-B4B0-517195B5395B}">
      <dsp:nvSpPr>
        <dsp:cNvPr id="0" name=""/>
        <dsp:cNvSpPr/>
      </dsp:nvSpPr>
      <dsp:spPr>
        <a:xfrm>
          <a:off x="4192" y="606263"/>
          <a:ext cx="5896983" cy="323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Make use or an advantage</a:t>
          </a:r>
          <a:r>
            <a:rPr lang="en-IN" sz="1600" kern="1200" dirty="0"/>
            <a:t>.</a:t>
          </a:r>
        </a:p>
      </dsp:txBody>
      <dsp:txXfrm>
        <a:off x="4192" y="606263"/>
        <a:ext cx="5896983" cy="323667"/>
      </dsp:txXfrm>
    </dsp:sp>
    <dsp:sp modelId="{EB96B766-EDF8-4DC3-85FD-605862AA7403}">
      <dsp:nvSpPr>
        <dsp:cNvPr id="0" name=""/>
        <dsp:cNvSpPr/>
      </dsp:nvSpPr>
      <dsp:spPr>
        <a:xfrm>
          <a:off x="1535395" y="960169"/>
          <a:ext cx="4369973" cy="604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IN" sz="1800" kern="1200" dirty="0"/>
            <a:t>:</a:t>
          </a:r>
        </a:p>
      </dsp:txBody>
      <dsp:txXfrm>
        <a:off x="1535395" y="960169"/>
        <a:ext cx="4369973" cy="604760"/>
      </dsp:txXfrm>
    </dsp:sp>
    <dsp:sp modelId="{F3F1BE2D-0505-4C83-AE00-E2EBB38442E6}">
      <dsp:nvSpPr>
        <dsp:cNvPr id="0" name=""/>
        <dsp:cNvSpPr/>
      </dsp:nvSpPr>
      <dsp:spPr>
        <a:xfrm>
          <a:off x="0" y="960169"/>
          <a:ext cx="1535395" cy="604760"/>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889000">
            <a:lnSpc>
              <a:spcPct val="90000"/>
            </a:lnSpc>
            <a:spcBef>
              <a:spcPct val="0"/>
            </a:spcBef>
            <a:spcAft>
              <a:spcPct val="35000"/>
            </a:spcAft>
            <a:buNone/>
          </a:pPr>
          <a:r>
            <a:rPr lang="en-IN" sz="2000" kern="1200" dirty="0"/>
            <a:t>Malicious</a:t>
          </a:r>
        </a:p>
      </dsp:txBody>
      <dsp:txXfrm>
        <a:off x="29527" y="989696"/>
        <a:ext cx="1476341" cy="575233"/>
      </dsp:txXfrm>
    </dsp:sp>
    <dsp:sp modelId="{CEB20202-179C-4F96-9D62-073673504E5C}">
      <dsp:nvSpPr>
        <dsp:cNvPr id="0" name=""/>
        <dsp:cNvSpPr/>
      </dsp:nvSpPr>
      <dsp:spPr>
        <a:xfrm>
          <a:off x="0" y="1564929"/>
          <a:ext cx="5905369" cy="279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Intending to do harm</a:t>
          </a:r>
        </a:p>
      </dsp:txBody>
      <dsp:txXfrm>
        <a:off x="0" y="1564929"/>
        <a:ext cx="5905369" cy="279755"/>
      </dsp:txXfrm>
    </dsp:sp>
    <dsp:sp modelId="{F74D2A0A-1DF6-43D4-97DA-FCD11B77AE2C}">
      <dsp:nvSpPr>
        <dsp:cNvPr id="0" name=""/>
        <dsp:cNvSpPr/>
      </dsp:nvSpPr>
      <dsp:spPr>
        <a:xfrm>
          <a:off x="1535395" y="1874923"/>
          <a:ext cx="4369973" cy="604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IN" sz="1800" kern="1200" dirty="0"/>
            <a:t>:</a:t>
          </a:r>
        </a:p>
      </dsp:txBody>
      <dsp:txXfrm>
        <a:off x="1535395" y="1874923"/>
        <a:ext cx="4369973" cy="604760"/>
      </dsp:txXfrm>
    </dsp:sp>
    <dsp:sp modelId="{533E0944-04F3-46C5-BEAC-CB0833E8CF45}">
      <dsp:nvSpPr>
        <dsp:cNvPr id="0" name=""/>
        <dsp:cNvSpPr/>
      </dsp:nvSpPr>
      <dsp:spPr>
        <a:xfrm>
          <a:off x="0" y="1874923"/>
          <a:ext cx="1535395" cy="604760"/>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800100">
            <a:lnSpc>
              <a:spcPct val="90000"/>
            </a:lnSpc>
            <a:spcBef>
              <a:spcPct val="0"/>
            </a:spcBef>
            <a:spcAft>
              <a:spcPct val="35000"/>
            </a:spcAft>
            <a:buNone/>
          </a:pPr>
          <a:r>
            <a:rPr lang="en-IN" sz="1800" kern="1200" dirty="0"/>
            <a:t>Vulnerability</a:t>
          </a:r>
        </a:p>
      </dsp:txBody>
      <dsp:txXfrm>
        <a:off x="29527" y="1904450"/>
        <a:ext cx="1476341" cy="575233"/>
      </dsp:txXfrm>
    </dsp:sp>
    <dsp:sp modelId="{DB9F9770-64BE-4D4B-9067-4A6F1F04E495}">
      <dsp:nvSpPr>
        <dsp:cNvPr id="0" name=""/>
        <dsp:cNvSpPr/>
      </dsp:nvSpPr>
      <dsp:spPr>
        <a:xfrm>
          <a:off x="0" y="2479683"/>
          <a:ext cx="5905369" cy="711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Weakness in </a:t>
          </a:r>
          <a:r>
            <a:rPr lang="en-IN" sz="2000" kern="1200" dirty="0" err="1"/>
            <a:t>design,implementation</a:t>
          </a:r>
          <a:r>
            <a:rPr lang="en-IN" sz="2000" kern="1200" dirty="0"/>
            <a:t>.</a:t>
          </a:r>
        </a:p>
      </dsp:txBody>
      <dsp:txXfrm>
        <a:off x="0" y="2479683"/>
        <a:ext cx="5905369" cy="7112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E738C-D59D-4715-9E72-2E2F74C8E49E}">
      <dsp:nvSpPr>
        <dsp:cNvPr id="0" name=""/>
        <dsp:cNvSpPr/>
      </dsp:nvSpPr>
      <dsp:spPr>
        <a:xfrm>
          <a:off x="0" y="1777913"/>
          <a:ext cx="582052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BE9EF6-6247-4CD9-BBE9-E3E9926B6D74}">
      <dsp:nvSpPr>
        <dsp:cNvPr id="0" name=""/>
        <dsp:cNvSpPr/>
      </dsp:nvSpPr>
      <dsp:spPr>
        <a:xfrm>
          <a:off x="0" y="446388"/>
          <a:ext cx="582052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47C0C1-966E-4FCA-9047-6BDCAB9FDD91}">
      <dsp:nvSpPr>
        <dsp:cNvPr id="0" name=""/>
        <dsp:cNvSpPr/>
      </dsp:nvSpPr>
      <dsp:spPr>
        <a:xfrm>
          <a:off x="1513336" y="1554"/>
          <a:ext cx="4307189" cy="444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IN" sz="2000" kern="1200" dirty="0"/>
            <a:t>:</a:t>
          </a:r>
        </a:p>
      </dsp:txBody>
      <dsp:txXfrm>
        <a:off x="1513336" y="1554"/>
        <a:ext cx="4307189" cy="444833"/>
      </dsp:txXfrm>
    </dsp:sp>
    <dsp:sp modelId="{FC090496-BD21-4524-97B8-2DA3287D696A}">
      <dsp:nvSpPr>
        <dsp:cNvPr id="0" name=""/>
        <dsp:cNvSpPr/>
      </dsp:nvSpPr>
      <dsp:spPr>
        <a:xfrm>
          <a:off x="0" y="1554"/>
          <a:ext cx="1513336" cy="44483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889000">
            <a:lnSpc>
              <a:spcPct val="90000"/>
            </a:lnSpc>
            <a:spcBef>
              <a:spcPct val="0"/>
            </a:spcBef>
            <a:spcAft>
              <a:spcPct val="35000"/>
            </a:spcAft>
            <a:buNone/>
          </a:pPr>
          <a:r>
            <a:rPr lang="en-IN" sz="2000" kern="1200" dirty="0"/>
            <a:t>Threat</a:t>
          </a:r>
        </a:p>
      </dsp:txBody>
      <dsp:txXfrm>
        <a:off x="21719" y="23273"/>
        <a:ext cx="1469898" cy="423114"/>
      </dsp:txXfrm>
    </dsp:sp>
    <dsp:sp modelId="{683D304F-8495-48DA-9176-5717337B89E7}">
      <dsp:nvSpPr>
        <dsp:cNvPr id="0" name=""/>
        <dsp:cNvSpPr/>
      </dsp:nvSpPr>
      <dsp:spPr>
        <a:xfrm>
          <a:off x="0" y="446388"/>
          <a:ext cx="5820526" cy="8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Likely to cause damage or </a:t>
          </a:r>
          <a:r>
            <a:rPr lang="en-IN" sz="2000" kern="1200" dirty="0" err="1"/>
            <a:t>danger.It</a:t>
          </a:r>
          <a:r>
            <a:rPr lang="en-IN" sz="2000" kern="1200" dirty="0"/>
            <a:t> is    possible danger that may exploit                  vulnerability.</a:t>
          </a:r>
        </a:p>
      </dsp:txBody>
      <dsp:txXfrm>
        <a:off x="0" y="446388"/>
        <a:ext cx="5820526" cy="864450"/>
      </dsp:txXfrm>
    </dsp:sp>
    <dsp:sp modelId="{1CFBC7B6-EB8D-4109-8B52-535C05DD2EAF}">
      <dsp:nvSpPr>
        <dsp:cNvPr id="0" name=""/>
        <dsp:cNvSpPr/>
      </dsp:nvSpPr>
      <dsp:spPr>
        <a:xfrm>
          <a:off x="1513336" y="1333080"/>
          <a:ext cx="4307189" cy="444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IN" sz="2000" kern="1200" dirty="0"/>
            <a:t>:</a:t>
          </a:r>
        </a:p>
      </dsp:txBody>
      <dsp:txXfrm>
        <a:off x="1513336" y="1333080"/>
        <a:ext cx="4307189" cy="444833"/>
      </dsp:txXfrm>
    </dsp:sp>
    <dsp:sp modelId="{F6AEFA19-65BA-48CE-8919-537857D7A841}">
      <dsp:nvSpPr>
        <dsp:cNvPr id="0" name=""/>
        <dsp:cNvSpPr/>
      </dsp:nvSpPr>
      <dsp:spPr>
        <a:xfrm>
          <a:off x="0" y="1333080"/>
          <a:ext cx="1513336" cy="44483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889000">
            <a:lnSpc>
              <a:spcPct val="90000"/>
            </a:lnSpc>
            <a:spcBef>
              <a:spcPct val="0"/>
            </a:spcBef>
            <a:spcAft>
              <a:spcPct val="35000"/>
            </a:spcAft>
            <a:buNone/>
          </a:pPr>
          <a:r>
            <a:rPr lang="en-IN" sz="2000" kern="1200" dirty="0"/>
            <a:t>Attack</a:t>
          </a:r>
        </a:p>
      </dsp:txBody>
      <dsp:txXfrm>
        <a:off x="21719" y="1354799"/>
        <a:ext cx="1469898" cy="423114"/>
      </dsp:txXfrm>
    </dsp:sp>
    <dsp:sp modelId="{A5F757F4-71C8-42A9-8FED-8F4F10269E5E}">
      <dsp:nvSpPr>
        <dsp:cNvPr id="0" name=""/>
        <dsp:cNvSpPr/>
      </dsp:nvSpPr>
      <dsp:spPr>
        <a:xfrm>
          <a:off x="0" y="1777913"/>
          <a:ext cx="5820526" cy="889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An assault on system security that derives     from  an intelligent threat.</a:t>
          </a:r>
        </a:p>
      </dsp:txBody>
      <dsp:txXfrm>
        <a:off x="0" y="1777913"/>
        <a:ext cx="5820526" cy="889800"/>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03671-67B3-47E9-9F7B-4FDEF3ADDF56}" type="datetimeFigureOut">
              <a:rPr lang="en-IN" smtClean="0"/>
              <a:t>09-12-2020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7FE6B-4CB0-4A57-A3A4-BAA8777B656A}" type="slidenum">
              <a:rPr lang="en-IN" smtClean="0"/>
              <a:t>‹#›</a:t>
            </a:fld>
            <a:endParaRPr lang="en-IN"/>
          </a:p>
        </p:txBody>
      </p:sp>
    </p:spTree>
    <p:extLst>
      <p:ext uri="{BB962C8B-B14F-4D97-AF65-F5344CB8AC3E}">
        <p14:creationId xmlns:p14="http://schemas.microsoft.com/office/powerpoint/2010/main" val="2129744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dcb9304b8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adcb9304b8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dcb9304b8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dcb9304b8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9C64-0109-4D65-898D-F4D79C7DE7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5FA357-FB49-49B5-975E-7AB5AF302F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8FE5EE-BBC8-401B-9828-99FCD87277BC}"/>
              </a:ext>
            </a:extLst>
          </p:cNvPr>
          <p:cNvSpPr>
            <a:spLocks noGrp="1"/>
          </p:cNvSpPr>
          <p:nvPr>
            <p:ph type="dt" sz="half" idx="10"/>
          </p:nvPr>
        </p:nvSpPr>
        <p:spPr/>
        <p:txBody>
          <a:bodyPr/>
          <a:lstStyle/>
          <a:p>
            <a:fld id="{806CE896-4F7B-434B-AD29-5B42E389F65B}" type="datetimeFigureOut">
              <a:rPr lang="en-IN" smtClean="0"/>
              <a:t>09-12-2020</a:t>
            </a:fld>
            <a:endParaRPr lang="en-IN"/>
          </a:p>
        </p:txBody>
      </p:sp>
      <p:sp>
        <p:nvSpPr>
          <p:cNvPr id="5" name="Footer Placeholder 4">
            <a:extLst>
              <a:ext uri="{FF2B5EF4-FFF2-40B4-BE49-F238E27FC236}">
                <a16:creationId xmlns:a16="http://schemas.microsoft.com/office/drawing/2014/main" id="{ECA33CF4-E6B3-4604-A4AA-9D7A0345E5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F76110-79F7-4FCA-B328-B72434EB47D5}"/>
              </a:ext>
            </a:extLst>
          </p:cNvPr>
          <p:cNvSpPr>
            <a:spLocks noGrp="1"/>
          </p:cNvSpPr>
          <p:nvPr>
            <p:ph type="sldNum" sz="quarter" idx="12"/>
          </p:nvPr>
        </p:nvSpPr>
        <p:spPr/>
        <p:txBody>
          <a:bodyPr/>
          <a:lstStyle/>
          <a:p>
            <a:fld id="{BB3749F8-D712-4834-B81E-EE394E0E70C5}" type="slidenum">
              <a:rPr lang="en-IN" smtClean="0"/>
              <a:t>‹#›</a:t>
            </a:fld>
            <a:endParaRPr lang="en-IN"/>
          </a:p>
        </p:txBody>
      </p:sp>
    </p:spTree>
    <p:extLst>
      <p:ext uri="{BB962C8B-B14F-4D97-AF65-F5344CB8AC3E}">
        <p14:creationId xmlns:p14="http://schemas.microsoft.com/office/powerpoint/2010/main" val="200827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15C6-6BE0-4FB3-B4E7-51F338E5C5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0335F4-CD2F-48BB-8A04-D730781B5D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635905-9EC2-411A-9E3E-8591A400C2A9}"/>
              </a:ext>
            </a:extLst>
          </p:cNvPr>
          <p:cNvSpPr>
            <a:spLocks noGrp="1"/>
          </p:cNvSpPr>
          <p:nvPr>
            <p:ph type="dt" sz="half" idx="10"/>
          </p:nvPr>
        </p:nvSpPr>
        <p:spPr/>
        <p:txBody>
          <a:bodyPr/>
          <a:lstStyle/>
          <a:p>
            <a:fld id="{806CE896-4F7B-434B-AD29-5B42E389F65B}" type="datetimeFigureOut">
              <a:rPr lang="en-IN" smtClean="0"/>
              <a:t>09-12-2020</a:t>
            </a:fld>
            <a:endParaRPr lang="en-IN"/>
          </a:p>
        </p:txBody>
      </p:sp>
      <p:sp>
        <p:nvSpPr>
          <p:cNvPr id="5" name="Footer Placeholder 4">
            <a:extLst>
              <a:ext uri="{FF2B5EF4-FFF2-40B4-BE49-F238E27FC236}">
                <a16:creationId xmlns:a16="http://schemas.microsoft.com/office/drawing/2014/main" id="{713B841F-BFAA-476F-BE93-6173D8A1CC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12F0FB-65DE-415C-A966-3FF6F74B30B7}"/>
              </a:ext>
            </a:extLst>
          </p:cNvPr>
          <p:cNvSpPr>
            <a:spLocks noGrp="1"/>
          </p:cNvSpPr>
          <p:nvPr>
            <p:ph type="sldNum" sz="quarter" idx="12"/>
          </p:nvPr>
        </p:nvSpPr>
        <p:spPr/>
        <p:txBody>
          <a:bodyPr/>
          <a:lstStyle/>
          <a:p>
            <a:fld id="{BB3749F8-D712-4834-B81E-EE394E0E70C5}" type="slidenum">
              <a:rPr lang="en-IN" smtClean="0"/>
              <a:t>‹#›</a:t>
            </a:fld>
            <a:endParaRPr lang="en-IN"/>
          </a:p>
        </p:txBody>
      </p:sp>
    </p:spTree>
    <p:extLst>
      <p:ext uri="{BB962C8B-B14F-4D97-AF65-F5344CB8AC3E}">
        <p14:creationId xmlns:p14="http://schemas.microsoft.com/office/powerpoint/2010/main" val="3785897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2905DD-5A61-4B1B-B091-A83003A560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A91DA2-E08C-44F6-BFCA-03203F6B0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BD740B-0784-49C3-AA25-5F9E8601EE39}"/>
              </a:ext>
            </a:extLst>
          </p:cNvPr>
          <p:cNvSpPr>
            <a:spLocks noGrp="1"/>
          </p:cNvSpPr>
          <p:nvPr>
            <p:ph type="dt" sz="half" idx="10"/>
          </p:nvPr>
        </p:nvSpPr>
        <p:spPr/>
        <p:txBody>
          <a:bodyPr/>
          <a:lstStyle/>
          <a:p>
            <a:fld id="{806CE896-4F7B-434B-AD29-5B42E389F65B}" type="datetimeFigureOut">
              <a:rPr lang="en-IN" smtClean="0"/>
              <a:t>09-12-2020</a:t>
            </a:fld>
            <a:endParaRPr lang="en-IN"/>
          </a:p>
        </p:txBody>
      </p:sp>
      <p:sp>
        <p:nvSpPr>
          <p:cNvPr id="5" name="Footer Placeholder 4">
            <a:extLst>
              <a:ext uri="{FF2B5EF4-FFF2-40B4-BE49-F238E27FC236}">
                <a16:creationId xmlns:a16="http://schemas.microsoft.com/office/drawing/2014/main" id="{31DCF815-54BA-4B7E-ABA2-B174E5D653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F7100B-FFC0-4571-BE3C-6C4A62C4E8D8}"/>
              </a:ext>
            </a:extLst>
          </p:cNvPr>
          <p:cNvSpPr>
            <a:spLocks noGrp="1"/>
          </p:cNvSpPr>
          <p:nvPr>
            <p:ph type="sldNum" sz="quarter" idx="12"/>
          </p:nvPr>
        </p:nvSpPr>
        <p:spPr/>
        <p:txBody>
          <a:bodyPr/>
          <a:lstStyle/>
          <a:p>
            <a:fld id="{BB3749F8-D712-4834-B81E-EE394E0E70C5}" type="slidenum">
              <a:rPr lang="en-IN" smtClean="0"/>
              <a:t>‹#›</a:t>
            </a:fld>
            <a:endParaRPr lang="en-IN"/>
          </a:p>
        </p:txBody>
      </p:sp>
    </p:spTree>
    <p:extLst>
      <p:ext uri="{BB962C8B-B14F-4D97-AF65-F5344CB8AC3E}">
        <p14:creationId xmlns:p14="http://schemas.microsoft.com/office/powerpoint/2010/main" val="1988511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12/9/2020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31580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12/9/2020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57348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12/9/2020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68736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12/9/2020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70598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12/9/2020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588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12/9/2020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72549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12/9/2020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33143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12/9/2020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8519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6B62-554F-4B34-9D4E-7D95DF652A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5555F8-3CD0-477A-9589-1993E8D2B1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4574A6-0827-465B-AA56-174453BC52B2}"/>
              </a:ext>
            </a:extLst>
          </p:cNvPr>
          <p:cNvSpPr>
            <a:spLocks noGrp="1"/>
          </p:cNvSpPr>
          <p:nvPr>
            <p:ph type="dt" sz="half" idx="10"/>
          </p:nvPr>
        </p:nvSpPr>
        <p:spPr/>
        <p:txBody>
          <a:bodyPr/>
          <a:lstStyle/>
          <a:p>
            <a:fld id="{806CE896-4F7B-434B-AD29-5B42E389F65B}" type="datetimeFigureOut">
              <a:rPr lang="en-IN" smtClean="0"/>
              <a:t>09-12-2020</a:t>
            </a:fld>
            <a:endParaRPr lang="en-IN"/>
          </a:p>
        </p:txBody>
      </p:sp>
      <p:sp>
        <p:nvSpPr>
          <p:cNvPr id="5" name="Footer Placeholder 4">
            <a:extLst>
              <a:ext uri="{FF2B5EF4-FFF2-40B4-BE49-F238E27FC236}">
                <a16:creationId xmlns:a16="http://schemas.microsoft.com/office/drawing/2014/main" id="{16EF0529-77B7-4CF4-B47D-21F23B6FEB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18EBF3-DCB7-47C5-B52B-7821DEDA83D4}"/>
              </a:ext>
            </a:extLst>
          </p:cNvPr>
          <p:cNvSpPr>
            <a:spLocks noGrp="1"/>
          </p:cNvSpPr>
          <p:nvPr>
            <p:ph type="sldNum" sz="quarter" idx="12"/>
          </p:nvPr>
        </p:nvSpPr>
        <p:spPr/>
        <p:txBody>
          <a:bodyPr/>
          <a:lstStyle/>
          <a:p>
            <a:fld id="{BB3749F8-D712-4834-B81E-EE394E0E70C5}" type="slidenum">
              <a:rPr lang="en-IN" smtClean="0"/>
              <a:t>‹#›</a:t>
            </a:fld>
            <a:endParaRPr lang="en-IN"/>
          </a:p>
        </p:txBody>
      </p:sp>
    </p:spTree>
    <p:extLst>
      <p:ext uri="{BB962C8B-B14F-4D97-AF65-F5344CB8AC3E}">
        <p14:creationId xmlns:p14="http://schemas.microsoft.com/office/powerpoint/2010/main" val="610499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12/9/2020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140348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12/9/2020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25600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12/9/2020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756560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41" y="3766000"/>
            <a:ext cx="9827200" cy="30920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flipH="1">
            <a:off x="4776800" y="2067600"/>
            <a:ext cx="7415200" cy="47904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rot="10800000">
            <a:off x="6745207" y="0"/>
            <a:ext cx="5446800" cy="27368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271033" y="275000"/>
            <a:ext cx="11650000" cy="6308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 name="Google Shape;14;p2"/>
          <p:cNvGrpSpPr/>
          <p:nvPr/>
        </p:nvGrpSpPr>
        <p:grpSpPr>
          <a:xfrm>
            <a:off x="340267" y="789"/>
            <a:ext cx="3000484" cy="13924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1207194" y="789"/>
            <a:ext cx="3000484" cy="13924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 name="Google Shape;22;p2"/>
          <p:cNvGrpSpPr/>
          <p:nvPr/>
        </p:nvGrpSpPr>
        <p:grpSpPr>
          <a:xfrm>
            <a:off x="9409957" y="6784"/>
            <a:ext cx="2468376" cy="1002811"/>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 name="Google Shape;26;p2"/>
          <p:cNvGrpSpPr/>
          <p:nvPr/>
        </p:nvGrpSpPr>
        <p:grpSpPr>
          <a:xfrm>
            <a:off x="8737376" y="5623803"/>
            <a:ext cx="3185424" cy="1234316"/>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 name="Google Shape;30;p2"/>
          <p:cNvGrpSpPr/>
          <p:nvPr/>
        </p:nvGrpSpPr>
        <p:grpSpPr>
          <a:xfrm>
            <a:off x="265532" y="5407536"/>
            <a:ext cx="3727219" cy="1444411"/>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 name="Google Shape;34;p2"/>
          <p:cNvSpPr txBox="1">
            <a:spLocks noGrp="1"/>
          </p:cNvSpPr>
          <p:nvPr>
            <p:ph type="ctrTitle"/>
          </p:nvPr>
        </p:nvSpPr>
        <p:spPr>
          <a:xfrm>
            <a:off x="2478271" y="2430444"/>
            <a:ext cx="7148400" cy="193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5067"/>
            </a:lvl1pPr>
            <a:lvl2pPr lvl="1" algn="ctr">
              <a:spcBef>
                <a:spcPts val="0"/>
              </a:spcBef>
              <a:spcAft>
                <a:spcPts val="0"/>
              </a:spcAft>
              <a:buSzPts val="3800"/>
              <a:buNone/>
              <a:defRPr sz="5067"/>
            </a:lvl2pPr>
            <a:lvl3pPr lvl="2" algn="ctr">
              <a:spcBef>
                <a:spcPts val="0"/>
              </a:spcBef>
              <a:spcAft>
                <a:spcPts val="0"/>
              </a:spcAft>
              <a:buSzPts val="3800"/>
              <a:buNone/>
              <a:defRPr sz="5067"/>
            </a:lvl3pPr>
            <a:lvl4pPr lvl="3" algn="ctr">
              <a:spcBef>
                <a:spcPts val="0"/>
              </a:spcBef>
              <a:spcAft>
                <a:spcPts val="0"/>
              </a:spcAft>
              <a:buSzPts val="3800"/>
              <a:buNone/>
              <a:defRPr sz="5067"/>
            </a:lvl4pPr>
            <a:lvl5pPr lvl="4" algn="ctr">
              <a:spcBef>
                <a:spcPts val="0"/>
              </a:spcBef>
              <a:spcAft>
                <a:spcPts val="0"/>
              </a:spcAft>
              <a:buSzPts val="3800"/>
              <a:buNone/>
              <a:defRPr sz="5067"/>
            </a:lvl5pPr>
            <a:lvl6pPr lvl="5" algn="ctr">
              <a:spcBef>
                <a:spcPts val="0"/>
              </a:spcBef>
              <a:spcAft>
                <a:spcPts val="0"/>
              </a:spcAft>
              <a:buSzPts val="3800"/>
              <a:buNone/>
              <a:defRPr sz="5067"/>
            </a:lvl6pPr>
            <a:lvl7pPr lvl="6" algn="ctr">
              <a:spcBef>
                <a:spcPts val="0"/>
              </a:spcBef>
              <a:spcAft>
                <a:spcPts val="0"/>
              </a:spcAft>
              <a:buSzPts val="3800"/>
              <a:buNone/>
              <a:defRPr sz="5067"/>
            </a:lvl7pPr>
            <a:lvl8pPr lvl="7" algn="ctr">
              <a:spcBef>
                <a:spcPts val="0"/>
              </a:spcBef>
              <a:spcAft>
                <a:spcPts val="0"/>
              </a:spcAft>
              <a:buSzPts val="3800"/>
              <a:buNone/>
              <a:defRPr sz="5067"/>
            </a:lvl8pPr>
            <a:lvl9pPr lvl="8" algn="ctr">
              <a:spcBef>
                <a:spcPts val="0"/>
              </a:spcBef>
              <a:spcAft>
                <a:spcPts val="0"/>
              </a:spcAft>
              <a:buSzPts val="3800"/>
              <a:buNone/>
              <a:defRPr sz="5067"/>
            </a:lvl9pPr>
          </a:lstStyle>
          <a:p>
            <a:endParaRPr/>
          </a:p>
        </p:txBody>
      </p:sp>
      <p:sp>
        <p:nvSpPr>
          <p:cNvPr id="35" name="Google Shape;35;p2"/>
          <p:cNvSpPr txBox="1">
            <a:spLocks noGrp="1"/>
          </p:cNvSpPr>
          <p:nvPr>
            <p:ph type="subTitle" idx="1"/>
          </p:nvPr>
        </p:nvSpPr>
        <p:spPr>
          <a:xfrm>
            <a:off x="2478267" y="4550877"/>
            <a:ext cx="7148400" cy="69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2133">
                <a:solidFill>
                  <a:schemeClr val="lt1"/>
                </a:solidFill>
              </a:defRPr>
            </a:lvl1pPr>
            <a:lvl2pPr lvl="1" algn="ctr">
              <a:lnSpc>
                <a:spcPct val="100000"/>
              </a:lnSpc>
              <a:spcBef>
                <a:spcPts val="0"/>
              </a:spcBef>
              <a:spcAft>
                <a:spcPts val="0"/>
              </a:spcAft>
              <a:buClr>
                <a:schemeClr val="lt1"/>
              </a:buClr>
              <a:buSzPts val="1600"/>
              <a:buNone/>
              <a:defRPr sz="2133">
                <a:solidFill>
                  <a:schemeClr val="lt1"/>
                </a:solidFill>
              </a:defRPr>
            </a:lvl2pPr>
            <a:lvl3pPr lvl="2" algn="ctr">
              <a:lnSpc>
                <a:spcPct val="100000"/>
              </a:lnSpc>
              <a:spcBef>
                <a:spcPts val="0"/>
              </a:spcBef>
              <a:spcAft>
                <a:spcPts val="0"/>
              </a:spcAft>
              <a:buClr>
                <a:schemeClr val="lt1"/>
              </a:buClr>
              <a:buSzPts val="1600"/>
              <a:buNone/>
              <a:defRPr sz="2133">
                <a:solidFill>
                  <a:schemeClr val="lt1"/>
                </a:solidFill>
              </a:defRPr>
            </a:lvl3pPr>
            <a:lvl4pPr lvl="3" algn="ctr">
              <a:lnSpc>
                <a:spcPct val="100000"/>
              </a:lnSpc>
              <a:spcBef>
                <a:spcPts val="0"/>
              </a:spcBef>
              <a:spcAft>
                <a:spcPts val="0"/>
              </a:spcAft>
              <a:buClr>
                <a:schemeClr val="lt1"/>
              </a:buClr>
              <a:buSzPts val="1600"/>
              <a:buNone/>
              <a:defRPr sz="2133">
                <a:solidFill>
                  <a:schemeClr val="lt1"/>
                </a:solidFill>
              </a:defRPr>
            </a:lvl4pPr>
            <a:lvl5pPr lvl="4" algn="ctr">
              <a:lnSpc>
                <a:spcPct val="100000"/>
              </a:lnSpc>
              <a:spcBef>
                <a:spcPts val="0"/>
              </a:spcBef>
              <a:spcAft>
                <a:spcPts val="0"/>
              </a:spcAft>
              <a:buClr>
                <a:schemeClr val="lt1"/>
              </a:buClr>
              <a:buSzPts val="1600"/>
              <a:buNone/>
              <a:defRPr sz="2133">
                <a:solidFill>
                  <a:schemeClr val="lt1"/>
                </a:solidFill>
              </a:defRPr>
            </a:lvl5pPr>
            <a:lvl6pPr lvl="5" algn="ctr">
              <a:lnSpc>
                <a:spcPct val="100000"/>
              </a:lnSpc>
              <a:spcBef>
                <a:spcPts val="0"/>
              </a:spcBef>
              <a:spcAft>
                <a:spcPts val="0"/>
              </a:spcAft>
              <a:buClr>
                <a:schemeClr val="lt1"/>
              </a:buClr>
              <a:buSzPts val="1600"/>
              <a:buNone/>
              <a:defRPr sz="2133">
                <a:solidFill>
                  <a:schemeClr val="lt1"/>
                </a:solidFill>
              </a:defRPr>
            </a:lvl6pPr>
            <a:lvl7pPr lvl="6" algn="ctr">
              <a:lnSpc>
                <a:spcPct val="100000"/>
              </a:lnSpc>
              <a:spcBef>
                <a:spcPts val="0"/>
              </a:spcBef>
              <a:spcAft>
                <a:spcPts val="0"/>
              </a:spcAft>
              <a:buClr>
                <a:schemeClr val="lt1"/>
              </a:buClr>
              <a:buSzPts val="1600"/>
              <a:buNone/>
              <a:defRPr sz="2133">
                <a:solidFill>
                  <a:schemeClr val="lt1"/>
                </a:solidFill>
              </a:defRPr>
            </a:lvl7pPr>
            <a:lvl8pPr lvl="7" algn="ctr">
              <a:lnSpc>
                <a:spcPct val="100000"/>
              </a:lnSpc>
              <a:spcBef>
                <a:spcPts val="0"/>
              </a:spcBef>
              <a:spcAft>
                <a:spcPts val="0"/>
              </a:spcAft>
              <a:buClr>
                <a:schemeClr val="lt1"/>
              </a:buClr>
              <a:buSzPts val="1600"/>
              <a:buNone/>
              <a:defRPr sz="2133">
                <a:solidFill>
                  <a:schemeClr val="lt1"/>
                </a:solidFill>
              </a:defRPr>
            </a:lvl8pPr>
            <a:lvl9pPr lvl="8" algn="ctr">
              <a:lnSpc>
                <a:spcPct val="100000"/>
              </a:lnSpc>
              <a:spcBef>
                <a:spcPts val="0"/>
              </a:spcBef>
              <a:spcAft>
                <a:spcPts val="0"/>
              </a:spcAft>
              <a:buClr>
                <a:schemeClr val="lt1"/>
              </a:buClr>
              <a:buSzPts val="1600"/>
              <a:buNone/>
              <a:defRPr sz="2133">
                <a:solidFill>
                  <a:schemeClr val="lt1"/>
                </a:solidFill>
              </a:defRPr>
            </a:lvl9pPr>
          </a:lstStyle>
          <a:p>
            <a:endParaRPr/>
          </a:p>
        </p:txBody>
      </p:sp>
      <p:sp>
        <p:nvSpPr>
          <p:cNvPr id="36" name="Google Shape;36;p2"/>
          <p:cNvSpPr txBox="1">
            <a:spLocks noGrp="1"/>
          </p:cNvSpPr>
          <p:nvPr>
            <p:ph type="sldNum" idx="12"/>
          </p:nvPr>
        </p:nvSpPr>
        <p:spPr>
          <a:xfrm>
            <a:off x="11187645" y="6058224"/>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532600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6342800" y="3079200"/>
            <a:ext cx="5849200" cy="37788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9" name="Google Shape;39;p3"/>
          <p:cNvGrpSpPr/>
          <p:nvPr/>
        </p:nvGrpSpPr>
        <p:grpSpPr>
          <a:xfrm>
            <a:off x="7458922" y="5281487"/>
            <a:ext cx="3880193" cy="1576453"/>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3"/>
          <p:cNvGrpSpPr/>
          <p:nvPr/>
        </p:nvGrpSpPr>
        <p:grpSpPr>
          <a:xfrm>
            <a:off x="265532" y="3"/>
            <a:ext cx="3727219" cy="1444411"/>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47;p3"/>
          <p:cNvSpPr txBox="1">
            <a:spLocks noGrp="1"/>
          </p:cNvSpPr>
          <p:nvPr>
            <p:ph type="title"/>
          </p:nvPr>
        </p:nvSpPr>
        <p:spPr>
          <a:xfrm>
            <a:off x="2518245" y="2328133"/>
            <a:ext cx="7170000" cy="2194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4267">
                <a:solidFill>
                  <a:schemeClr val="dk2"/>
                </a:solidFill>
              </a:defRPr>
            </a:lvl1pPr>
            <a:lvl2pPr lvl="1" algn="ctr">
              <a:spcBef>
                <a:spcPts val="0"/>
              </a:spcBef>
              <a:spcAft>
                <a:spcPts val="0"/>
              </a:spcAft>
              <a:buClr>
                <a:schemeClr val="dk2"/>
              </a:buClr>
              <a:buSzPts val="3200"/>
              <a:buNone/>
              <a:defRPr sz="4267">
                <a:solidFill>
                  <a:schemeClr val="dk2"/>
                </a:solidFill>
              </a:defRPr>
            </a:lvl2pPr>
            <a:lvl3pPr lvl="2" algn="ctr">
              <a:spcBef>
                <a:spcPts val="0"/>
              </a:spcBef>
              <a:spcAft>
                <a:spcPts val="0"/>
              </a:spcAft>
              <a:buClr>
                <a:schemeClr val="dk2"/>
              </a:buClr>
              <a:buSzPts val="3200"/>
              <a:buNone/>
              <a:defRPr sz="4267">
                <a:solidFill>
                  <a:schemeClr val="dk2"/>
                </a:solidFill>
              </a:defRPr>
            </a:lvl3pPr>
            <a:lvl4pPr lvl="3" algn="ctr">
              <a:spcBef>
                <a:spcPts val="0"/>
              </a:spcBef>
              <a:spcAft>
                <a:spcPts val="0"/>
              </a:spcAft>
              <a:buClr>
                <a:schemeClr val="dk2"/>
              </a:buClr>
              <a:buSzPts val="3200"/>
              <a:buNone/>
              <a:defRPr sz="4267">
                <a:solidFill>
                  <a:schemeClr val="dk2"/>
                </a:solidFill>
              </a:defRPr>
            </a:lvl4pPr>
            <a:lvl5pPr lvl="4" algn="ctr">
              <a:spcBef>
                <a:spcPts val="0"/>
              </a:spcBef>
              <a:spcAft>
                <a:spcPts val="0"/>
              </a:spcAft>
              <a:buClr>
                <a:schemeClr val="dk2"/>
              </a:buClr>
              <a:buSzPts val="3200"/>
              <a:buNone/>
              <a:defRPr sz="4267">
                <a:solidFill>
                  <a:schemeClr val="dk2"/>
                </a:solidFill>
              </a:defRPr>
            </a:lvl5pPr>
            <a:lvl6pPr lvl="5" algn="ctr">
              <a:spcBef>
                <a:spcPts val="0"/>
              </a:spcBef>
              <a:spcAft>
                <a:spcPts val="0"/>
              </a:spcAft>
              <a:buClr>
                <a:schemeClr val="dk2"/>
              </a:buClr>
              <a:buSzPts val="3200"/>
              <a:buNone/>
              <a:defRPr sz="4267">
                <a:solidFill>
                  <a:schemeClr val="dk2"/>
                </a:solidFill>
              </a:defRPr>
            </a:lvl6pPr>
            <a:lvl7pPr lvl="6" algn="ctr">
              <a:spcBef>
                <a:spcPts val="0"/>
              </a:spcBef>
              <a:spcAft>
                <a:spcPts val="0"/>
              </a:spcAft>
              <a:buClr>
                <a:schemeClr val="dk2"/>
              </a:buClr>
              <a:buSzPts val="3200"/>
              <a:buNone/>
              <a:defRPr sz="4267">
                <a:solidFill>
                  <a:schemeClr val="dk2"/>
                </a:solidFill>
              </a:defRPr>
            </a:lvl7pPr>
            <a:lvl8pPr lvl="7" algn="ctr">
              <a:spcBef>
                <a:spcPts val="0"/>
              </a:spcBef>
              <a:spcAft>
                <a:spcPts val="0"/>
              </a:spcAft>
              <a:buClr>
                <a:schemeClr val="dk2"/>
              </a:buClr>
              <a:buSzPts val="3200"/>
              <a:buNone/>
              <a:defRPr sz="4267">
                <a:solidFill>
                  <a:schemeClr val="dk2"/>
                </a:solidFill>
              </a:defRPr>
            </a:lvl8pPr>
            <a:lvl9pPr lvl="8" algn="ctr">
              <a:spcBef>
                <a:spcPts val="0"/>
              </a:spcBef>
              <a:spcAft>
                <a:spcPts val="0"/>
              </a:spcAft>
              <a:buClr>
                <a:schemeClr val="dk2"/>
              </a:buClr>
              <a:buSzPts val="3200"/>
              <a:buNone/>
              <a:defRPr sz="4267">
                <a:solidFill>
                  <a:schemeClr val="dk2"/>
                </a:solidFill>
              </a:defRPr>
            </a:lvl9pPr>
          </a:lstStyle>
          <a:p>
            <a:endParaRPr/>
          </a:p>
        </p:txBody>
      </p:sp>
      <p:sp>
        <p:nvSpPr>
          <p:cNvPr id="48" name="Google Shape;48;p3"/>
          <p:cNvSpPr txBox="1">
            <a:spLocks noGrp="1"/>
          </p:cNvSpPr>
          <p:nvPr>
            <p:ph type="sldNum" idx="12"/>
          </p:nvPr>
        </p:nvSpPr>
        <p:spPr>
          <a:xfrm>
            <a:off x="11187645" y="6058224"/>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37954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4776800" y="2067600"/>
            <a:ext cx="74152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4"/>
          <p:cNvSpPr/>
          <p:nvPr/>
        </p:nvSpPr>
        <p:spPr>
          <a:xfrm>
            <a:off x="41" y="3766000"/>
            <a:ext cx="9827200" cy="30920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4"/>
          <p:cNvSpPr/>
          <p:nvPr/>
        </p:nvSpPr>
        <p:spPr>
          <a:xfrm>
            <a:off x="270967" y="275000"/>
            <a:ext cx="11650000" cy="6308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4"/>
          <p:cNvSpPr txBox="1">
            <a:spLocks noGrp="1"/>
          </p:cNvSpPr>
          <p:nvPr>
            <p:ph type="title"/>
          </p:nvPr>
        </p:nvSpPr>
        <p:spPr>
          <a:xfrm>
            <a:off x="1092200" y="1127467"/>
            <a:ext cx="10007600" cy="1272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4000"/>
            </a:lvl1pPr>
            <a:lvl2pPr lvl="1">
              <a:spcBef>
                <a:spcPts val="0"/>
              </a:spcBef>
              <a:spcAft>
                <a:spcPts val="0"/>
              </a:spcAft>
              <a:buSzPts val="3000"/>
              <a:buNone/>
              <a:defRPr sz="4000"/>
            </a:lvl2pPr>
            <a:lvl3pPr lvl="2">
              <a:spcBef>
                <a:spcPts val="0"/>
              </a:spcBef>
              <a:spcAft>
                <a:spcPts val="0"/>
              </a:spcAft>
              <a:buSzPts val="3000"/>
              <a:buNone/>
              <a:defRPr sz="4000"/>
            </a:lvl3pPr>
            <a:lvl4pPr lvl="3">
              <a:spcBef>
                <a:spcPts val="0"/>
              </a:spcBef>
              <a:spcAft>
                <a:spcPts val="0"/>
              </a:spcAft>
              <a:buSzPts val="3000"/>
              <a:buNone/>
              <a:defRPr sz="4000"/>
            </a:lvl4pPr>
            <a:lvl5pPr lvl="4">
              <a:spcBef>
                <a:spcPts val="0"/>
              </a:spcBef>
              <a:spcAft>
                <a:spcPts val="0"/>
              </a:spcAft>
              <a:buSzPts val="3000"/>
              <a:buNone/>
              <a:defRPr sz="4000"/>
            </a:lvl5pPr>
            <a:lvl6pPr lvl="5">
              <a:spcBef>
                <a:spcPts val="0"/>
              </a:spcBef>
              <a:spcAft>
                <a:spcPts val="0"/>
              </a:spcAft>
              <a:buSzPts val="3000"/>
              <a:buNone/>
              <a:defRPr sz="4000"/>
            </a:lvl6pPr>
            <a:lvl7pPr lvl="6">
              <a:spcBef>
                <a:spcPts val="0"/>
              </a:spcBef>
              <a:spcAft>
                <a:spcPts val="0"/>
              </a:spcAft>
              <a:buSzPts val="3000"/>
              <a:buNone/>
              <a:defRPr sz="4000"/>
            </a:lvl7pPr>
            <a:lvl8pPr lvl="7">
              <a:spcBef>
                <a:spcPts val="0"/>
              </a:spcBef>
              <a:spcAft>
                <a:spcPts val="0"/>
              </a:spcAft>
              <a:buSzPts val="3000"/>
              <a:buNone/>
              <a:defRPr sz="4000"/>
            </a:lvl8pPr>
            <a:lvl9pPr lvl="8">
              <a:spcBef>
                <a:spcPts val="0"/>
              </a:spcBef>
              <a:spcAft>
                <a:spcPts val="0"/>
              </a:spcAft>
              <a:buSzPts val="3000"/>
              <a:buNone/>
              <a:defRPr sz="4000"/>
            </a:lvl9pPr>
          </a:lstStyle>
          <a:p>
            <a:endParaRPr/>
          </a:p>
        </p:txBody>
      </p:sp>
      <p:sp>
        <p:nvSpPr>
          <p:cNvPr id="54" name="Google Shape;54;p4"/>
          <p:cNvSpPr txBox="1">
            <a:spLocks noGrp="1"/>
          </p:cNvSpPr>
          <p:nvPr>
            <p:ph type="body" idx="1"/>
          </p:nvPr>
        </p:nvSpPr>
        <p:spPr>
          <a:xfrm>
            <a:off x="1092200" y="2654300"/>
            <a:ext cx="10007600" cy="32640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55" name="Google Shape;55;p4"/>
          <p:cNvSpPr txBox="1">
            <a:spLocks noGrp="1"/>
          </p:cNvSpPr>
          <p:nvPr>
            <p:ph type="sldNum" idx="12"/>
          </p:nvPr>
        </p:nvSpPr>
        <p:spPr>
          <a:xfrm>
            <a:off x="11187645" y="6058224"/>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379860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4776800" y="2067600"/>
            <a:ext cx="74152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5"/>
          <p:cNvSpPr/>
          <p:nvPr/>
        </p:nvSpPr>
        <p:spPr>
          <a:xfrm>
            <a:off x="41" y="3766000"/>
            <a:ext cx="9827200" cy="30920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5"/>
          <p:cNvSpPr/>
          <p:nvPr/>
        </p:nvSpPr>
        <p:spPr>
          <a:xfrm>
            <a:off x="270967" y="275000"/>
            <a:ext cx="11650000" cy="6308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5"/>
          <p:cNvSpPr txBox="1">
            <a:spLocks noGrp="1"/>
          </p:cNvSpPr>
          <p:nvPr>
            <p:ph type="title"/>
          </p:nvPr>
        </p:nvSpPr>
        <p:spPr>
          <a:xfrm>
            <a:off x="1092200" y="1127467"/>
            <a:ext cx="10007600" cy="1272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4000"/>
            </a:lvl1pPr>
            <a:lvl2pPr lvl="1">
              <a:spcBef>
                <a:spcPts val="0"/>
              </a:spcBef>
              <a:spcAft>
                <a:spcPts val="0"/>
              </a:spcAft>
              <a:buSzPts val="3000"/>
              <a:buNone/>
              <a:defRPr sz="4000"/>
            </a:lvl2pPr>
            <a:lvl3pPr lvl="2">
              <a:spcBef>
                <a:spcPts val="0"/>
              </a:spcBef>
              <a:spcAft>
                <a:spcPts val="0"/>
              </a:spcAft>
              <a:buSzPts val="3000"/>
              <a:buNone/>
              <a:defRPr sz="4000"/>
            </a:lvl3pPr>
            <a:lvl4pPr lvl="3">
              <a:spcBef>
                <a:spcPts val="0"/>
              </a:spcBef>
              <a:spcAft>
                <a:spcPts val="0"/>
              </a:spcAft>
              <a:buSzPts val="3000"/>
              <a:buNone/>
              <a:defRPr sz="4000"/>
            </a:lvl4pPr>
            <a:lvl5pPr lvl="4">
              <a:spcBef>
                <a:spcPts val="0"/>
              </a:spcBef>
              <a:spcAft>
                <a:spcPts val="0"/>
              </a:spcAft>
              <a:buSzPts val="3000"/>
              <a:buNone/>
              <a:defRPr sz="4000"/>
            </a:lvl5pPr>
            <a:lvl6pPr lvl="5">
              <a:spcBef>
                <a:spcPts val="0"/>
              </a:spcBef>
              <a:spcAft>
                <a:spcPts val="0"/>
              </a:spcAft>
              <a:buSzPts val="3000"/>
              <a:buNone/>
              <a:defRPr sz="4000"/>
            </a:lvl6pPr>
            <a:lvl7pPr lvl="6">
              <a:spcBef>
                <a:spcPts val="0"/>
              </a:spcBef>
              <a:spcAft>
                <a:spcPts val="0"/>
              </a:spcAft>
              <a:buSzPts val="3000"/>
              <a:buNone/>
              <a:defRPr sz="4000"/>
            </a:lvl7pPr>
            <a:lvl8pPr lvl="7">
              <a:spcBef>
                <a:spcPts val="0"/>
              </a:spcBef>
              <a:spcAft>
                <a:spcPts val="0"/>
              </a:spcAft>
              <a:buSzPts val="3000"/>
              <a:buNone/>
              <a:defRPr sz="4000"/>
            </a:lvl8pPr>
            <a:lvl9pPr lvl="8">
              <a:spcBef>
                <a:spcPts val="0"/>
              </a:spcBef>
              <a:spcAft>
                <a:spcPts val="0"/>
              </a:spcAft>
              <a:buSzPts val="3000"/>
              <a:buNone/>
              <a:defRPr sz="4000"/>
            </a:lvl9pPr>
          </a:lstStyle>
          <a:p>
            <a:endParaRPr/>
          </a:p>
        </p:txBody>
      </p:sp>
      <p:sp>
        <p:nvSpPr>
          <p:cNvPr id="61" name="Google Shape;61;p5"/>
          <p:cNvSpPr txBox="1">
            <a:spLocks noGrp="1"/>
          </p:cNvSpPr>
          <p:nvPr>
            <p:ph type="body" idx="1"/>
          </p:nvPr>
        </p:nvSpPr>
        <p:spPr>
          <a:xfrm>
            <a:off x="1092200" y="2654300"/>
            <a:ext cx="4914800" cy="32640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62" name="Google Shape;62;p5"/>
          <p:cNvSpPr txBox="1">
            <a:spLocks noGrp="1"/>
          </p:cNvSpPr>
          <p:nvPr>
            <p:ph type="body" idx="2"/>
          </p:nvPr>
        </p:nvSpPr>
        <p:spPr>
          <a:xfrm>
            <a:off x="6184900" y="2654300"/>
            <a:ext cx="4914800" cy="32640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63" name="Google Shape;63;p5"/>
          <p:cNvSpPr txBox="1">
            <a:spLocks noGrp="1"/>
          </p:cNvSpPr>
          <p:nvPr>
            <p:ph type="sldNum" idx="12"/>
          </p:nvPr>
        </p:nvSpPr>
        <p:spPr>
          <a:xfrm>
            <a:off x="11187645" y="6058224"/>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684564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4776800" y="2067600"/>
            <a:ext cx="74152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6"/>
          <p:cNvSpPr/>
          <p:nvPr/>
        </p:nvSpPr>
        <p:spPr>
          <a:xfrm>
            <a:off x="41" y="3766000"/>
            <a:ext cx="9827200" cy="30920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6"/>
          <p:cNvSpPr/>
          <p:nvPr/>
        </p:nvSpPr>
        <p:spPr>
          <a:xfrm>
            <a:off x="270967" y="275000"/>
            <a:ext cx="11650000" cy="6308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6"/>
          <p:cNvSpPr txBox="1">
            <a:spLocks noGrp="1"/>
          </p:cNvSpPr>
          <p:nvPr>
            <p:ph type="title"/>
          </p:nvPr>
        </p:nvSpPr>
        <p:spPr>
          <a:xfrm>
            <a:off x="1092200" y="1127467"/>
            <a:ext cx="10007600" cy="1272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4000"/>
            </a:lvl1pPr>
            <a:lvl2pPr lvl="1">
              <a:spcBef>
                <a:spcPts val="0"/>
              </a:spcBef>
              <a:spcAft>
                <a:spcPts val="0"/>
              </a:spcAft>
              <a:buSzPts val="3000"/>
              <a:buNone/>
              <a:defRPr sz="4000"/>
            </a:lvl2pPr>
            <a:lvl3pPr lvl="2">
              <a:spcBef>
                <a:spcPts val="0"/>
              </a:spcBef>
              <a:spcAft>
                <a:spcPts val="0"/>
              </a:spcAft>
              <a:buSzPts val="3000"/>
              <a:buNone/>
              <a:defRPr sz="4000"/>
            </a:lvl3pPr>
            <a:lvl4pPr lvl="3">
              <a:spcBef>
                <a:spcPts val="0"/>
              </a:spcBef>
              <a:spcAft>
                <a:spcPts val="0"/>
              </a:spcAft>
              <a:buSzPts val="3000"/>
              <a:buNone/>
              <a:defRPr sz="4000"/>
            </a:lvl4pPr>
            <a:lvl5pPr lvl="4">
              <a:spcBef>
                <a:spcPts val="0"/>
              </a:spcBef>
              <a:spcAft>
                <a:spcPts val="0"/>
              </a:spcAft>
              <a:buSzPts val="3000"/>
              <a:buNone/>
              <a:defRPr sz="4000"/>
            </a:lvl5pPr>
            <a:lvl6pPr lvl="5">
              <a:spcBef>
                <a:spcPts val="0"/>
              </a:spcBef>
              <a:spcAft>
                <a:spcPts val="0"/>
              </a:spcAft>
              <a:buSzPts val="3000"/>
              <a:buNone/>
              <a:defRPr sz="4000"/>
            </a:lvl6pPr>
            <a:lvl7pPr lvl="6">
              <a:spcBef>
                <a:spcPts val="0"/>
              </a:spcBef>
              <a:spcAft>
                <a:spcPts val="0"/>
              </a:spcAft>
              <a:buSzPts val="3000"/>
              <a:buNone/>
              <a:defRPr sz="4000"/>
            </a:lvl7pPr>
            <a:lvl8pPr lvl="7">
              <a:spcBef>
                <a:spcPts val="0"/>
              </a:spcBef>
              <a:spcAft>
                <a:spcPts val="0"/>
              </a:spcAft>
              <a:buSzPts val="3000"/>
              <a:buNone/>
              <a:defRPr sz="4000"/>
            </a:lvl8pPr>
            <a:lvl9pPr lvl="8">
              <a:spcBef>
                <a:spcPts val="0"/>
              </a:spcBef>
              <a:spcAft>
                <a:spcPts val="0"/>
              </a:spcAft>
              <a:buSzPts val="3000"/>
              <a:buNone/>
              <a:defRPr sz="4000"/>
            </a:lvl9pPr>
          </a:lstStyle>
          <a:p>
            <a:endParaRPr/>
          </a:p>
        </p:txBody>
      </p:sp>
      <p:sp>
        <p:nvSpPr>
          <p:cNvPr id="69" name="Google Shape;69;p6"/>
          <p:cNvSpPr txBox="1">
            <a:spLocks noGrp="1"/>
          </p:cNvSpPr>
          <p:nvPr>
            <p:ph type="sldNum" idx="12"/>
          </p:nvPr>
        </p:nvSpPr>
        <p:spPr>
          <a:xfrm>
            <a:off x="11187645" y="6058224"/>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64859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4776800" y="2067600"/>
            <a:ext cx="74152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7"/>
          <p:cNvSpPr/>
          <p:nvPr/>
        </p:nvSpPr>
        <p:spPr>
          <a:xfrm>
            <a:off x="41" y="3766000"/>
            <a:ext cx="9827200" cy="30920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7"/>
          <p:cNvSpPr/>
          <p:nvPr/>
        </p:nvSpPr>
        <p:spPr>
          <a:xfrm>
            <a:off x="270967" y="275000"/>
            <a:ext cx="11650000" cy="6308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7"/>
          <p:cNvSpPr txBox="1">
            <a:spLocks noGrp="1"/>
          </p:cNvSpPr>
          <p:nvPr>
            <p:ph type="title"/>
          </p:nvPr>
        </p:nvSpPr>
        <p:spPr>
          <a:xfrm>
            <a:off x="1092200" y="1127467"/>
            <a:ext cx="4945600" cy="1844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4000"/>
            </a:lvl1pPr>
            <a:lvl2pPr lvl="1">
              <a:spcBef>
                <a:spcPts val="0"/>
              </a:spcBef>
              <a:spcAft>
                <a:spcPts val="0"/>
              </a:spcAft>
              <a:buSzPts val="3000"/>
              <a:buNone/>
              <a:defRPr sz="4000"/>
            </a:lvl2pPr>
            <a:lvl3pPr lvl="2">
              <a:spcBef>
                <a:spcPts val="0"/>
              </a:spcBef>
              <a:spcAft>
                <a:spcPts val="0"/>
              </a:spcAft>
              <a:buSzPts val="3000"/>
              <a:buNone/>
              <a:defRPr sz="4000"/>
            </a:lvl3pPr>
            <a:lvl4pPr lvl="3">
              <a:spcBef>
                <a:spcPts val="0"/>
              </a:spcBef>
              <a:spcAft>
                <a:spcPts val="0"/>
              </a:spcAft>
              <a:buSzPts val="3000"/>
              <a:buNone/>
              <a:defRPr sz="4000"/>
            </a:lvl4pPr>
            <a:lvl5pPr lvl="4">
              <a:spcBef>
                <a:spcPts val="0"/>
              </a:spcBef>
              <a:spcAft>
                <a:spcPts val="0"/>
              </a:spcAft>
              <a:buSzPts val="3000"/>
              <a:buNone/>
              <a:defRPr sz="4000"/>
            </a:lvl5pPr>
            <a:lvl6pPr lvl="5">
              <a:spcBef>
                <a:spcPts val="0"/>
              </a:spcBef>
              <a:spcAft>
                <a:spcPts val="0"/>
              </a:spcAft>
              <a:buSzPts val="3000"/>
              <a:buNone/>
              <a:defRPr sz="4000"/>
            </a:lvl6pPr>
            <a:lvl7pPr lvl="6">
              <a:spcBef>
                <a:spcPts val="0"/>
              </a:spcBef>
              <a:spcAft>
                <a:spcPts val="0"/>
              </a:spcAft>
              <a:buSzPts val="3000"/>
              <a:buNone/>
              <a:defRPr sz="4000"/>
            </a:lvl7pPr>
            <a:lvl8pPr lvl="7">
              <a:spcBef>
                <a:spcPts val="0"/>
              </a:spcBef>
              <a:spcAft>
                <a:spcPts val="0"/>
              </a:spcAft>
              <a:buSzPts val="3000"/>
              <a:buNone/>
              <a:defRPr sz="4000"/>
            </a:lvl8pPr>
            <a:lvl9pPr lvl="8">
              <a:spcBef>
                <a:spcPts val="0"/>
              </a:spcBef>
              <a:spcAft>
                <a:spcPts val="0"/>
              </a:spcAft>
              <a:buSzPts val="3000"/>
              <a:buNone/>
              <a:defRPr sz="4000"/>
            </a:lvl9pPr>
          </a:lstStyle>
          <a:p>
            <a:endParaRPr/>
          </a:p>
        </p:txBody>
      </p:sp>
      <p:sp>
        <p:nvSpPr>
          <p:cNvPr id="75" name="Google Shape;75;p7"/>
          <p:cNvSpPr txBox="1">
            <a:spLocks noGrp="1"/>
          </p:cNvSpPr>
          <p:nvPr>
            <p:ph type="body" idx="1"/>
          </p:nvPr>
        </p:nvSpPr>
        <p:spPr>
          <a:xfrm>
            <a:off x="1107600" y="3092067"/>
            <a:ext cx="4945600" cy="28264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76" name="Google Shape;76;p7"/>
          <p:cNvSpPr txBox="1">
            <a:spLocks noGrp="1"/>
          </p:cNvSpPr>
          <p:nvPr>
            <p:ph type="sldNum" idx="12"/>
          </p:nvPr>
        </p:nvSpPr>
        <p:spPr>
          <a:xfrm>
            <a:off x="11187645" y="6058224"/>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748192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3764192"/>
            <a:ext cx="9825600" cy="3089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8"/>
          <p:cNvSpPr/>
          <p:nvPr/>
        </p:nvSpPr>
        <p:spPr>
          <a:xfrm flipH="1">
            <a:off x="4777613" y="2072151"/>
            <a:ext cx="7414000" cy="47860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0" name="Google Shape;80;p8"/>
          <p:cNvGrpSpPr/>
          <p:nvPr/>
        </p:nvGrpSpPr>
        <p:grpSpPr>
          <a:xfrm>
            <a:off x="341322" y="-158"/>
            <a:ext cx="3001796" cy="1391211"/>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4" name="Google Shape;84;p8"/>
          <p:cNvSpPr/>
          <p:nvPr/>
        </p:nvSpPr>
        <p:spPr>
          <a:xfrm>
            <a:off x="270967" y="275000"/>
            <a:ext cx="11650000" cy="6308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5" name="Google Shape;85;p8"/>
          <p:cNvGrpSpPr/>
          <p:nvPr/>
        </p:nvGrpSpPr>
        <p:grpSpPr>
          <a:xfrm>
            <a:off x="46579" y="6029500"/>
            <a:ext cx="2124408" cy="822763"/>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 name="Google Shape;89;p8"/>
          <p:cNvGrpSpPr/>
          <p:nvPr/>
        </p:nvGrpSpPr>
        <p:grpSpPr>
          <a:xfrm>
            <a:off x="7848472" y="1657"/>
            <a:ext cx="4343273" cy="1682019"/>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3" name="Google Shape;93;p8"/>
          <p:cNvSpPr txBox="1">
            <a:spLocks noGrp="1"/>
          </p:cNvSpPr>
          <p:nvPr>
            <p:ph type="title"/>
          </p:nvPr>
        </p:nvSpPr>
        <p:spPr>
          <a:xfrm>
            <a:off x="1858572" y="1734861"/>
            <a:ext cx="8489200" cy="33856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4267"/>
            </a:lvl1pPr>
            <a:lvl2pPr lvl="1" algn="ctr">
              <a:spcBef>
                <a:spcPts val="0"/>
              </a:spcBef>
              <a:spcAft>
                <a:spcPts val="0"/>
              </a:spcAft>
              <a:buSzPts val="3200"/>
              <a:buNone/>
              <a:defRPr sz="4267"/>
            </a:lvl2pPr>
            <a:lvl3pPr lvl="2" algn="ctr">
              <a:spcBef>
                <a:spcPts val="0"/>
              </a:spcBef>
              <a:spcAft>
                <a:spcPts val="0"/>
              </a:spcAft>
              <a:buSzPts val="3200"/>
              <a:buNone/>
              <a:defRPr sz="4267"/>
            </a:lvl3pPr>
            <a:lvl4pPr lvl="3" algn="ctr">
              <a:spcBef>
                <a:spcPts val="0"/>
              </a:spcBef>
              <a:spcAft>
                <a:spcPts val="0"/>
              </a:spcAft>
              <a:buSzPts val="3200"/>
              <a:buNone/>
              <a:defRPr sz="4267"/>
            </a:lvl4pPr>
            <a:lvl5pPr lvl="4" algn="ctr">
              <a:spcBef>
                <a:spcPts val="0"/>
              </a:spcBef>
              <a:spcAft>
                <a:spcPts val="0"/>
              </a:spcAft>
              <a:buSzPts val="3200"/>
              <a:buNone/>
              <a:defRPr sz="4267"/>
            </a:lvl5pPr>
            <a:lvl6pPr lvl="5" algn="ctr">
              <a:spcBef>
                <a:spcPts val="0"/>
              </a:spcBef>
              <a:spcAft>
                <a:spcPts val="0"/>
              </a:spcAft>
              <a:buSzPts val="3200"/>
              <a:buNone/>
              <a:defRPr sz="4267"/>
            </a:lvl6pPr>
            <a:lvl7pPr lvl="6" algn="ctr">
              <a:spcBef>
                <a:spcPts val="0"/>
              </a:spcBef>
              <a:spcAft>
                <a:spcPts val="0"/>
              </a:spcAft>
              <a:buSzPts val="3200"/>
              <a:buNone/>
              <a:defRPr sz="4267"/>
            </a:lvl7pPr>
            <a:lvl8pPr lvl="7" algn="ctr">
              <a:spcBef>
                <a:spcPts val="0"/>
              </a:spcBef>
              <a:spcAft>
                <a:spcPts val="0"/>
              </a:spcAft>
              <a:buSzPts val="3200"/>
              <a:buNone/>
              <a:defRPr sz="4267"/>
            </a:lvl8pPr>
            <a:lvl9pPr lvl="8" algn="ctr">
              <a:spcBef>
                <a:spcPts val="0"/>
              </a:spcBef>
              <a:spcAft>
                <a:spcPts val="0"/>
              </a:spcAft>
              <a:buSzPts val="3200"/>
              <a:buNone/>
              <a:defRPr sz="4267"/>
            </a:lvl9pPr>
          </a:lstStyle>
          <a:p>
            <a:endParaRPr/>
          </a:p>
        </p:txBody>
      </p:sp>
      <p:sp>
        <p:nvSpPr>
          <p:cNvPr id="94" name="Google Shape;94;p8"/>
          <p:cNvSpPr txBox="1">
            <a:spLocks noGrp="1"/>
          </p:cNvSpPr>
          <p:nvPr>
            <p:ph type="sldNum" idx="12"/>
          </p:nvPr>
        </p:nvSpPr>
        <p:spPr>
          <a:xfrm>
            <a:off x="11187645" y="6058224"/>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3110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015FC-B05B-44B9-A6CC-F0FE6B4CF0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8F9BB0-CDFB-45D6-BAFE-4CD7B1EA3F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64C196-69D4-4D9A-84E6-1392F8CB9AA5}"/>
              </a:ext>
            </a:extLst>
          </p:cNvPr>
          <p:cNvSpPr>
            <a:spLocks noGrp="1"/>
          </p:cNvSpPr>
          <p:nvPr>
            <p:ph type="dt" sz="half" idx="10"/>
          </p:nvPr>
        </p:nvSpPr>
        <p:spPr/>
        <p:txBody>
          <a:bodyPr/>
          <a:lstStyle/>
          <a:p>
            <a:fld id="{806CE896-4F7B-434B-AD29-5B42E389F65B}" type="datetimeFigureOut">
              <a:rPr lang="en-IN" smtClean="0"/>
              <a:t>09-12-2020</a:t>
            </a:fld>
            <a:endParaRPr lang="en-IN"/>
          </a:p>
        </p:txBody>
      </p:sp>
      <p:sp>
        <p:nvSpPr>
          <p:cNvPr id="5" name="Footer Placeholder 4">
            <a:extLst>
              <a:ext uri="{FF2B5EF4-FFF2-40B4-BE49-F238E27FC236}">
                <a16:creationId xmlns:a16="http://schemas.microsoft.com/office/drawing/2014/main" id="{5D575363-6FC3-483A-A68B-5F73ECD58D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8DA2E8-2F5B-439B-BD73-E8030974F8D5}"/>
              </a:ext>
            </a:extLst>
          </p:cNvPr>
          <p:cNvSpPr>
            <a:spLocks noGrp="1"/>
          </p:cNvSpPr>
          <p:nvPr>
            <p:ph type="sldNum" sz="quarter" idx="12"/>
          </p:nvPr>
        </p:nvSpPr>
        <p:spPr/>
        <p:txBody>
          <a:bodyPr/>
          <a:lstStyle/>
          <a:p>
            <a:fld id="{BB3749F8-D712-4834-B81E-EE394E0E70C5}" type="slidenum">
              <a:rPr lang="en-IN" smtClean="0"/>
              <a:t>‹#›</a:t>
            </a:fld>
            <a:endParaRPr lang="en-IN"/>
          </a:p>
        </p:txBody>
      </p:sp>
    </p:spTree>
    <p:extLst>
      <p:ext uri="{BB962C8B-B14F-4D97-AF65-F5344CB8AC3E}">
        <p14:creationId xmlns:p14="http://schemas.microsoft.com/office/powerpoint/2010/main" val="27069457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4776800" y="2067600"/>
            <a:ext cx="74152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9"/>
          <p:cNvSpPr/>
          <p:nvPr/>
        </p:nvSpPr>
        <p:spPr>
          <a:xfrm>
            <a:off x="41" y="3766000"/>
            <a:ext cx="9827200" cy="30920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9"/>
          <p:cNvSpPr/>
          <p:nvPr/>
        </p:nvSpPr>
        <p:spPr>
          <a:xfrm>
            <a:off x="270967" y="275000"/>
            <a:ext cx="11650000" cy="6308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9"/>
          <p:cNvSpPr txBox="1">
            <a:spLocks noGrp="1"/>
          </p:cNvSpPr>
          <p:nvPr>
            <p:ph type="title"/>
          </p:nvPr>
        </p:nvSpPr>
        <p:spPr>
          <a:xfrm>
            <a:off x="1092200" y="1127467"/>
            <a:ext cx="8565600" cy="940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4000"/>
            </a:lvl1pPr>
            <a:lvl2pPr lvl="1">
              <a:spcBef>
                <a:spcPts val="0"/>
              </a:spcBef>
              <a:spcAft>
                <a:spcPts val="0"/>
              </a:spcAft>
              <a:buSzPts val="3000"/>
              <a:buNone/>
              <a:defRPr sz="4000"/>
            </a:lvl2pPr>
            <a:lvl3pPr lvl="2">
              <a:spcBef>
                <a:spcPts val="0"/>
              </a:spcBef>
              <a:spcAft>
                <a:spcPts val="0"/>
              </a:spcAft>
              <a:buSzPts val="3000"/>
              <a:buNone/>
              <a:defRPr sz="4000"/>
            </a:lvl3pPr>
            <a:lvl4pPr lvl="3">
              <a:spcBef>
                <a:spcPts val="0"/>
              </a:spcBef>
              <a:spcAft>
                <a:spcPts val="0"/>
              </a:spcAft>
              <a:buSzPts val="3000"/>
              <a:buNone/>
              <a:defRPr sz="4000"/>
            </a:lvl4pPr>
            <a:lvl5pPr lvl="4">
              <a:spcBef>
                <a:spcPts val="0"/>
              </a:spcBef>
              <a:spcAft>
                <a:spcPts val="0"/>
              </a:spcAft>
              <a:buSzPts val="3000"/>
              <a:buNone/>
              <a:defRPr sz="4000"/>
            </a:lvl5pPr>
            <a:lvl6pPr lvl="5">
              <a:spcBef>
                <a:spcPts val="0"/>
              </a:spcBef>
              <a:spcAft>
                <a:spcPts val="0"/>
              </a:spcAft>
              <a:buSzPts val="3000"/>
              <a:buNone/>
              <a:defRPr sz="4000"/>
            </a:lvl6pPr>
            <a:lvl7pPr lvl="6">
              <a:spcBef>
                <a:spcPts val="0"/>
              </a:spcBef>
              <a:spcAft>
                <a:spcPts val="0"/>
              </a:spcAft>
              <a:buSzPts val="3000"/>
              <a:buNone/>
              <a:defRPr sz="4000"/>
            </a:lvl7pPr>
            <a:lvl8pPr lvl="7">
              <a:spcBef>
                <a:spcPts val="0"/>
              </a:spcBef>
              <a:spcAft>
                <a:spcPts val="0"/>
              </a:spcAft>
              <a:buSzPts val="3000"/>
              <a:buNone/>
              <a:defRPr sz="4000"/>
            </a:lvl8pPr>
            <a:lvl9pPr lvl="8">
              <a:spcBef>
                <a:spcPts val="0"/>
              </a:spcBef>
              <a:spcAft>
                <a:spcPts val="0"/>
              </a:spcAft>
              <a:buSzPts val="3000"/>
              <a:buNone/>
              <a:defRPr sz="4000"/>
            </a:lvl9pPr>
          </a:lstStyle>
          <a:p>
            <a:endParaRPr/>
          </a:p>
        </p:txBody>
      </p:sp>
      <p:sp>
        <p:nvSpPr>
          <p:cNvPr id="100" name="Google Shape;100;p9"/>
          <p:cNvSpPr txBox="1">
            <a:spLocks noGrp="1"/>
          </p:cNvSpPr>
          <p:nvPr>
            <p:ph type="subTitle" idx="1"/>
          </p:nvPr>
        </p:nvSpPr>
        <p:spPr>
          <a:xfrm>
            <a:off x="1092200" y="2067600"/>
            <a:ext cx="7813200" cy="52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2133">
                <a:solidFill>
                  <a:schemeClr val="lt1"/>
                </a:solidFill>
              </a:defRPr>
            </a:lvl1pPr>
            <a:lvl2pPr lvl="1">
              <a:lnSpc>
                <a:spcPct val="100000"/>
              </a:lnSpc>
              <a:spcBef>
                <a:spcPts val="0"/>
              </a:spcBef>
              <a:spcAft>
                <a:spcPts val="0"/>
              </a:spcAft>
              <a:buClr>
                <a:schemeClr val="lt1"/>
              </a:buClr>
              <a:buSzPts val="1600"/>
              <a:buNone/>
              <a:defRPr sz="2133">
                <a:solidFill>
                  <a:schemeClr val="lt1"/>
                </a:solidFill>
              </a:defRPr>
            </a:lvl2pPr>
            <a:lvl3pPr lvl="2">
              <a:lnSpc>
                <a:spcPct val="100000"/>
              </a:lnSpc>
              <a:spcBef>
                <a:spcPts val="0"/>
              </a:spcBef>
              <a:spcAft>
                <a:spcPts val="0"/>
              </a:spcAft>
              <a:buClr>
                <a:schemeClr val="lt1"/>
              </a:buClr>
              <a:buSzPts val="1600"/>
              <a:buNone/>
              <a:defRPr sz="2133">
                <a:solidFill>
                  <a:schemeClr val="lt1"/>
                </a:solidFill>
              </a:defRPr>
            </a:lvl3pPr>
            <a:lvl4pPr lvl="3">
              <a:lnSpc>
                <a:spcPct val="100000"/>
              </a:lnSpc>
              <a:spcBef>
                <a:spcPts val="0"/>
              </a:spcBef>
              <a:spcAft>
                <a:spcPts val="0"/>
              </a:spcAft>
              <a:buClr>
                <a:schemeClr val="lt1"/>
              </a:buClr>
              <a:buSzPts val="1600"/>
              <a:buNone/>
              <a:defRPr sz="2133">
                <a:solidFill>
                  <a:schemeClr val="lt1"/>
                </a:solidFill>
              </a:defRPr>
            </a:lvl4pPr>
            <a:lvl5pPr lvl="4">
              <a:lnSpc>
                <a:spcPct val="100000"/>
              </a:lnSpc>
              <a:spcBef>
                <a:spcPts val="0"/>
              </a:spcBef>
              <a:spcAft>
                <a:spcPts val="0"/>
              </a:spcAft>
              <a:buClr>
                <a:schemeClr val="lt1"/>
              </a:buClr>
              <a:buSzPts val="1600"/>
              <a:buNone/>
              <a:defRPr sz="2133">
                <a:solidFill>
                  <a:schemeClr val="lt1"/>
                </a:solidFill>
              </a:defRPr>
            </a:lvl5pPr>
            <a:lvl6pPr lvl="5">
              <a:lnSpc>
                <a:spcPct val="100000"/>
              </a:lnSpc>
              <a:spcBef>
                <a:spcPts val="0"/>
              </a:spcBef>
              <a:spcAft>
                <a:spcPts val="0"/>
              </a:spcAft>
              <a:buClr>
                <a:schemeClr val="lt1"/>
              </a:buClr>
              <a:buSzPts val="1600"/>
              <a:buNone/>
              <a:defRPr sz="2133">
                <a:solidFill>
                  <a:schemeClr val="lt1"/>
                </a:solidFill>
              </a:defRPr>
            </a:lvl6pPr>
            <a:lvl7pPr lvl="6">
              <a:lnSpc>
                <a:spcPct val="100000"/>
              </a:lnSpc>
              <a:spcBef>
                <a:spcPts val="0"/>
              </a:spcBef>
              <a:spcAft>
                <a:spcPts val="0"/>
              </a:spcAft>
              <a:buClr>
                <a:schemeClr val="lt1"/>
              </a:buClr>
              <a:buSzPts val="1600"/>
              <a:buNone/>
              <a:defRPr sz="2133">
                <a:solidFill>
                  <a:schemeClr val="lt1"/>
                </a:solidFill>
              </a:defRPr>
            </a:lvl7pPr>
            <a:lvl8pPr lvl="7">
              <a:lnSpc>
                <a:spcPct val="100000"/>
              </a:lnSpc>
              <a:spcBef>
                <a:spcPts val="0"/>
              </a:spcBef>
              <a:spcAft>
                <a:spcPts val="0"/>
              </a:spcAft>
              <a:buClr>
                <a:schemeClr val="lt1"/>
              </a:buClr>
              <a:buSzPts val="1600"/>
              <a:buNone/>
              <a:defRPr sz="2133">
                <a:solidFill>
                  <a:schemeClr val="lt1"/>
                </a:solidFill>
              </a:defRPr>
            </a:lvl8pPr>
            <a:lvl9pPr lvl="8">
              <a:lnSpc>
                <a:spcPct val="100000"/>
              </a:lnSpc>
              <a:spcBef>
                <a:spcPts val="0"/>
              </a:spcBef>
              <a:spcAft>
                <a:spcPts val="0"/>
              </a:spcAft>
              <a:buClr>
                <a:schemeClr val="lt1"/>
              </a:buClr>
              <a:buSzPts val="1600"/>
              <a:buNone/>
              <a:defRPr sz="2133">
                <a:solidFill>
                  <a:schemeClr val="lt1"/>
                </a:solidFill>
              </a:defRPr>
            </a:lvl9pPr>
          </a:lstStyle>
          <a:p>
            <a:endParaRPr/>
          </a:p>
        </p:txBody>
      </p:sp>
      <p:sp>
        <p:nvSpPr>
          <p:cNvPr id="101" name="Google Shape;101;p9"/>
          <p:cNvSpPr txBox="1">
            <a:spLocks noGrp="1"/>
          </p:cNvSpPr>
          <p:nvPr>
            <p:ph type="body" idx="2"/>
          </p:nvPr>
        </p:nvSpPr>
        <p:spPr>
          <a:xfrm>
            <a:off x="1092200" y="3289400"/>
            <a:ext cx="7813200" cy="27940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102" name="Google Shape;102;p9"/>
          <p:cNvSpPr txBox="1">
            <a:spLocks noGrp="1"/>
          </p:cNvSpPr>
          <p:nvPr>
            <p:ph type="sldNum" idx="12"/>
          </p:nvPr>
        </p:nvSpPr>
        <p:spPr>
          <a:xfrm>
            <a:off x="11187645" y="6058224"/>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495285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41" y="3766000"/>
            <a:ext cx="9827200" cy="30920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10"/>
          <p:cNvSpPr/>
          <p:nvPr/>
        </p:nvSpPr>
        <p:spPr>
          <a:xfrm flipH="1">
            <a:off x="4776800" y="2067600"/>
            <a:ext cx="7415200" cy="47904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10"/>
          <p:cNvSpPr/>
          <p:nvPr/>
        </p:nvSpPr>
        <p:spPr>
          <a:xfrm>
            <a:off x="270967" y="275000"/>
            <a:ext cx="11650000" cy="6308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10"/>
          <p:cNvSpPr txBox="1">
            <a:spLocks noGrp="1"/>
          </p:cNvSpPr>
          <p:nvPr>
            <p:ph type="body" idx="1"/>
          </p:nvPr>
        </p:nvSpPr>
        <p:spPr>
          <a:xfrm>
            <a:off x="437367" y="5551333"/>
            <a:ext cx="9886800" cy="806800"/>
          </a:xfrm>
          <a:prstGeom prst="rect">
            <a:avLst/>
          </a:prstGeom>
        </p:spPr>
        <p:txBody>
          <a:bodyPr spcFirstLastPara="1" wrap="square" lIns="91425" tIns="91425" rIns="91425" bIns="91425" anchor="b" anchorCtr="0">
            <a:noAutofit/>
          </a:bodyPr>
          <a:lstStyle>
            <a:lvl1pPr marL="609585" lvl="0" indent="-304792">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11187645" y="6058224"/>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54441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7425600" y="3778767"/>
            <a:ext cx="4766400" cy="3079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1" name="Google Shape;111;p11"/>
          <p:cNvGrpSpPr/>
          <p:nvPr/>
        </p:nvGrpSpPr>
        <p:grpSpPr>
          <a:xfrm>
            <a:off x="7945630" y="5492769"/>
            <a:ext cx="3361269" cy="1365553"/>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5" name="Google Shape;115;p11"/>
          <p:cNvGrpSpPr/>
          <p:nvPr/>
        </p:nvGrpSpPr>
        <p:grpSpPr>
          <a:xfrm>
            <a:off x="265532" y="3"/>
            <a:ext cx="3727219" cy="1444411"/>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9" name="Google Shape;119;p11"/>
          <p:cNvSpPr txBox="1">
            <a:spLocks noGrp="1"/>
          </p:cNvSpPr>
          <p:nvPr>
            <p:ph type="title" hasCustomPrompt="1"/>
          </p:nvPr>
        </p:nvSpPr>
        <p:spPr>
          <a:xfrm>
            <a:off x="1847800" y="1845133"/>
            <a:ext cx="8496400" cy="1839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11466">
                <a:solidFill>
                  <a:schemeClr val="dk2"/>
                </a:solidFill>
              </a:defRPr>
            </a:lvl1pPr>
            <a:lvl2pPr lvl="1" algn="ctr">
              <a:spcBef>
                <a:spcPts val="0"/>
              </a:spcBef>
              <a:spcAft>
                <a:spcPts val="0"/>
              </a:spcAft>
              <a:buClr>
                <a:schemeClr val="dk2"/>
              </a:buClr>
              <a:buSzPts val="8600"/>
              <a:buNone/>
              <a:defRPr sz="11466">
                <a:solidFill>
                  <a:schemeClr val="dk2"/>
                </a:solidFill>
              </a:defRPr>
            </a:lvl2pPr>
            <a:lvl3pPr lvl="2" algn="ctr">
              <a:spcBef>
                <a:spcPts val="0"/>
              </a:spcBef>
              <a:spcAft>
                <a:spcPts val="0"/>
              </a:spcAft>
              <a:buClr>
                <a:schemeClr val="dk2"/>
              </a:buClr>
              <a:buSzPts val="8600"/>
              <a:buNone/>
              <a:defRPr sz="11466">
                <a:solidFill>
                  <a:schemeClr val="dk2"/>
                </a:solidFill>
              </a:defRPr>
            </a:lvl3pPr>
            <a:lvl4pPr lvl="3" algn="ctr">
              <a:spcBef>
                <a:spcPts val="0"/>
              </a:spcBef>
              <a:spcAft>
                <a:spcPts val="0"/>
              </a:spcAft>
              <a:buClr>
                <a:schemeClr val="dk2"/>
              </a:buClr>
              <a:buSzPts val="8600"/>
              <a:buNone/>
              <a:defRPr sz="11466">
                <a:solidFill>
                  <a:schemeClr val="dk2"/>
                </a:solidFill>
              </a:defRPr>
            </a:lvl4pPr>
            <a:lvl5pPr lvl="4" algn="ctr">
              <a:spcBef>
                <a:spcPts val="0"/>
              </a:spcBef>
              <a:spcAft>
                <a:spcPts val="0"/>
              </a:spcAft>
              <a:buClr>
                <a:schemeClr val="dk2"/>
              </a:buClr>
              <a:buSzPts val="8600"/>
              <a:buNone/>
              <a:defRPr sz="11466">
                <a:solidFill>
                  <a:schemeClr val="dk2"/>
                </a:solidFill>
              </a:defRPr>
            </a:lvl5pPr>
            <a:lvl6pPr lvl="5" algn="ctr">
              <a:spcBef>
                <a:spcPts val="0"/>
              </a:spcBef>
              <a:spcAft>
                <a:spcPts val="0"/>
              </a:spcAft>
              <a:buClr>
                <a:schemeClr val="dk2"/>
              </a:buClr>
              <a:buSzPts val="8600"/>
              <a:buNone/>
              <a:defRPr sz="11466">
                <a:solidFill>
                  <a:schemeClr val="dk2"/>
                </a:solidFill>
              </a:defRPr>
            </a:lvl6pPr>
            <a:lvl7pPr lvl="6" algn="ctr">
              <a:spcBef>
                <a:spcPts val="0"/>
              </a:spcBef>
              <a:spcAft>
                <a:spcPts val="0"/>
              </a:spcAft>
              <a:buClr>
                <a:schemeClr val="dk2"/>
              </a:buClr>
              <a:buSzPts val="8600"/>
              <a:buNone/>
              <a:defRPr sz="11466">
                <a:solidFill>
                  <a:schemeClr val="dk2"/>
                </a:solidFill>
              </a:defRPr>
            </a:lvl7pPr>
            <a:lvl8pPr lvl="7" algn="ctr">
              <a:spcBef>
                <a:spcPts val="0"/>
              </a:spcBef>
              <a:spcAft>
                <a:spcPts val="0"/>
              </a:spcAft>
              <a:buClr>
                <a:schemeClr val="dk2"/>
              </a:buClr>
              <a:buSzPts val="8600"/>
              <a:buNone/>
              <a:defRPr sz="11466">
                <a:solidFill>
                  <a:schemeClr val="dk2"/>
                </a:solidFill>
              </a:defRPr>
            </a:lvl8pPr>
            <a:lvl9pPr lvl="8" algn="ctr">
              <a:spcBef>
                <a:spcPts val="0"/>
              </a:spcBef>
              <a:spcAft>
                <a:spcPts val="0"/>
              </a:spcAft>
              <a:buClr>
                <a:schemeClr val="dk2"/>
              </a:buClr>
              <a:buSzPts val="8600"/>
              <a:buNone/>
              <a:defRPr sz="11466">
                <a:solidFill>
                  <a:schemeClr val="dk2"/>
                </a:solidFill>
              </a:defRPr>
            </a:lvl9pPr>
          </a:lstStyle>
          <a:p>
            <a:r>
              <a:t>xx%</a:t>
            </a:r>
          </a:p>
        </p:txBody>
      </p:sp>
      <p:sp>
        <p:nvSpPr>
          <p:cNvPr id="120" name="Google Shape;120;p11"/>
          <p:cNvSpPr txBox="1">
            <a:spLocks noGrp="1"/>
          </p:cNvSpPr>
          <p:nvPr>
            <p:ph type="body" idx="1"/>
          </p:nvPr>
        </p:nvSpPr>
        <p:spPr>
          <a:xfrm>
            <a:off x="1847800" y="3818467"/>
            <a:ext cx="8496400" cy="854800"/>
          </a:xfrm>
          <a:prstGeom prst="rect">
            <a:avLst/>
          </a:prstGeom>
        </p:spPr>
        <p:txBody>
          <a:bodyPr spcFirstLastPara="1" wrap="square" lIns="91425" tIns="91425" rIns="91425" bIns="91425" anchor="t" anchorCtr="0">
            <a:noAutofit/>
          </a:bodyPr>
          <a:lstStyle>
            <a:lvl1pPr marL="609585" lvl="0" indent="-414856" algn="ctr">
              <a:spcBef>
                <a:spcPts val="0"/>
              </a:spcBef>
              <a:spcAft>
                <a:spcPts val="0"/>
              </a:spcAft>
              <a:buSzPts val="1300"/>
              <a:buChar char="●"/>
              <a:defRPr/>
            </a:lvl1pPr>
            <a:lvl2pPr marL="1219170" lvl="1" indent="-397923" algn="ctr">
              <a:spcBef>
                <a:spcPts val="2133"/>
              </a:spcBef>
              <a:spcAft>
                <a:spcPts val="0"/>
              </a:spcAft>
              <a:buSzPts val="1100"/>
              <a:buChar char="○"/>
              <a:defRPr/>
            </a:lvl2pPr>
            <a:lvl3pPr marL="1828754" lvl="2" indent="-397923" algn="ctr">
              <a:spcBef>
                <a:spcPts val="2133"/>
              </a:spcBef>
              <a:spcAft>
                <a:spcPts val="0"/>
              </a:spcAft>
              <a:buSzPts val="1100"/>
              <a:buChar char="■"/>
              <a:defRPr/>
            </a:lvl3pPr>
            <a:lvl4pPr marL="2438339" lvl="3" indent="-397923" algn="ctr">
              <a:spcBef>
                <a:spcPts val="2133"/>
              </a:spcBef>
              <a:spcAft>
                <a:spcPts val="0"/>
              </a:spcAft>
              <a:buSzPts val="1100"/>
              <a:buChar char="●"/>
              <a:defRPr/>
            </a:lvl4pPr>
            <a:lvl5pPr marL="3047924" lvl="4" indent="-397923" algn="ctr">
              <a:spcBef>
                <a:spcPts val="2133"/>
              </a:spcBef>
              <a:spcAft>
                <a:spcPts val="0"/>
              </a:spcAft>
              <a:buSzPts val="1100"/>
              <a:buChar char="○"/>
              <a:defRPr/>
            </a:lvl5pPr>
            <a:lvl6pPr marL="3657509" lvl="5" indent="-397923" algn="ctr">
              <a:spcBef>
                <a:spcPts val="2133"/>
              </a:spcBef>
              <a:spcAft>
                <a:spcPts val="0"/>
              </a:spcAft>
              <a:buSzPts val="1100"/>
              <a:buChar char="■"/>
              <a:defRPr/>
            </a:lvl6pPr>
            <a:lvl7pPr marL="4267093" lvl="6" indent="-397923" algn="ctr">
              <a:spcBef>
                <a:spcPts val="2133"/>
              </a:spcBef>
              <a:spcAft>
                <a:spcPts val="0"/>
              </a:spcAft>
              <a:buSzPts val="1100"/>
              <a:buChar char="●"/>
              <a:defRPr/>
            </a:lvl7pPr>
            <a:lvl8pPr marL="4876678" lvl="7" indent="-397923" algn="ctr">
              <a:spcBef>
                <a:spcPts val="2133"/>
              </a:spcBef>
              <a:spcAft>
                <a:spcPts val="0"/>
              </a:spcAft>
              <a:buSzPts val="1100"/>
              <a:buChar char="○"/>
              <a:defRPr/>
            </a:lvl8pPr>
            <a:lvl9pPr marL="5486263" lvl="8" indent="-397923" algn="ctr">
              <a:spcBef>
                <a:spcPts val="2133"/>
              </a:spcBef>
              <a:spcAft>
                <a:spcPts val="2133"/>
              </a:spcAft>
              <a:buSzPts val="1100"/>
              <a:buChar char="■"/>
              <a:defRPr/>
            </a:lvl9pPr>
          </a:lstStyle>
          <a:p>
            <a:endParaRPr/>
          </a:p>
        </p:txBody>
      </p:sp>
      <p:sp>
        <p:nvSpPr>
          <p:cNvPr id="121" name="Google Shape;121;p11"/>
          <p:cNvSpPr txBox="1">
            <a:spLocks noGrp="1"/>
          </p:cNvSpPr>
          <p:nvPr>
            <p:ph type="sldNum" idx="12"/>
          </p:nvPr>
        </p:nvSpPr>
        <p:spPr>
          <a:xfrm>
            <a:off x="11187645" y="6058224"/>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316511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11187645" y="6058224"/>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195370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FCE8DEED-ECFC-43BF-A0AE-1A5628F256F5}" type="datetimeFigureOut">
              <a:rPr lang="en-US" smtClean="0"/>
              <a:pPr/>
              <a:t>12/9/2020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687936E2-FFD4-4CBC-A545-7168C12729A3}" type="slidenum">
              <a:rPr lang="en-US" smtClean="0"/>
              <a:pPr/>
              <a:t>‹#›</a:t>
            </a:fld>
            <a:endParaRPr lang="en-US"/>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a:t>Click to edit Master title style</a:t>
            </a:r>
          </a:p>
        </p:txBody>
      </p:sp>
    </p:spTree>
    <p:extLst>
      <p:ext uri="{BB962C8B-B14F-4D97-AF65-F5344CB8AC3E}">
        <p14:creationId xmlns:p14="http://schemas.microsoft.com/office/powerpoint/2010/main" val="4180549941"/>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FCE8DEED-ECFC-43BF-A0AE-1A5628F256F5}"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815584" y="1026373"/>
            <a:ext cx="609600" cy="441325"/>
          </a:xfrm>
        </p:spPr>
        <p:txBody>
          <a:bodyPr/>
          <a:lstStyle/>
          <a:p>
            <a:fld id="{687936E2-FFD4-4CBC-A545-7168C12729A3}" type="slidenum">
              <a:rPr lang="en-US" smtClean="0"/>
              <a:pPr/>
              <a:t>‹#›</a:t>
            </a:fld>
            <a:endParaRPr lang="en-US"/>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586703048"/>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CE8DEED-ECFC-43BF-A0AE-1A5628F256F5}" type="datetimeFigureOut">
              <a:rPr lang="en-US" smtClean="0"/>
              <a:pPr/>
              <a:t>12/9/2020</a:t>
            </a:fld>
            <a:endParaRPr lang="en-US"/>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687936E2-FFD4-4CBC-A545-7168C12729A3}" type="slidenum">
              <a:rPr lang="en-US" smtClean="0"/>
              <a:pPr/>
              <a:t>‹#›</a:t>
            </a:fld>
            <a:endParaRPr lang="en-US"/>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3646139653"/>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a:t>Click to edit Master title style</a:t>
            </a:r>
          </a:p>
        </p:txBody>
      </p:sp>
      <p:sp>
        <p:nvSpPr>
          <p:cNvPr id="5" name="Date Placeholder 4"/>
          <p:cNvSpPr>
            <a:spLocks noGrp="1"/>
          </p:cNvSpPr>
          <p:nvPr>
            <p:ph type="dt" sz="half" idx="10"/>
          </p:nvPr>
        </p:nvSpPr>
        <p:spPr>
          <a:xfrm>
            <a:off x="7721600" y="6409944"/>
            <a:ext cx="4059936" cy="365760"/>
          </a:xfrm>
        </p:spPr>
        <p:txBody>
          <a:bodyPr/>
          <a:lstStyle/>
          <a:p>
            <a:fld id="{FCE8DEED-ECFC-43BF-A0AE-1A5628F256F5}"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936E2-FFD4-4CBC-A545-7168C12729A3}" type="slidenum">
              <a:rPr lang="en-US" smtClean="0"/>
              <a:pPr/>
              <a:t>‹#›</a:t>
            </a:fld>
            <a:endParaRPr lang="en-US"/>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728807605"/>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FCE8DEED-ECFC-43BF-A0AE-1A5628F256F5}" type="datetimeFigureOut">
              <a:rPr lang="en-US" smtClean="0"/>
              <a:pPr/>
              <a:t>12/9/2020</a:t>
            </a:fld>
            <a:endParaRPr lang="en-US"/>
          </a:p>
        </p:txBody>
      </p:sp>
      <p:sp>
        <p:nvSpPr>
          <p:cNvPr id="8" name="Footer Placeholder 7"/>
          <p:cNvSpPr>
            <a:spLocks noGrp="1"/>
          </p:cNvSpPr>
          <p:nvPr>
            <p:ph type="ftr" sz="quarter" idx="11"/>
          </p:nvPr>
        </p:nvSpPr>
        <p:spPr>
          <a:xfrm>
            <a:off x="406400" y="6409944"/>
            <a:ext cx="4775200" cy="365760"/>
          </a:xfrm>
        </p:spPr>
        <p:txBody>
          <a:bodyPr/>
          <a:lstStyle/>
          <a:p>
            <a:endParaRPr lang="en-US"/>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687936E2-FFD4-4CBC-A545-7168C12729A3}"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extLst>
      <p:ext uri="{BB962C8B-B14F-4D97-AF65-F5344CB8AC3E}">
        <p14:creationId xmlns:p14="http://schemas.microsoft.com/office/powerpoint/2010/main" val="2453824735"/>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CE8DEED-ECFC-43BF-A0AE-1A5628F256F5}" type="datetimeFigureOut">
              <a:rPr lang="en-US" smtClean="0"/>
              <a:pPr/>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5791200" y="1036021"/>
            <a:ext cx="609600" cy="441325"/>
          </a:xfrm>
        </p:spPr>
        <p:txBody>
          <a:bodyPr/>
          <a:lstStyle/>
          <a:p>
            <a:fld id="{687936E2-FFD4-4CBC-A545-7168C12729A3}" type="slidenum">
              <a:rPr lang="en-US" smtClean="0"/>
              <a:pPr/>
              <a:t>‹#›</a:t>
            </a:fld>
            <a:endParaRPr lang="en-US"/>
          </a:p>
        </p:txBody>
      </p:sp>
    </p:spTree>
    <p:extLst>
      <p:ext uri="{BB962C8B-B14F-4D97-AF65-F5344CB8AC3E}">
        <p14:creationId xmlns:p14="http://schemas.microsoft.com/office/powerpoint/2010/main" val="1792829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1060-FD38-4D48-90E9-26AF434FBA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2E222A-5C59-420E-8F20-FE0D1965C3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79032B-E3F8-4EB1-9D48-B761E07219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86E2AB-6B5C-434D-AE32-C15773FF8F16}"/>
              </a:ext>
            </a:extLst>
          </p:cNvPr>
          <p:cNvSpPr>
            <a:spLocks noGrp="1"/>
          </p:cNvSpPr>
          <p:nvPr>
            <p:ph type="dt" sz="half" idx="10"/>
          </p:nvPr>
        </p:nvSpPr>
        <p:spPr/>
        <p:txBody>
          <a:bodyPr/>
          <a:lstStyle/>
          <a:p>
            <a:fld id="{806CE896-4F7B-434B-AD29-5B42E389F65B}" type="datetimeFigureOut">
              <a:rPr lang="en-IN" smtClean="0"/>
              <a:t>09-12-2020</a:t>
            </a:fld>
            <a:endParaRPr lang="en-IN"/>
          </a:p>
        </p:txBody>
      </p:sp>
      <p:sp>
        <p:nvSpPr>
          <p:cNvPr id="6" name="Footer Placeholder 5">
            <a:extLst>
              <a:ext uri="{FF2B5EF4-FFF2-40B4-BE49-F238E27FC236}">
                <a16:creationId xmlns:a16="http://schemas.microsoft.com/office/drawing/2014/main" id="{6125C01A-EFF4-4EAC-87E2-783BF32174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C6C255-9DA5-4D4E-B7EE-574AE8AE6800}"/>
              </a:ext>
            </a:extLst>
          </p:cNvPr>
          <p:cNvSpPr>
            <a:spLocks noGrp="1"/>
          </p:cNvSpPr>
          <p:nvPr>
            <p:ph type="sldNum" sz="quarter" idx="12"/>
          </p:nvPr>
        </p:nvSpPr>
        <p:spPr/>
        <p:txBody>
          <a:bodyPr/>
          <a:lstStyle/>
          <a:p>
            <a:fld id="{BB3749F8-D712-4834-B81E-EE394E0E70C5}" type="slidenum">
              <a:rPr lang="en-IN" smtClean="0"/>
              <a:t>‹#›</a:t>
            </a:fld>
            <a:endParaRPr lang="en-IN"/>
          </a:p>
        </p:txBody>
      </p:sp>
    </p:spTree>
    <p:extLst>
      <p:ext uri="{BB962C8B-B14F-4D97-AF65-F5344CB8AC3E}">
        <p14:creationId xmlns:p14="http://schemas.microsoft.com/office/powerpoint/2010/main" val="38807036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 name="Date Placeholder 1"/>
          <p:cNvSpPr>
            <a:spLocks noGrp="1"/>
          </p:cNvSpPr>
          <p:nvPr>
            <p:ph type="dt" sz="half" idx="10"/>
          </p:nvPr>
        </p:nvSpPr>
        <p:spPr/>
        <p:txBody>
          <a:bodyPr/>
          <a:lstStyle/>
          <a:p>
            <a:fld id="{FCE8DEED-ECFC-43BF-A0AE-1A5628F256F5}" type="datetimeFigureOut">
              <a:rPr lang="en-US" smtClean="0"/>
              <a:pPr/>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687936E2-FFD4-4CBC-A545-7168C12729A3}" type="slidenum">
              <a:rPr lang="en-US" smtClean="0"/>
              <a:pPr/>
              <a:t>‹#›</a:t>
            </a:fld>
            <a:endParaRPr lang="en-US"/>
          </a:p>
        </p:txBody>
      </p:sp>
    </p:spTree>
    <p:extLst>
      <p:ext uri="{BB962C8B-B14F-4D97-AF65-F5344CB8AC3E}">
        <p14:creationId xmlns:p14="http://schemas.microsoft.com/office/powerpoint/2010/main" val="41267095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687936E2-FFD4-4CBC-A545-7168C12729A3}" type="slidenum">
              <a:rPr lang="en-US" smtClean="0"/>
              <a:pPr/>
              <a:t>‹#›</a:t>
            </a:fld>
            <a:endParaRPr lang="en-US"/>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5" name="Date Placeholder 4"/>
          <p:cNvSpPr>
            <a:spLocks noGrp="1"/>
          </p:cNvSpPr>
          <p:nvPr>
            <p:ph type="dt" sz="half" idx="10"/>
          </p:nvPr>
        </p:nvSpPr>
        <p:spPr/>
        <p:txBody>
          <a:bodyPr/>
          <a:lstStyle/>
          <a:p>
            <a:fld id="{FCE8DEED-ECFC-43BF-A0AE-1A5628F256F5}" type="datetimeFigureOut">
              <a:rPr lang="en-US" smtClean="0"/>
              <a:pPr/>
              <a:t>12/9/2020</a:t>
            </a:fld>
            <a:endParaRPr lang="en-US"/>
          </a:p>
        </p:txBody>
      </p:sp>
      <p:sp>
        <p:nvSpPr>
          <p:cNvPr id="6" name="Footer Placeholder 5"/>
          <p:cNvSpPr>
            <a:spLocks noGrp="1"/>
          </p:cNvSpPr>
          <p:nvPr>
            <p:ph type="ftr" sz="quarter" idx="11"/>
          </p:nvPr>
        </p:nvSpPr>
        <p:spPr>
          <a:xfrm>
            <a:off x="402336" y="6410848"/>
            <a:ext cx="4511040" cy="365760"/>
          </a:xfrm>
        </p:spPr>
        <p:txBody>
          <a:bodyPr/>
          <a:lstStyle/>
          <a:p>
            <a:endParaRPr lang="en-US"/>
          </a:p>
        </p:txBody>
      </p:sp>
    </p:spTree>
    <p:extLst>
      <p:ext uri="{BB962C8B-B14F-4D97-AF65-F5344CB8AC3E}">
        <p14:creationId xmlns:p14="http://schemas.microsoft.com/office/powerpoint/2010/main" val="2949551529"/>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Slide Number Placeholder 6"/>
          <p:cNvSpPr>
            <a:spLocks noGrp="1"/>
          </p:cNvSpPr>
          <p:nvPr>
            <p:ph type="sldNum" sz="quarter" idx="12"/>
          </p:nvPr>
        </p:nvSpPr>
        <p:spPr>
          <a:xfrm>
            <a:off x="1828800" y="312739"/>
            <a:ext cx="609600" cy="441325"/>
          </a:xfrm>
        </p:spPr>
        <p:txBody>
          <a:bodyPr/>
          <a:lstStyle/>
          <a:p>
            <a:fld id="{687936E2-FFD4-4CBC-A545-7168C12729A3}" type="slidenum">
              <a:rPr lang="en-US" smtClean="0"/>
              <a:pPr/>
              <a:t>‹#›</a:t>
            </a:fld>
            <a:endParaRPr lang="en-US"/>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5" name="Date Placeholder 4"/>
          <p:cNvSpPr>
            <a:spLocks noGrp="1"/>
          </p:cNvSpPr>
          <p:nvPr>
            <p:ph type="dt" sz="half" idx="10"/>
          </p:nvPr>
        </p:nvSpPr>
        <p:spPr>
          <a:xfrm>
            <a:off x="7717536" y="6404984"/>
            <a:ext cx="4059936" cy="365760"/>
          </a:xfrm>
        </p:spPr>
        <p:txBody>
          <a:bodyPr/>
          <a:lstStyle/>
          <a:p>
            <a:fld id="{FCE8DEED-ECFC-43BF-A0AE-1A5628F256F5}" type="datetimeFigureOut">
              <a:rPr lang="en-US" smtClean="0"/>
              <a:pPr/>
              <a:t>12/9/2020</a:t>
            </a:fld>
            <a:endParaRPr lang="en-US"/>
          </a:p>
        </p:txBody>
      </p:sp>
      <p:sp>
        <p:nvSpPr>
          <p:cNvPr id="6" name="Footer Placeholder 5"/>
          <p:cNvSpPr>
            <a:spLocks noGrp="1"/>
          </p:cNvSpPr>
          <p:nvPr>
            <p:ph type="ftr" sz="quarter" idx="11"/>
          </p:nvPr>
        </p:nvSpPr>
        <p:spPr>
          <a:xfrm>
            <a:off x="402336" y="6410848"/>
            <a:ext cx="4779264" cy="365760"/>
          </a:xfrm>
        </p:spPr>
        <p:txBody>
          <a:bodyPr/>
          <a:lstStyle/>
          <a:p>
            <a:endParaRPr lang="en-US"/>
          </a:p>
        </p:txBody>
      </p:sp>
    </p:spTree>
    <p:extLst>
      <p:ext uri="{BB962C8B-B14F-4D97-AF65-F5344CB8AC3E}">
        <p14:creationId xmlns:p14="http://schemas.microsoft.com/office/powerpoint/2010/main" val="15259396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E8DEED-ECFC-43BF-A0AE-1A5628F256F5}"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936E2-FFD4-4CBC-A545-7168C12729A3}" type="slidenum">
              <a:rPr lang="en-US" smtClean="0"/>
              <a:pPr/>
              <a:t>‹#›</a:t>
            </a:fld>
            <a:endParaRPr lang="en-US"/>
          </a:p>
        </p:txBody>
      </p:sp>
    </p:spTree>
    <p:extLst>
      <p:ext uri="{BB962C8B-B14F-4D97-AF65-F5344CB8AC3E}">
        <p14:creationId xmlns:p14="http://schemas.microsoft.com/office/powerpoint/2010/main" val="3505276424"/>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9221216" y="3009902"/>
            <a:ext cx="609600" cy="441325"/>
          </a:xfrm>
        </p:spPr>
        <p:txBody>
          <a:bodyPr/>
          <a:lstStyle/>
          <a:p>
            <a:fld id="{687936E2-FFD4-4CBC-A545-7168C12729A3}" type="slidenum">
              <a:rPr lang="en-US" smtClean="0"/>
              <a:pPr/>
              <a:t>‹#›</a:t>
            </a:fld>
            <a:endParaRPr lang="en-US"/>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E8DEED-ECFC-43BF-A0AE-1A5628F256F5}"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9855200" y="304802"/>
            <a:ext cx="1930400" cy="5851525"/>
          </a:xfrm>
        </p:spPr>
        <p:txBody>
          <a:bodyPr vert="eaVert"/>
          <a:lstStyle/>
          <a:p>
            <a:r>
              <a:rPr kumimoji="0" lang="en-US"/>
              <a:t>Click to edit Master title style</a:t>
            </a:r>
          </a:p>
        </p:txBody>
      </p:sp>
    </p:spTree>
    <p:extLst>
      <p:ext uri="{BB962C8B-B14F-4D97-AF65-F5344CB8AC3E}">
        <p14:creationId xmlns:p14="http://schemas.microsoft.com/office/powerpoint/2010/main" val="25528569"/>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219456" y="146304"/>
            <a:ext cx="11753088"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18979" y="381001"/>
            <a:ext cx="109728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844800" y="2819400"/>
            <a:ext cx="8746979"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7416800" y="6509004"/>
            <a:ext cx="4003040" cy="274320"/>
          </a:xfrm>
        </p:spPr>
        <p:txBody>
          <a:bodyPr vert="horz" rtlCol="0"/>
          <a:lstStyle/>
          <a:p>
            <a:fld id="{AAF6202D-6DBD-418B-93D1-2463166BEBAE}" type="datetimeFigureOut">
              <a:rPr lang="en-US" smtClean="0"/>
              <a:pPr/>
              <a:t>12/9/2020</a:t>
            </a:fld>
            <a:endParaRPr lang="en-US"/>
          </a:p>
        </p:txBody>
      </p:sp>
      <p:sp>
        <p:nvSpPr>
          <p:cNvPr id="11" name="Slide Number Placeholder 10"/>
          <p:cNvSpPr>
            <a:spLocks noGrp="1"/>
          </p:cNvSpPr>
          <p:nvPr>
            <p:ph type="sldNum" sz="quarter" idx="11"/>
          </p:nvPr>
        </p:nvSpPr>
        <p:spPr>
          <a:xfrm>
            <a:off x="11518603" y="6509004"/>
            <a:ext cx="619051" cy="274320"/>
          </a:xfrm>
        </p:spPr>
        <p:txBody>
          <a:bodyPr vert="horz" rtlCol="0"/>
          <a:lstStyle>
            <a:lvl1pPr>
              <a:defRPr>
                <a:solidFill>
                  <a:schemeClr val="tx2">
                    <a:shade val="90000"/>
                  </a:schemeClr>
                </a:solidFill>
              </a:defRPr>
            </a:lvl1pPr>
            <a:extLst/>
          </a:lstStyle>
          <a:p>
            <a:fld id="{556EBE80-A1C0-4871-9A8A-679D9F310722}" type="slidenum">
              <a:rPr lang="en-US" smtClean="0"/>
              <a:pPr/>
              <a:t>‹#›</a:t>
            </a:fld>
            <a:endParaRPr lang="en-US"/>
          </a:p>
        </p:txBody>
      </p:sp>
      <p:sp>
        <p:nvSpPr>
          <p:cNvPr id="12" name="Footer Placeholder 11"/>
          <p:cNvSpPr>
            <a:spLocks noGrp="1"/>
          </p:cNvSpPr>
          <p:nvPr>
            <p:ph type="ftr" sz="quarter" idx="12"/>
          </p:nvPr>
        </p:nvSpPr>
        <p:spPr>
          <a:xfrm>
            <a:off x="2133600" y="6509004"/>
            <a:ext cx="5209952" cy="274320"/>
          </a:xfrm>
        </p:spPr>
        <p:txBody>
          <a:bodyPr vert="horz" rtlCol="0"/>
          <a:lstStyle/>
          <a:p>
            <a:endParaRPr lang="en-US"/>
          </a:p>
        </p:txBody>
      </p:sp>
    </p:spTree>
    <p:extLst>
      <p:ext uri="{BB962C8B-B14F-4D97-AF65-F5344CB8AC3E}">
        <p14:creationId xmlns:p14="http://schemas.microsoft.com/office/powerpoint/2010/main" val="25000167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F6202D-6DBD-418B-93D1-2463166BEBAE}"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EBE80-A1C0-4871-9A8A-679D9F310722}" type="slidenum">
              <a:rPr lang="en-US" smtClean="0"/>
              <a:pPr/>
              <a:t>‹#›</a:t>
            </a:fld>
            <a:endParaRPr lang="en-US"/>
          </a:p>
        </p:txBody>
      </p:sp>
    </p:spTree>
    <p:extLst>
      <p:ext uri="{BB962C8B-B14F-4D97-AF65-F5344CB8AC3E}">
        <p14:creationId xmlns:p14="http://schemas.microsoft.com/office/powerpoint/2010/main" val="37010009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333504" y="3267456"/>
            <a:ext cx="98755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168" y="498230"/>
            <a:ext cx="103632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963084" y="3287713"/>
            <a:ext cx="103632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7416800" y="6513670"/>
            <a:ext cx="4003040" cy="274320"/>
          </a:xfrm>
        </p:spPr>
        <p:txBody>
          <a:bodyPr vert="horz" rtlCol="0"/>
          <a:lstStyle/>
          <a:p>
            <a:fld id="{AAF6202D-6DBD-418B-93D1-2463166BEBAE}" type="datetimeFigureOut">
              <a:rPr lang="en-US" smtClean="0"/>
              <a:pPr/>
              <a:t>12/9/2020</a:t>
            </a:fld>
            <a:endParaRPr lang="en-US"/>
          </a:p>
        </p:txBody>
      </p:sp>
      <p:sp>
        <p:nvSpPr>
          <p:cNvPr id="9" name="Slide Number Placeholder 8"/>
          <p:cNvSpPr>
            <a:spLocks noGrp="1"/>
          </p:cNvSpPr>
          <p:nvPr>
            <p:ph type="sldNum" sz="quarter" idx="11"/>
          </p:nvPr>
        </p:nvSpPr>
        <p:spPr>
          <a:xfrm>
            <a:off x="11518603" y="6513670"/>
            <a:ext cx="619051" cy="274320"/>
          </a:xfrm>
        </p:spPr>
        <p:txBody>
          <a:bodyPr vert="horz" rtlCol="0"/>
          <a:lstStyle>
            <a:lvl1pPr>
              <a:defRPr>
                <a:solidFill>
                  <a:schemeClr val="tx2">
                    <a:shade val="90000"/>
                  </a:schemeClr>
                </a:solidFill>
              </a:defRPr>
            </a:lvl1pPr>
            <a:extLst/>
          </a:lstStyle>
          <a:p>
            <a:fld id="{556EBE80-A1C0-4871-9A8A-679D9F310722}" type="slidenum">
              <a:rPr lang="en-US" smtClean="0"/>
              <a:pPr/>
              <a:t>‹#›</a:t>
            </a:fld>
            <a:endParaRPr lang="en-US"/>
          </a:p>
        </p:txBody>
      </p:sp>
      <p:sp>
        <p:nvSpPr>
          <p:cNvPr id="10" name="Footer Placeholder 9"/>
          <p:cNvSpPr>
            <a:spLocks noGrp="1"/>
          </p:cNvSpPr>
          <p:nvPr>
            <p:ph type="ftr" sz="quarter" idx="12"/>
          </p:nvPr>
        </p:nvSpPr>
        <p:spPr>
          <a:xfrm>
            <a:off x="2133600" y="6513670"/>
            <a:ext cx="5209952" cy="274320"/>
          </a:xfrm>
        </p:spPr>
        <p:txBody>
          <a:bodyPr vert="horz" rtlCol="0"/>
          <a:lstStyle/>
          <a:p>
            <a:endParaRPr lang="en-US"/>
          </a:p>
        </p:txBody>
      </p:sp>
    </p:spTree>
    <p:extLst>
      <p:ext uri="{BB962C8B-B14F-4D97-AF65-F5344CB8AC3E}">
        <p14:creationId xmlns:p14="http://schemas.microsoft.com/office/powerpoint/2010/main" val="1148884190"/>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645920"/>
            <a:ext cx="53848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645920"/>
            <a:ext cx="53848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AF6202D-6DBD-418B-93D1-2463166BEBAE}"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1521440" y="6514568"/>
            <a:ext cx="619051" cy="274320"/>
          </a:xfrm>
        </p:spPr>
        <p:txBody>
          <a:bodyPr/>
          <a:lstStyle/>
          <a:p>
            <a:fld id="{556EBE80-A1C0-4871-9A8A-679D9F310722}" type="slidenum">
              <a:rPr lang="en-US" smtClean="0"/>
              <a:pPr/>
              <a:t>‹#›</a:t>
            </a:fld>
            <a:endParaRPr lang="en-US"/>
          </a:p>
        </p:txBody>
      </p:sp>
      <p:sp>
        <p:nvSpPr>
          <p:cNvPr id="10" name="Rectangle 9"/>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14086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822325"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sz="1800"/>
          </a:p>
        </p:txBody>
      </p:sp>
      <p:sp>
        <p:nvSpPr>
          <p:cNvPr id="11" name="Rectangle 10"/>
          <p:cNvSpPr/>
          <p:nvPr/>
        </p:nvSpPr>
        <p:spPr>
          <a:xfrm>
            <a:off x="6400800"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sz="1800"/>
          </a:p>
        </p:txBody>
      </p:sp>
      <p:sp>
        <p:nvSpPr>
          <p:cNvPr id="2" name="Title 1"/>
          <p:cNvSpPr>
            <a:spLocks noGrp="1"/>
          </p:cNvSpPr>
          <p:nvPr>
            <p:ph type="title"/>
          </p:nvPr>
        </p:nvSpPr>
        <p:spPr>
          <a:xfrm>
            <a:off x="609600" y="251948"/>
            <a:ext cx="109728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1535113"/>
            <a:ext cx="5386917"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535113"/>
            <a:ext cx="5389033"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362201"/>
            <a:ext cx="5389033"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AF6202D-6DBD-418B-93D1-2463166BEBAE}" type="datetimeFigureOut">
              <a:rPr lang="en-US" smtClean="0"/>
              <a:pPr/>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11521440" y="6514568"/>
            <a:ext cx="619051" cy="274320"/>
          </a:xfrm>
        </p:spPr>
        <p:txBody>
          <a:bodyPr/>
          <a:lstStyle/>
          <a:p>
            <a:fld id="{556EBE80-A1C0-4871-9A8A-679D9F310722}" type="slidenum">
              <a:rPr lang="en-US" smtClean="0"/>
              <a:pPr/>
              <a:t>‹#›</a:t>
            </a:fld>
            <a:endParaRPr lang="en-US"/>
          </a:p>
        </p:txBody>
      </p:sp>
    </p:spTree>
    <p:extLst>
      <p:ext uri="{BB962C8B-B14F-4D97-AF65-F5344CB8AC3E}">
        <p14:creationId xmlns:p14="http://schemas.microsoft.com/office/powerpoint/2010/main" val="1410563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F5919-C528-4AD4-A0F0-FDA1837A22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E04368-474C-47E2-A55E-C41CAD82F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93B599-37E4-4B1B-B977-1375193C23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CB106C-480F-408E-B19C-1D0097F84D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185134-2184-4714-BC6A-3959E55DD5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56787C-234F-4D07-A122-5DF857032C8C}"/>
              </a:ext>
            </a:extLst>
          </p:cNvPr>
          <p:cNvSpPr>
            <a:spLocks noGrp="1"/>
          </p:cNvSpPr>
          <p:nvPr>
            <p:ph type="dt" sz="half" idx="10"/>
          </p:nvPr>
        </p:nvSpPr>
        <p:spPr/>
        <p:txBody>
          <a:bodyPr/>
          <a:lstStyle/>
          <a:p>
            <a:fld id="{806CE896-4F7B-434B-AD29-5B42E389F65B}" type="datetimeFigureOut">
              <a:rPr lang="en-IN" smtClean="0"/>
              <a:t>09-12-2020</a:t>
            </a:fld>
            <a:endParaRPr lang="en-IN"/>
          </a:p>
        </p:txBody>
      </p:sp>
      <p:sp>
        <p:nvSpPr>
          <p:cNvPr id="8" name="Footer Placeholder 7">
            <a:extLst>
              <a:ext uri="{FF2B5EF4-FFF2-40B4-BE49-F238E27FC236}">
                <a16:creationId xmlns:a16="http://schemas.microsoft.com/office/drawing/2014/main" id="{3D638E95-6B5D-4B0E-AB05-9C355B2225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304CC1-AA41-4286-9757-B0165904EAED}"/>
              </a:ext>
            </a:extLst>
          </p:cNvPr>
          <p:cNvSpPr>
            <a:spLocks noGrp="1"/>
          </p:cNvSpPr>
          <p:nvPr>
            <p:ph type="sldNum" sz="quarter" idx="12"/>
          </p:nvPr>
        </p:nvSpPr>
        <p:spPr/>
        <p:txBody>
          <a:bodyPr/>
          <a:lstStyle/>
          <a:p>
            <a:fld id="{BB3749F8-D712-4834-B81E-EE394E0E70C5}" type="slidenum">
              <a:rPr lang="en-IN" smtClean="0"/>
              <a:t>‹#›</a:t>
            </a:fld>
            <a:endParaRPr lang="en-IN"/>
          </a:p>
        </p:txBody>
      </p:sp>
    </p:spTree>
    <p:extLst>
      <p:ext uri="{BB962C8B-B14F-4D97-AF65-F5344CB8AC3E}">
        <p14:creationId xmlns:p14="http://schemas.microsoft.com/office/powerpoint/2010/main" val="22095586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53218"/>
            <a:ext cx="109728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AF6202D-6DBD-418B-93D1-2463166BEBAE}" type="datetimeFigureOut">
              <a:rPr lang="en-US" smtClean="0"/>
              <a:pPr/>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EBE80-A1C0-4871-9A8A-679D9F310722}" type="slidenum">
              <a:rPr lang="en-US" smtClean="0"/>
              <a:pPr/>
              <a:t>‹#›</a:t>
            </a:fld>
            <a:endParaRPr lang="en-US"/>
          </a:p>
        </p:txBody>
      </p:sp>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573127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6202D-6DBD-418B-93D1-2463166BEBAE}" type="datetimeFigureOut">
              <a:rPr lang="en-US" smtClean="0"/>
              <a:pPr/>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EBE80-A1C0-4871-9A8A-679D9F310722}" type="slidenum">
              <a:rPr lang="en-US" smtClean="0"/>
              <a:pPr/>
              <a:t>‹#›</a:t>
            </a:fld>
            <a:endParaRPr lang="en-US"/>
          </a:p>
        </p:txBody>
      </p:sp>
    </p:spTree>
    <p:extLst>
      <p:ext uri="{BB962C8B-B14F-4D97-AF65-F5344CB8AC3E}">
        <p14:creationId xmlns:p14="http://schemas.microsoft.com/office/powerpoint/2010/main" val="23968679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6743403" y="105765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6617515" y="304800"/>
            <a:ext cx="524256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6617515" y="1107560"/>
            <a:ext cx="524256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04800" y="2209800"/>
            <a:ext cx="11555275"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7416800" y="6513670"/>
            <a:ext cx="4003040" cy="274320"/>
          </a:xfrm>
        </p:spPr>
        <p:txBody>
          <a:bodyPr vert="horz" rtlCol="0"/>
          <a:lstStyle/>
          <a:p>
            <a:fld id="{AAF6202D-6DBD-418B-93D1-2463166BEBAE}" type="datetimeFigureOut">
              <a:rPr lang="en-US" smtClean="0"/>
              <a:pPr/>
              <a:t>12/9/2020</a:t>
            </a:fld>
            <a:endParaRPr lang="en-US"/>
          </a:p>
        </p:txBody>
      </p:sp>
      <p:sp>
        <p:nvSpPr>
          <p:cNvPr id="10" name="Slide Number Placeholder 9"/>
          <p:cNvSpPr>
            <a:spLocks noGrp="1"/>
          </p:cNvSpPr>
          <p:nvPr>
            <p:ph type="sldNum" sz="quarter" idx="11"/>
          </p:nvPr>
        </p:nvSpPr>
        <p:spPr>
          <a:xfrm>
            <a:off x="11518603" y="6513670"/>
            <a:ext cx="619051" cy="274320"/>
          </a:xfrm>
        </p:spPr>
        <p:txBody>
          <a:bodyPr vert="horz" rtlCol="0"/>
          <a:lstStyle>
            <a:lvl1pPr>
              <a:defRPr>
                <a:solidFill>
                  <a:schemeClr val="tx2">
                    <a:shade val="90000"/>
                  </a:schemeClr>
                </a:solidFill>
              </a:defRPr>
            </a:lvl1pPr>
            <a:extLst/>
          </a:lstStyle>
          <a:p>
            <a:fld id="{556EBE80-A1C0-4871-9A8A-679D9F310722}" type="slidenum">
              <a:rPr lang="en-US" smtClean="0"/>
              <a:pPr/>
              <a:t>‹#›</a:t>
            </a:fld>
            <a:endParaRPr lang="en-US"/>
          </a:p>
        </p:txBody>
      </p:sp>
      <p:sp>
        <p:nvSpPr>
          <p:cNvPr id="11" name="Footer Placeholder 10"/>
          <p:cNvSpPr>
            <a:spLocks noGrp="1"/>
          </p:cNvSpPr>
          <p:nvPr>
            <p:ph type="ftr" sz="quarter" idx="12"/>
          </p:nvPr>
        </p:nvSpPr>
        <p:spPr>
          <a:xfrm>
            <a:off x="2133600" y="6513670"/>
            <a:ext cx="5209952" cy="274320"/>
          </a:xfrm>
        </p:spPr>
        <p:txBody>
          <a:bodyPr vert="horz" rtlCol="0"/>
          <a:lstStyle/>
          <a:p>
            <a:endParaRPr lang="en-US"/>
          </a:p>
        </p:txBody>
      </p:sp>
    </p:spTree>
    <p:extLst>
      <p:ext uri="{BB962C8B-B14F-4D97-AF65-F5344CB8AC3E}">
        <p14:creationId xmlns:p14="http://schemas.microsoft.com/office/powerpoint/2010/main" val="4228039103"/>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53924" y="4724400"/>
            <a:ext cx="73152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4053924" y="5388937"/>
            <a:ext cx="73152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406400" y="249864"/>
            <a:ext cx="113792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7416800" y="6509004"/>
            <a:ext cx="4003040" cy="274320"/>
          </a:xfrm>
        </p:spPr>
        <p:txBody>
          <a:bodyPr vert="horz" rtlCol="0"/>
          <a:lstStyle/>
          <a:p>
            <a:fld id="{AAF6202D-6DBD-418B-93D1-2463166BEBAE}" type="datetimeFigureOut">
              <a:rPr lang="en-US" smtClean="0"/>
              <a:pPr/>
              <a:t>12/9/2020</a:t>
            </a:fld>
            <a:endParaRPr lang="en-US"/>
          </a:p>
        </p:txBody>
      </p:sp>
      <p:sp>
        <p:nvSpPr>
          <p:cNvPr id="9" name="Slide Number Placeholder 8"/>
          <p:cNvSpPr>
            <a:spLocks noGrp="1"/>
          </p:cNvSpPr>
          <p:nvPr>
            <p:ph type="sldNum" sz="quarter" idx="11"/>
          </p:nvPr>
        </p:nvSpPr>
        <p:spPr>
          <a:xfrm>
            <a:off x="11518603" y="6509004"/>
            <a:ext cx="619051" cy="274320"/>
          </a:xfrm>
        </p:spPr>
        <p:txBody>
          <a:bodyPr vert="horz" rtlCol="0"/>
          <a:lstStyle>
            <a:lvl1pPr>
              <a:defRPr>
                <a:solidFill>
                  <a:schemeClr val="tx2">
                    <a:shade val="90000"/>
                  </a:schemeClr>
                </a:solidFill>
              </a:defRPr>
            </a:lvl1pPr>
            <a:extLst/>
          </a:lstStyle>
          <a:p>
            <a:fld id="{556EBE80-A1C0-4871-9A8A-679D9F310722}" type="slidenum">
              <a:rPr lang="en-US" smtClean="0"/>
              <a:pPr/>
              <a:t>‹#›</a:t>
            </a:fld>
            <a:endParaRPr lang="en-US"/>
          </a:p>
        </p:txBody>
      </p:sp>
      <p:sp>
        <p:nvSpPr>
          <p:cNvPr id="10" name="Footer Placeholder 9"/>
          <p:cNvSpPr>
            <a:spLocks noGrp="1"/>
          </p:cNvSpPr>
          <p:nvPr>
            <p:ph type="ftr" sz="quarter" idx="12"/>
          </p:nvPr>
        </p:nvSpPr>
        <p:spPr>
          <a:xfrm>
            <a:off x="2133600" y="6509004"/>
            <a:ext cx="5209952" cy="274320"/>
          </a:xfrm>
        </p:spPr>
        <p:txBody>
          <a:bodyPr vert="horz" rtlCol="0"/>
          <a:lstStyle/>
          <a:p>
            <a:endParaRPr lang="en-US"/>
          </a:p>
        </p:txBody>
      </p:sp>
    </p:spTree>
    <p:extLst>
      <p:ext uri="{BB962C8B-B14F-4D97-AF65-F5344CB8AC3E}">
        <p14:creationId xmlns:p14="http://schemas.microsoft.com/office/powerpoint/2010/main" val="33699791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F6202D-6DBD-418B-93D1-2463166BEBAE}"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EBE80-A1C0-4871-9A8A-679D9F310722}" type="slidenum">
              <a:rPr lang="en-US" smtClean="0"/>
              <a:pPr/>
              <a:t>‹#›</a:t>
            </a:fld>
            <a:endParaRPr lang="en-US"/>
          </a:p>
        </p:txBody>
      </p:sp>
    </p:spTree>
    <p:extLst>
      <p:ext uri="{BB962C8B-B14F-4D97-AF65-F5344CB8AC3E}">
        <p14:creationId xmlns:p14="http://schemas.microsoft.com/office/powerpoint/2010/main" val="14278040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F6202D-6DBD-418B-93D1-2463166BEBAE}"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EBE80-A1C0-4871-9A8A-679D9F310722}" type="slidenum">
              <a:rPr lang="en-US" smtClean="0"/>
              <a:pPr/>
              <a:t>‹#›</a:t>
            </a:fld>
            <a:endParaRPr lang="en-US"/>
          </a:p>
        </p:txBody>
      </p:sp>
    </p:spTree>
    <p:extLst>
      <p:ext uri="{BB962C8B-B14F-4D97-AF65-F5344CB8AC3E}">
        <p14:creationId xmlns:p14="http://schemas.microsoft.com/office/powerpoint/2010/main" val="88854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D17B-7572-4479-9528-99179F1FC1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E22182-54AA-4073-983B-EF15C5DFE7ED}"/>
              </a:ext>
            </a:extLst>
          </p:cNvPr>
          <p:cNvSpPr>
            <a:spLocks noGrp="1"/>
          </p:cNvSpPr>
          <p:nvPr>
            <p:ph type="dt" sz="half" idx="10"/>
          </p:nvPr>
        </p:nvSpPr>
        <p:spPr/>
        <p:txBody>
          <a:bodyPr/>
          <a:lstStyle/>
          <a:p>
            <a:fld id="{806CE896-4F7B-434B-AD29-5B42E389F65B}" type="datetimeFigureOut">
              <a:rPr lang="en-IN" smtClean="0"/>
              <a:t>09-12-2020</a:t>
            </a:fld>
            <a:endParaRPr lang="en-IN"/>
          </a:p>
        </p:txBody>
      </p:sp>
      <p:sp>
        <p:nvSpPr>
          <p:cNvPr id="4" name="Footer Placeholder 3">
            <a:extLst>
              <a:ext uri="{FF2B5EF4-FFF2-40B4-BE49-F238E27FC236}">
                <a16:creationId xmlns:a16="http://schemas.microsoft.com/office/drawing/2014/main" id="{7BF0C493-C601-4A22-9DC3-E7434DAF84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4F8FD8-9C2E-4F5B-A64F-5C1BEB843D7A}"/>
              </a:ext>
            </a:extLst>
          </p:cNvPr>
          <p:cNvSpPr>
            <a:spLocks noGrp="1"/>
          </p:cNvSpPr>
          <p:nvPr>
            <p:ph type="sldNum" sz="quarter" idx="12"/>
          </p:nvPr>
        </p:nvSpPr>
        <p:spPr/>
        <p:txBody>
          <a:bodyPr/>
          <a:lstStyle/>
          <a:p>
            <a:fld id="{BB3749F8-D712-4834-B81E-EE394E0E70C5}" type="slidenum">
              <a:rPr lang="en-IN" smtClean="0"/>
              <a:t>‹#›</a:t>
            </a:fld>
            <a:endParaRPr lang="en-IN"/>
          </a:p>
        </p:txBody>
      </p:sp>
    </p:spTree>
    <p:extLst>
      <p:ext uri="{BB962C8B-B14F-4D97-AF65-F5344CB8AC3E}">
        <p14:creationId xmlns:p14="http://schemas.microsoft.com/office/powerpoint/2010/main" val="174178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2ED016-FF79-479F-BCD5-C510AF9FF0F3}"/>
              </a:ext>
            </a:extLst>
          </p:cNvPr>
          <p:cNvSpPr>
            <a:spLocks noGrp="1"/>
          </p:cNvSpPr>
          <p:nvPr>
            <p:ph type="dt" sz="half" idx="10"/>
          </p:nvPr>
        </p:nvSpPr>
        <p:spPr/>
        <p:txBody>
          <a:bodyPr/>
          <a:lstStyle/>
          <a:p>
            <a:fld id="{806CE896-4F7B-434B-AD29-5B42E389F65B}" type="datetimeFigureOut">
              <a:rPr lang="en-IN" smtClean="0"/>
              <a:t>09-12-2020</a:t>
            </a:fld>
            <a:endParaRPr lang="en-IN"/>
          </a:p>
        </p:txBody>
      </p:sp>
      <p:sp>
        <p:nvSpPr>
          <p:cNvPr id="3" name="Footer Placeholder 2">
            <a:extLst>
              <a:ext uri="{FF2B5EF4-FFF2-40B4-BE49-F238E27FC236}">
                <a16:creationId xmlns:a16="http://schemas.microsoft.com/office/drawing/2014/main" id="{81B00A57-68D2-4D1A-BA1A-20EDC9FD1A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DDD68B-73D1-4AAB-888F-77BF57831683}"/>
              </a:ext>
            </a:extLst>
          </p:cNvPr>
          <p:cNvSpPr>
            <a:spLocks noGrp="1"/>
          </p:cNvSpPr>
          <p:nvPr>
            <p:ph type="sldNum" sz="quarter" idx="12"/>
          </p:nvPr>
        </p:nvSpPr>
        <p:spPr/>
        <p:txBody>
          <a:bodyPr/>
          <a:lstStyle/>
          <a:p>
            <a:fld id="{BB3749F8-D712-4834-B81E-EE394E0E70C5}" type="slidenum">
              <a:rPr lang="en-IN" smtClean="0"/>
              <a:t>‹#›</a:t>
            </a:fld>
            <a:endParaRPr lang="en-IN"/>
          </a:p>
        </p:txBody>
      </p:sp>
    </p:spTree>
    <p:extLst>
      <p:ext uri="{BB962C8B-B14F-4D97-AF65-F5344CB8AC3E}">
        <p14:creationId xmlns:p14="http://schemas.microsoft.com/office/powerpoint/2010/main" val="88957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9DD4-A756-411A-861E-AAA9DD6525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57B308-771D-4DFA-B7D4-D3CD27590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37A98A-85F4-487C-A05B-5F3CD7E87B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6D62A-3313-46EF-87F4-6B3D6A04BAA2}"/>
              </a:ext>
            </a:extLst>
          </p:cNvPr>
          <p:cNvSpPr>
            <a:spLocks noGrp="1"/>
          </p:cNvSpPr>
          <p:nvPr>
            <p:ph type="dt" sz="half" idx="10"/>
          </p:nvPr>
        </p:nvSpPr>
        <p:spPr/>
        <p:txBody>
          <a:bodyPr/>
          <a:lstStyle/>
          <a:p>
            <a:fld id="{806CE896-4F7B-434B-AD29-5B42E389F65B}" type="datetimeFigureOut">
              <a:rPr lang="en-IN" smtClean="0"/>
              <a:t>09-12-2020</a:t>
            </a:fld>
            <a:endParaRPr lang="en-IN"/>
          </a:p>
        </p:txBody>
      </p:sp>
      <p:sp>
        <p:nvSpPr>
          <p:cNvPr id="6" name="Footer Placeholder 5">
            <a:extLst>
              <a:ext uri="{FF2B5EF4-FFF2-40B4-BE49-F238E27FC236}">
                <a16:creationId xmlns:a16="http://schemas.microsoft.com/office/drawing/2014/main" id="{75DB9B19-0CBE-414A-BDB2-8E4B00C9C1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9B05A4-3774-4B12-9ADC-9AF02AFF8677}"/>
              </a:ext>
            </a:extLst>
          </p:cNvPr>
          <p:cNvSpPr>
            <a:spLocks noGrp="1"/>
          </p:cNvSpPr>
          <p:nvPr>
            <p:ph type="sldNum" sz="quarter" idx="12"/>
          </p:nvPr>
        </p:nvSpPr>
        <p:spPr/>
        <p:txBody>
          <a:bodyPr/>
          <a:lstStyle/>
          <a:p>
            <a:fld id="{BB3749F8-D712-4834-B81E-EE394E0E70C5}" type="slidenum">
              <a:rPr lang="en-IN" smtClean="0"/>
              <a:t>‹#›</a:t>
            </a:fld>
            <a:endParaRPr lang="en-IN"/>
          </a:p>
        </p:txBody>
      </p:sp>
    </p:spTree>
    <p:extLst>
      <p:ext uri="{BB962C8B-B14F-4D97-AF65-F5344CB8AC3E}">
        <p14:creationId xmlns:p14="http://schemas.microsoft.com/office/powerpoint/2010/main" val="2764318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D8A4-28E2-47A4-AF3F-8034DE778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6E9A42-68F4-4C34-8F9D-6BA47D117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070C9C-540E-41C7-B6D3-BA403B27A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E823E-A0F2-4E80-9B66-99B815975556}"/>
              </a:ext>
            </a:extLst>
          </p:cNvPr>
          <p:cNvSpPr>
            <a:spLocks noGrp="1"/>
          </p:cNvSpPr>
          <p:nvPr>
            <p:ph type="dt" sz="half" idx="10"/>
          </p:nvPr>
        </p:nvSpPr>
        <p:spPr/>
        <p:txBody>
          <a:bodyPr/>
          <a:lstStyle/>
          <a:p>
            <a:fld id="{806CE896-4F7B-434B-AD29-5B42E389F65B}" type="datetimeFigureOut">
              <a:rPr lang="en-IN" smtClean="0"/>
              <a:t>09-12-2020</a:t>
            </a:fld>
            <a:endParaRPr lang="en-IN"/>
          </a:p>
        </p:txBody>
      </p:sp>
      <p:sp>
        <p:nvSpPr>
          <p:cNvPr id="6" name="Footer Placeholder 5">
            <a:extLst>
              <a:ext uri="{FF2B5EF4-FFF2-40B4-BE49-F238E27FC236}">
                <a16:creationId xmlns:a16="http://schemas.microsoft.com/office/drawing/2014/main" id="{A6E53AA3-85CF-446F-93F5-38587269D9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9714D0-98D4-42B2-A913-13AA0F3BA641}"/>
              </a:ext>
            </a:extLst>
          </p:cNvPr>
          <p:cNvSpPr>
            <a:spLocks noGrp="1"/>
          </p:cNvSpPr>
          <p:nvPr>
            <p:ph type="sldNum" sz="quarter" idx="12"/>
          </p:nvPr>
        </p:nvSpPr>
        <p:spPr/>
        <p:txBody>
          <a:bodyPr/>
          <a:lstStyle/>
          <a:p>
            <a:fld id="{BB3749F8-D712-4834-B81E-EE394E0E70C5}" type="slidenum">
              <a:rPr lang="en-IN" smtClean="0"/>
              <a:t>‹#›</a:t>
            </a:fld>
            <a:endParaRPr lang="en-IN"/>
          </a:p>
        </p:txBody>
      </p:sp>
    </p:spTree>
    <p:extLst>
      <p:ext uri="{BB962C8B-B14F-4D97-AF65-F5344CB8AC3E}">
        <p14:creationId xmlns:p14="http://schemas.microsoft.com/office/powerpoint/2010/main" val="2467089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587BB2-2392-4E2A-BD5B-39A0149261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20C79D-08D9-4625-A1E2-074F47D3E0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DEE198-C3DF-49B7-B4F4-A00C60801B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6CE896-4F7B-434B-AD29-5B42E389F65B}" type="datetimeFigureOut">
              <a:rPr lang="en-IN" smtClean="0"/>
              <a:t>09-12-2020</a:t>
            </a:fld>
            <a:endParaRPr lang="en-IN"/>
          </a:p>
        </p:txBody>
      </p:sp>
      <p:sp>
        <p:nvSpPr>
          <p:cNvPr id="5" name="Footer Placeholder 4">
            <a:extLst>
              <a:ext uri="{FF2B5EF4-FFF2-40B4-BE49-F238E27FC236}">
                <a16:creationId xmlns:a16="http://schemas.microsoft.com/office/drawing/2014/main" id="{43358E03-9B0E-4519-AD94-8E14B4BCAB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053BEB-D1DD-42D1-889F-9B6DA1B467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749F8-D712-4834-B81E-EE394E0E70C5}" type="slidenum">
              <a:rPr lang="en-IN" smtClean="0"/>
              <a:t>‹#›</a:t>
            </a:fld>
            <a:endParaRPr lang="en-IN"/>
          </a:p>
        </p:txBody>
      </p:sp>
    </p:spTree>
    <p:extLst>
      <p:ext uri="{BB962C8B-B14F-4D97-AF65-F5344CB8AC3E}">
        <p14:creationId xmlns:p14="http://schemas.microsoft.com/office/powerpoint/2010/main" val="3317431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12/9/2020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537199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415600" y="1536633"/>
            <a:ext cx="11360800" cy="45216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11187645" y="6058224"/>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latin typeface="Nunito"/>
                <a:ea typeface="Nunito"/>
                <a:cs typeface="Nunito"/>
                <a:sym typeface="Nunito"/>
              </a:defRPr>
            </a:lvl1pPr>
            <a:lvl2pPr lvl="1" algn="r">
              <a:buNone/>
              <a:defRPr sz="1333">
                <a:solidFill>
                  <a:schemeClr val="dk2"/>
                </a:solidFill>
                <a:latin typeface="Nunito"/>
                <a:ea typeface="Nunito"/>
                <a:cs typeface="Nunito"/>
                <a:sym typeface="Nunito"/>
              </a:defRPr>
            </a:lvl2pPr>
            <a:lvl3pPr lvl="2" algn="r">
              <a:buNone/>
              <a:defRPr sz="1333">
                <a:solidFill>
                  <a:schemeClr val="dk2"/>
                </a:solidFill>
                <a:latin typeface="Nunito"/>
                <a:ea typeface="Nunito"/>
                <a:cs typeface="Nunito"/>
                <a:sym typeface="Nunito"/>
              </a:defRPr>
            </a:lvl3pPr>
            <a:lvl4pPr lvl="3" algn="r">
              <a:buNone/>
              <a:defRPr sz="1333">
                <a:solidFill>
                  <a:schemeClr val="dk2"/>
                </a:solidFill>
                <a:latin typeface="Nunito"/>
                <a:ea typeface="Nunito"/>
                <a:cs typeface="Nunito"/>
                <a:sym typeface="Nunito"/>
              </a:defRPr>
            </a:lvl4pPr>
            <a:lvl5pPr lvl="4" algn="r">
              <a:buNone/>
              <a:defRPr sz="1333">
                <a:solidFill>
                  <a:schemeClr val="dk2"/>
                </a:solidFill>
                <a:latin typeface="Nunito"/>
                <a:ea typeface="Nunito"/>
                <a:cs typeface="Nunito"/>
                <a:sym typeface="Nunito"/>
              </a:defRPr>
            </a:lvl5pPr>
            <a:lvl6pPr lvl="5" algn="r">
              <a:buNone/>
              <a:defRPr sz="1333">
                <a:solidFill>
                  <a:schemeClr val="dk2"/>
                </a:solidFill>
                <a:latin typeface="Nunito"/>
                <a:ea typeface="Nunito"/>
                <a:cs typeface="Nunito"/>
                <a:sym typeface="Nunito"/>
              </a:defRPr>
            </a:lvl6pPr>
            <a:lvl7pPr lvl="6" algn="r">
              <a:buNone/>
              <a:defRPr sz="1333">
                <a:solidFill>
                  <a:schemeClr val="dk2"/>
                </a:solidFill>
                <a:latin typeface="Nunito"/>
                <a:ea typeface="Nunito"/>
                <a:cs typeface="Nunito"/>
                <a:sym typeface="Nunito"/>
              </a:defRPr>
            </a:lvl7pPr>
            <a:lvl8pPr lvl="7" algn="r">
              <a:buNone/>
              <a:defRPr sz="1333">
                <a:solidFill>
                  <a:schemeClr val="dk2"/>
                </a:solidFill>
                <a:latin typeface="Nunito"/>
                <a:ea typeface="Nunito"/>
                <a:cs typeface="Nunito"/>
                <a:sym typeface="Nunito"/>
              </a:defRPr>
            </a:lvl8pPr>
            <a:lvl9pPr lvl="8" algn="r">
              <a:buNone/>
              <a:defRPr sz="1333">
                <a:solidFill>
                  <a:schemeClr val="dk2"/>
                </a:solidFill>
                <a:latin typeface="Nunito"/>
                <a:ea typeface="Nunito"/>
                <a:cs typeface="Nunito"/>
                <a:sym typeface="Nuni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11556152"/>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FCE8DEED-ECFC-43BF-A0AE-1A5628F256F5}" type="datetimeFigureOut">
              <a:rPr lang="en-US" smtClean="0"/>
              <a:pPr/>
              <a:t>12/9/2020</a:t>
            </a:fld>
            <a:endParaRPr lang="en-US"/>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87936E2-FFD4-4CBC-A545-7168C12729A3}" type="slidenum">
              <a:rPr lang="en-US" smtClean="0"/>
              <a:pPr/>
              <a:t>‹#›</a:t>
            </a:fld>
            <a:endParaRPr lang="en-US"/>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extLst>
      <p:ext uri="{BB962C8B-B14F-4D97-AF65-F5344CB8AC3E}">
        <p14:creationId xmlns:p14="http://schemas.microsoft.com/office/powerpoint/2010/main" val="31754778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219456" y="147085"/>
            <a:ext cx="11747795"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Footer Placeholder 2"/>
          <p:cNvSpPr>
            <a:spLocks noGrp="1"/>
          </p:cNvSpPr>
          <p:nvPr>
            <p:ph type="ftr" sz="quarter" idx="3"/>
          </p:nvPr>
        </p:nvSpPr>
        <p:spPr>
          <a:xfrm>
            <a:off x="1727200" y="6400800"/>
            <a:ext cx="5616352"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7416800" y="6400800"/>
            <a:ext cx="400304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AAF6202D-6DBD-418B-93D1-2463166BEBAE}" type="datetimeFigureOut">
              <a:rPr lang="en-US" smtClean="0"/>
              <a:pPr/>
              <a:t>12/9/2020</a:t>
            </a:fld>
            <a:endParaRPr lang="en-US"/>
          </a:p>
        </p:txBody>
      </p:sp>
      <p:sp>
        <p:nvSpPr>
          <p:cNvPr id="23" name="Slide Number Placeholder 22"/>
          <p:cNvSpPr>
            <a:spLocks noGrp="1"/>
          </p:cNvSpPr>
          <p:nvPr>
            <p:ph type="sldNum" sz="quarter" idx="4"/>
          </p:nvPr>
        </p:nvSpPr>
        <p:spPr>
          <a:xfrm>
            <a:off x="11518603" y="6514568"/>
            <a:ext cx="619051"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556EBE80-A1C0-4871-9A8A-679D9F310722}" type="slidenum">
              <a:rPr lang="en-US" smtClean="0"/>
              <a:pPr/>
              <a:t>‹#›</a:t>
            </a:fld>
            <a:endParaRPr lang="en-US"/>
          </a:p>
        </p:txBody>
      </p:sp>
      <p:sp>
        <p:nvSpPr>
          <p:cNvPr id="22" name="Title Placeholder 21"/>
          <p:cNvSpPr>
            <a:spLocks noGrp="1"/>
          </p:cNvSpPr>
          <p:nvPr>
            <p:ph type="title"/>
          </p:nvPr>
        </p:nvSpPr>
        <p:spPr>
          <a:xfrm>
            <a:off x="609600" y="253536"/>
            <a:ext cx="109728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609600" y="1646237"/>
            <a:ext cx="109728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extLst>
      <p:ext uri="{BB962C8B-B14F-4D97-AF65-F5344CB8AC3E}">
        <p14:creationId xmlns:p14="http://schemas.microsoft.com/office/powerpoint/2010/main" val="138171997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fi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FD6195-4575-4317-8E43-C5F316E4CCF5}"/>
              </a:ext>
            </a:extLst>
          </p:cNvPr>
          <p:cNvSpPr/>
          <p:nvPr/>
        </p:nvSpPr>
        <p:spPr>
          <a:xfrm>
            <a:off x="3681783" y="2967335"/>
            <a:ext cx="4828438"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CYBER SECURITY</a:t>
            </a:r>
          </a:p>
        </p:txBody>
      </p:sp>
    </p:spTree>
    <p:extLst>
      <p:ext uri="{BB962C8B-B14F-4D97-AF65-F5344CB8AC3E}">
        <p14:creationId xmlns:p14="http://schemas.microsoft.com/office/powerpoint/2010/main" val="3397588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MACHINE LEARNING</a:t>
            </a:r>
            <a:endParaRPr lang="en-US" dirty="0"/>
          </a:p>
        </p:txBody>
      </p:sp>
      <p:sp>
        <p:nvSpPr>
          <p:cNvPr id="3" name="Content Placeholder 2"/>
          <p:cNvSpPr>
            <a:spLocks noGrp="1"/>
          </p:cNvSpPr>
          <p:nvPr>
            <p:ph sz="quarter" idx="1"/>
          </p:nvPr>
        </p:nvSpPr>
        <p:spPr/>
        <p:txBody>
          <a:bodyPr/>
          <a:lstStyle/>
          <a:p>
            <a:pPr>
              <a:buNone/>
            </a:pPr>
            <a:r>
              <a:rPr lang="en-US" b="1" dirty="0"/>
              <a:t>Machine learning</a:t>
            </a:r>
            <a:r>
              <a:rPr lang="en-US" dirty="0"/>
              <a:t> is an application of artificial intelligence (AI) that provides systems the ability to automatically learn and improve from experience without being explicitly programmed.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Learn Types of Machine Learning Algorithms with Ultimate Use Cases -  DataFlair"/>
          <p:cNvPicPr>
            <a:picLocks noGrp="1"/>
          </p:cNvPicPr>
          <p:nvPr>
            <p:ph sz="quarter" idx="1"/>
          </p:nvPr>
        </p:nvPicPr>
        <p:blipFill>
          <a:blip r:embed="rId2"/>
          <a:srcRect l="5785" t="10127"/>
          <a:stretch>
            <a:fillRect/>
          </a:stretch>
        </p:blipFill>
        <p:spPr bwMode="auto">
          <a:xfrm>
            <a:off x="1524000" y="0"/>
            <a:ext cx="9144000" cy="6858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rPr>
              <a:t>ML for cyber security</a:t>
            </a:r>
            <a:endParaRPr lang="en-US" b="1" dirty="0">
              <a:solidFill>
                <a:schemeClr val="tx1"/>
              </a:solidFill>
            </a:endParaRPr>
          </a:p>
        </p:txBody>
      </p:sp>
      <p:sp>
        <p:nvSpPr>
          <p:cNvPr id="3" name="Content Placeholder 2"/>
          <p:cNvSpPr>
            <a:spLocks noGrp="1"/>
          </p:cNvSpPr>
          <p:nvPr>
            <p:ph sz="quarter" idx="1"/>
          </p:nvPr>
        </p:nvSpPr>
        <p:spPr/>
        <p:txBody>
          <a:bodyPr/>
          <a:lstStyle/>
          <a:p>
            <a:pPr>
              <a:buNone/>
            </a:pPr>
            <a:r>
              <a:rPr lang="en-US" dirty="0"/>
              <a:t>  With </a:t>
            </a:r>
            <a:r>
              <a:rPr lang="en-US" b="1" dirty="0"/>
              <a:t>machine learning</a:t>
            </a:r>
            <a:r>
              <a:rPr lang="en-US" dirty="0"/>
              <a:t>, </a:t>
            </a:r>
            <a:r>
              <a:rPr lang="en-US" b="1" dirty="0"/>
              <a:t>cyber security</a:t>
            </a:r>
            <a:r>
              <a:rPr lang="en-US" dirty="0"/>
              <a:t> systems can analyze patterns and learn from them to help prevent similar attacks and respond to changing behavior. </a:t>
            </a:r>
          </a:p>
          <a:p>
            <a:pPr>
              <a:buNone/>
            </a:pPr>
            <a:endParaRPr lang="en-IN" dirty="0"/>
          </a:p>
          <a:p>
            <a:pPr>
              <a:buNone/>
            </a:pPr>
            <a:r>
              <a:rPr lang="en-IN" dirty="0"/>
              <a:t>	Mostly simple </a:t>
            </a:r>
            <a:r>
              <a:rPr lang="en-US" dirty="0"/>
              <a:t>Regression is used for performing predictions of cyber security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CAF195-C620-4D33-9E8B-86066B1639D7}"/>
              </a:ext>
            </a:extLst>
          </p:cNvPr>
          <p:cNvSpPr txBox="1"/>
          <p:nvPr/>
        </p:nvSpPr>
        <p:spPr>
          <a:xfrm>
            <a:off x="3047215" y="2969691"/>
            <a:ext cx="6094428"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uLnTx/>
                <a:uFillTx/>
                <a:latin typeface="Calibri" panose="020F0502020204030204"/>
                <a:ea typeface="+mn-ea"/>
                <a:cs typeface="+mn-cs"/>
              </a:rPr>
              <a:t>BIG DATA</a:t>
            </a:r>
          </a:p>
        </p:txBody>
      </p:sp>
    </p:spTree>
    <p:extLst>
      <p:ext uri="{BB962C8B-B14F-4D97-AF65-F5344CB8AC3E}">
        <p14:creationId xmlns:p14="http://schemas.microsoft.com/office/powerpoint/2010/main" val="351907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472" y="2285992"/>
            <a:ext cx="8072494" cy="4286280"/>
          </a:xfrm>
        </p:spPr>
        <p:txBody>
          <a:bodyPr>
            <a:noAutofit/>
          </a:bodyPr>
          <a:lstStyle/>
          <a:p>
            <a:pPr algn="l"/>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r>
              <a:rPr lang="en-US" sz="3200" dirty="0"/>
              <a:t>Big Data is also </a:t>
            </a:r>
            <a:r>
              <a:rPr lang="en-US" sz="3200" b="1" dirty="0"/>
              <a:t>data</a:t>
            </a:r>
            <a:r>
              <a:rPr lang="en-US" sz="3200" dirty="0"/>
              <a:t> but with a </a:t>
            </a:r>
            <a:r>
              <a:rPr lang="en-US" sz="3200" b="1" dirty="0"/>
              <a:t>huge size</a:t>
            </a:r>
            <a:r>
              <a:rPr lang="en-US" sz="3200" dirty="0"/>
              <a:t>. Big Data is a term used to describe a collection of data that is huge in volume and yet growing exponentially with time. In short such data is so large and complex that none of the traditional data management tools are able to store it </a:t>
            </a:r>
            <a:r>
              <a:rPr lang="en-US" sz="3200" dirty="0" err="1"/>
              <a:t>orprocess</a:t>
            </a:r>
            <a:r>
              <a:rPr lang="en-US" sz="3200" dirty="0"/>
              <a:t> it efficiently.</a:t>
            </a:r>
          </a:p>
        </p:txBody>
      </p:sp>
      <p:sp>
        <p:nvSpPr>
          <p:cNvPr id="3" name="Subtitle 2"/>
          <p:cNvSpPr>
            <a:spLocks noGrp="1"/>
          </p:cNvSpPr>
          <p:nvPr>
            <p:ph type="subTitle" idx="1"/>
          </p:nvPr>
        </p:nvSpPr>
        <p:spPr>
          <a:xfrm>
            <a:off x="1666844" y="785794"/>
            <a:ext cx="6615114" cy="1752600"/>
          </a:xfrm>
        </p:spPr>
        <p:txBody>
          <a:bodyPr>
            <a:normAutofit/>
          </a:bodyPr>
          <a:lstStyle/>
          <a:p>
            <a:r>
              <a:rPr lang="en-IN" sz="4000" b="1" dirty="0"/>
              <a:t>What is big data</a:t>
            </a:r>
          </a:p>
          <a:p>
            <a:r>
              <a:rPr lang="en-IN" sz="4000" b="1" dirty="0"/>
              <a:t>    </a:t>
            </a:r>
          </a:p>
          <a:p>
            <a:endParaRPr lang="en-IN" sz="4000" b="1" dirty="0"/>
          </a:p>
          <a:p>
            <a:endParaRPr lang="en-IN" sz="4000" b="1" dirty="0"/>
          </a:p>
          <a:p>
            <a:endParaRPr lang="en-IN" sz="4000" b="1" dirty="0"/>
          </a:p>
          <a:p>
            <a:endParaRPr lang="en-IN" sz="4000" b="1" dirty="0"/>
          </a:p>
          <a:p>
            <a:endParaRPr lang="en-IN" sz="4000" b="1" dirty="0"/>
          </a:p>
          <a:p>
            <a:endParaRPr lang="en-IN" sz="4000" b="1" dirty="0"/>
          </a:p>
          <a:p>
            <a:endParaRPr lang="en-IN" sz="4000" b="1" dirty="0"/>
          </a:p>
          <a:p>
            <a:endParaRPr lang="en-IN" sz="4000" b="1" dirty="0"/>
          </a:p>
          <a:p>
            <a:endParaRPr lang="en-IN" sz="4000" b="1" dirty="0"/>
          </a:p>
          <a:p>
            <a:endParaRPr lang="en-IN" sz="4000" b="1" dirty="0"/>
          </a:p>
          <a:p>
            <a:endParaRPr lang="en-IN" sz="4000" b="1" dirty="0"/>
          </a:p>
          <a:p>
            <a:endParaRPr lang="en-US" sz="4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08" y="500042"/>
            <a:ext cx="8229600" cy="1143000"/>
          </a:xfrm>
        </p:spPr>
        <p:txBody>
          <a:bodyPr>
            <a:normAutofit fontScale="90000"/>
          </a:bodyPr>
          <a:lstStyle/>
          <a:p>
            <a:r>
              <a:rPr lang="en-US" b="1" dirty="0"/>
              <a:t>Types Of Big Data</a:t>
            </a:r>
            <a:br>
              <a:rPr lang="en-US" b="1" dirty="0"/>
            </a:br>
            <a:endParaRPr lang="en-US" dirty="0"/>
          </a:p>
        </p:txBody>
      </p:sp>
      <p:sp>
        <p:nvSpPr>
          <p:cNvPr id="3" name="Content Placeholder 2"/>
          <p:cNvSpPr>
            <a:spLocks noGrp="1"/>
          </p:cNvSpPr>
          <p:nvPr>
            <p:ph idx="1"/>
          </p:nvPr>
        </p:nvSpPr>
        <p:spPr/>
        <p:txBody>
          <a:bodyPr>
            <a:normAutofit/>
          </a:bodyPr>
          <a:lstStyle/>
          <a:p>
            <a:pPr>
              <a:buNone/>
            </a:pPr>
            <a:r>
              <a:rPr lang="en-IN" b="1" dirty="0"/>
              <a:t>Structured Data</a:t>
            </a:r>
            <a:r>
              <a:rPr lang="en-IN" dirty="0"/>
              <a:t>:</a:t>
            </a:r>
            <a:r>
              <a:rPr lang="en-US" dirty="0"/>
              <a:t>Any data that can be stored, accessed and processed in the form of fixed format is termed as a 'structured' data.</a:t>
            </a:r>
          </a:p>
          <a:p>
            <a:pPr>
              <a:buNone/>
            </a:pPr>
            <a:r>
              <a:rPr lang="en-US" b="1" dirty="0"/>
              <a:t>Unstructured </a:t>
            </a:r>
            <a:r>
              <a:rPr lang="en-US" b="1" dirty="0" err="1"/>
              <a:t>Data</a:t>
            </a:r>
            <a:r>
              <a:rPr lang="en-US" dirty="0" err="1"/>
              <a:t>:Any</a:t>
            </a:r>
            <a:r>
              <a:rPr lang="en-US" dirty="0"/>
              <a:t> data with unknown form or the structure is classified as unstructured data. In addition to the size being huge, un-structured data poses multiple challenges in terms of its processing for deriving value out of it.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a:t>Semi-</a:t>
            </a:r>
            <a:r>
              <a:rPr lang="en-US" b="1" dirty="0" err="1"/>
              <a:t>structured:</a:t>
            </a:r>
            <a:r>
              <a:rPr lang="en-US" dirty="0" err="1"/>
              <a:t>Semi</a:t>
            </a:r>
            <a:r>
              <a:rPr lang="en-US" dirty="0"/>
              <a:t>-structured data can contain both the forms of data. We can see semi-structured data as a structured in form but it is actually not defined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72" y="500042"/>
            <a:ext cx="8229600" cy="1143000"/>
          </a:xfrm>
        </p:spPr>
        <p:txBody>
          <a:bodyPr>
            <a:noAutofit/>
          </a:bodyPr>
          <a:lstStyle/>
          <a:p>
            <a:r>
              <a:rPr lang="en-US" sz="4000" b="1" dirty="0"/>
              <a:t> Benefits of Big Data Processing</a:t>
            </a:r>
            <a:br>
              <a:rPr lang="en-US" sz="4000" b="1" dirty="0"/>
            </a:br>
            <a:endParaRPr lang="en-US" sz="4000" dirty="0"/>
          </a:p>
        </p:txBody>
      </p:sp>
      <p:sp>
        <p:nvSpPr>
          <p:cNvPr id="3" name="Content Placeholder 2"/>
          <p:cNvSpPr>
            <a:spLocks noGrp="1"/>
          </p:cNvSpPr>
          <p:nvPr>
            <p:ph idx="1"/>
          </p:nvPr>
        </p:nvSpPr>
        <p:spPr/>
        <p:txBody>
          <a:bodyPr/>
          <a:lstStyle/>
          <a:p>
            <a:r>
              <a:rPr lang="en-US" dirty="0"/>
              <a:t>Businesses can utilize outside intelligence while taking decisions.</a:t>
            </a:r>
          </a:p>
          <a:p>
            <a:r>
              <a:rPr lang="en-US" dirty="0"/>
              <a:t>Improved customer service.</a:t>
            </a:r>
          </a:p>
          <a:p>
            <a:r>
              <a:rPr lang="en-US" dirty="0"/>
              <a:t>Early identification of risk to the product/services, if any.</a:t>
            </a:r>
          </a:p>
          <a:p>
            <a:r>
              <a:rPr lang="en-US" dirty="0"/>
              <a:t>Better </a:t>
            </a:r>
            <a:r>
              <a:rPr lang="en-US"/>
              <a:t>operational efficiency.</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80BCD7E8-B763-4431-83B1-57F80980792D}"/>
              </a:ext>
            </a:extLst>
          </p:cNvPr>
          <p:cNvSpPr>
            <a:spLocks noGrp="1"/>
          </p:cNvSpPr>
          <p:nvPr>
            <p:ph type="ctrTitle"/>
          </p:nvPr>
        </p:nvSpPr>
        <p:spPr>
          <a:xfrm>
            <a:off x="10963373" y="4383464"/>
            <a:ext cx="486956" cy="1917511"/>
          </a:xfrm>
        </p:spPr>
        <p:txBody>
          <a:bodyPr>
            <a:normAutofit fontScale="90000"/>
          </a:bodyPr>
          <a:lstStyle/>
          <a:p>
            <a:pPr algn="l"/>
            <a:br>
              <a:rPr lang="en-IN" sz="2400" dirty="0"/>
            </a:br>
            <a:br>
              <a:rPr lang="en-IN" sz="2400" dirty="0"/>
            </a:br>
            <a:br>
              <a:rPr lang="en-IN" sz="2400" dirty="0"/>
            </a:br>
            <a:br>
              <a:rPr lang="en-IN" sz="2400" dirty="0"/>
            </a:br>
            <a:br>
              <a:rPr lang="en-IN" sz="2400" dirty="0"/>
            </a:br>
            <a:br>
              <a:rPr lang="en-IN" sz="2400" dirty="0"/>
            </a:br>
            <a:br>
              <a:rPr lang="en-IN" sz="2400" dirty="0"/>
            </a:br>
            <a:br>
              <a:rPr lang="en-IN" sz="2400" dirty="0"/>
            </a:br>
            <a:br>
              <a:rPr lang="en-IN" sz="2400" dirty="0"/>
            </a:br>
            <a:endParaRPr lang="en-IN" sz="2400" dirty="0"/>
          </a:p>
        </p:txBody>
      </p:sp>
      <p:sp>
        <p:nvSpPr>
          <p:cNvPr id="18" name="Freeform: Shape 12">
            <a:extLst>
              <a:ext uri="{FF2B5EF4-FFF2-40B4-BE49-F238E27FC236}">
                <a16:creationId xmlns:a16="http://schemas.microsoft.com/office/drawing/2014/main" id="{9A97FAAB-5E30-4176-BE96-C3DD3FB147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9" name="Freeform: Shape 14">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pic>
        <p:nvPicPr>
          <p:cNvPr id="6" name="Picture 5" descr="A picture containing circuit, light, computer&#10;&#10;Description automatically generated">
            <a:extLst>
              <a:ext uri="{FF2B5EF4-FFF2-40B4-BE49-F238E27FC236}">
                <a16:creationId xmlns:a16="http://schemas.microsoft.com/office/drawing/2014/main" id="{C8E1A3A9-CBED-4167-93C6-CC12898CB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8" y="1436207"/>
            <a:ext cx="3935258" cy="2361154"/>
          </a:xfrm>
          <a:prstGeom prst="rect">
            <a:avLst/>
          </a:prstGeom>
        </p:spPr>
      </p:pic>
      <p:sp>
        <p:nvSpPr>
          <p:cNvPr id="4" name="Rectangle 3">
            <a:extLst>
              <a:ext uri="{FF2B5EF4-FFF2-40B4-BE49-F238E27FC236}">
                <a16:creationId xmlns:a16="http://schemas.microsoft.com/office/drawing/2014/main" id="{B3ED633C-95A3-4F02-BE33-941EBFD2F5B7}"/>
              </a:ext>
            </a:extLst>
          </p:cNvPr>
          <p:cNvSpPr/>
          <p:nvPr/>
        </p:nvSpPr>
        <p:spPr>
          <a:xfrm>
            <a:off x="1285088" y="280696"/>
            <a:ext cx="8210901" cy="830997"/>
          </a:xfrm>
          <a:prstGeom prst="rect">
            <a:avLst/>
          </a:prstGeom>
          <a:noFill/>
        </p:spPr>
        <p:txBody>
          <a:bodyPr wrap="none" lIns="91440" tIns="45720" rIns="91440" bIns="45720">
            <a:spAutoFit/>
          </a:bodyPr>
          <a:lstStyle/>
          <a:p>
            <a:pPr marL="0" marR="0" lvl="0" indent="0" algn="ctr" defTabSz="457200" rtl="0" eaLnBrk="1" fontAlgn="auto" latinLnBrk="0" hangingPunct="1">
              <a:lnSpc>
                <a:spcPct val="100000"/>
              </a:lnSpc>
              <a:spcBef>
                <a:spcPts val="0"/>
              </a:spcBef>
              <a:spcAft>
                <a:spcPts val="600"/>
              </a:spcAft>
              <a:buClrTx/>
              <a:buSzTx/>
              <a:buFontTx/>
              <a:buNone/>
              <a:tabLst/>
              <a:defRPr/>
            </a:pPr>
            <a:r>
              <a:rPr kumimoji="0" lang="en-US" sz="4800" b="1" i="0" u="sng" strike="noStrike" kern="1200" cap="none" spc="0" normalizeH="0" baseline="0" noProof="0">
                <a:ln w="12700">
                  <a:solidFill>
                    <a:srgbClr val="9BBFB0">
                      <a:lumMod val="50000"/>
                    </a:srgbClr>
                  </a:solidFill>
                  <a:prstDash val="solid"/>
                </a:ln>
                <a:pattFill prst="narHorz">
                  <a:fgClr>
                    <a:srgbClr val="9BBFB0"/>
                  </a:fgClr>
                  <a:bgClr>
                    <a:srgbClr val="9BBFB0">
                      <a:lumMod val="40000"/>
                      <a:lumOff val="60000"/>
                    </a:srgbClr>
                  </a:bgClr>
                </a:pattFill>
                <a:effectLst>
                  <a:innerShdw blurRad="177800">
                    <a:srgbClr val="9BBFB0">
                      <a:lumMod val="50000"/>
                    </a:srgbClr>
                  </a:innerShdw>
                </a:effectLst>
                <a:uLnTx/>
                <a:uFillTx/>
                <a:latin typeface="Avenir Next LT Pro"/>
                <a:ea typeface="+mn-ea"/>
                <a:cs typeface="+mn-cs"/>
              </a:rPr>
              <a:t>Cyber Security-Introduction</a:t>
            </a:r>
          </a:p>
        </p:txBody>
      </p:sp>
      <p:sp>
        <p:nvSpPr>
          <p:cNvPr id="7" name="TextBox 6">
            <a:extLst>
              <a:ext uri="{FF2B5EF4-FFF2-40B4-BE49-F238E27FC236}">
                <a16:creationId xmlns:a16="http://schemas.microsoft.com/office/drawing/2014/main" id="{2C6AC086-42A6-4E3F-AC87-8046F69E7E72}"/>
              </a:ext>
            </a:extLst>
          </p:cNvPr>
          <p:cNvSpPr txBox="1"/>
          <p:nvPr/>
        </p:nvSpPr>
        <p:spPr>
          <a:xfrm>
            <a:off x="6344239" y="1310326"/>
            <a:ext cx="5552388" cy="4154984"/>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IN" sz="2400" b="0" i="0" u="none" strike="noStrike" kern="1200" cap="none" spc="0" normalizeH="0" baseline="0" noProof="0" dirty="0">
                <a:ln>
                  <a:noFill/>
                </a:ln>
                <a:solidFill>
                  <a:prstClr val="white"/>
                </a:solidFill>
                <a:effectLst/>
                <a:uLnTx/>
                <a:uFillTx/>
                <a:latin typeface="Avenir Next LT Pro"/>
                <a:ea typeface="+mn-ea"/>
                <a:cs typeface="+mn-cs"/>
              </a:rPr>
              <a:t>Cyber security or IT security are a set of techniques which protects our computers,networks,programs and data from unauthorized access or attacks.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Avenir Next LT Pro"/>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prstClr val="white"/>
                </a:solidFill>
                <a:effectLst/>
                <a:uLnTx/>
                <a:uFillTx/>
                <a:latin typeface="Avenir Next LT Pro"/>
                <a:ea typeface="+mn-ea"/>
                <a:cs typeface="+mn-cs"/>
              </a:rPr>
              <a:t>CIA </a:t>
            </a:r>
            <a:r>
              <a:rPr kumimoji="0" lang="en-US" sz="2400" b="0" i="0" u="none" strike="noStrike" kern="1200" cap="none" spc="0" normalizeH="0" baseline="0" noProof="0" dirty="0" err="1">
                <a:ln>
                  <a:noFill/>
                </a:ln>
                <a:solidFill>
                  <a:prstClr val="white"/>
                </a:solidFill>
                <a:effectLst/>
                <a:uLnTx/>
                <a:uFillTx/>
                <a:latin typeface="Avenir Next LT Pro"/>
                <a:ea typeface="+mn-ea"/>
                <a:cs typeface="+mn-cs"/>
              </a:rPr>
              <a:t>traid,is</a:t>
            </a:r>
            <a:r>
              <a:rPr kumimoji="0" lang="en-US" sz="2400" b="0" i="0" u="none" strike="noStrike" kern="1200" cap="none" spc="0" normalizeH="0" baseline="0" noProof="0" dirty="0">
                <a:ln>
                  <a:noFill/>
                </a:ln>
                <a:solidFill>
                  <a:prstClr val="white"/>
                </a:solidFill>
                <a:effectLst/>
                <a:uLnTx/>
                <a:uFillTx/>
                <a:latin typeface="Avenir Next LT Pro"/>
                <a:ea typeface="+mn-ea"/>
                <a:cs typeface="+mn-cs"/>
              </a:rPr>
              <a:t> a model designed to form their security policies.</a:t>
            </a:r>
          </a:p>
          <a:p>
            <a:pPr marR="0" lvl="0" algn="l" defTabSz="457200" rtl="0" eaLnBrk="1" fontAlgn="auto" latinLnBrk="0" hangingPunct="1">
              <a:lnSpc>
                <a:spcPct val="100000"/>
              </a:lnSpc>
              <a:spcBef>
                <a:spcPts val="0"/>
              </a:spcBef>
              <a:spcAft>
                <a:spcPts val="0"/>
              </a:spcAft>
              <a:buClrTx/>
              <a:buSzTx/>
              <a:tabLst/>
              <a:defRPr/>
            </a:pPr>
            <a:r>
              <a:rPr lang="en-US" sz="2400" dirty="0">
                <a:solidFill>
                  <a:prstClr val="white"/>
                </a:solidFill>
                <a:latin typeface="Avenir Next LT Pro"/>
              </a:rPr>
              <a:t>    C-Confidentiality</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white"/>
                </a:solidFill>
                <a:effectLst/>
                <a:uLnTx/>
                <a:uFillTx/>
                <a:latin typeface="Avenir Next LT Pro"/>
                <a:ea typeface="+mn-ea"/>
                <a:cs typeface="+mn-cs"/>
              </a:rPr>
              <a:t>     I-Integrity</a:t>
            </a:r>
          </a:p>
          <a:p>
            <a:pPr marR="0" lvl="0" algn="l" defTabSz="457200" rtl="0" eaLnBrk="1" fontAlgn="auto" latinLnBrk="0" hangingPunct="1">
              <a:lnSpc>
                <a:spcPct val="100000"/>
              </a:lnSpc>
              <a:spcBef>
                <a:spcPts val="0"/>
              </a:spcBef>
              <a:spcAft>
                <a:spcPts val="0"/>
              </a:spcAft>
              <a:buClrTx/>
              <a:buSzTx/>
              <a:tabLst/>
              <a:defRPr/>
            </a:pPr>
            <a:r>
              <a:rPr lang="en-US" sz="2400" dirty="0">
                <a:solidFill>
                  <a:prstClr val="white"/>
                </a:solidFill>
                <a:latin typeface="Avenir Next LT Pro"/>
              </a:rPr>
              <a:t>    A-Availability</a:t>
            </a:r>
            <a:endParaRPr kumimoji="0" lang="en-IN" sz="1800" b="0" i="0" u="none" strike="noStrike" kern="1200" cap="none" spc="0" normalizeH="0" baseline="0" noProof="0" dirty="0">
              <a:ln>
                <a:noFill/>
              </a:ln>
              <a:solidFill>
                <a:prstClr val="white"/>
              </a:solidFill>
              <a:effectLst/>
              <a:uLnTx/>
              <a:uFillTx/>
              <a:latin typeface="Avenir Next LT Pro"/>
              <a:ea typeface="+mn-ea"/>
              <a:cs typeface="+mn-cs"/>
            </a:endParaRPr>
          </a:p>
        </p:txBody>
      </p:sp>
      <p:pic>
        <p:nvPicPr>
          <p:cNvPr id="1026" name="Picture 2" descr="What Is The CIA Triad?">
            <a:extLst>
              <a:ext uri="{FF2B5EF4-FFF2-40B4-BE49-F238E27FC236}">
                <a16:creationId xmlns:a16="http://schemas.microsoft.com/office/drawing/2014/main" id="{7061AE7B-6C51-4EDF-AADB-0363376F1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810" y="4121875"/>
            <a:ext cx="3384189" cy="2525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99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38DC22F-B2C3-4EBE-889A-4D9DA4ACFF42}"/>
              </a:ext>
            </a:extLst>
          </p:cNvPr>
          <p:cNvGraphicFramePr/>
          <p:nvPr/>
        </p:nvGraphicFramePr>
        <p:xfrm>
          <a:off x="1768049" y="776229"/>
          <a:ext cx="5905369" cy="3192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5457CE9C-E0A0-415C-9BA8-960E06F2390C}"/>
              </a:ext>
            </a:extLst>
          </p:cNvPr>
          <p:cNvSpPr/>
          <p:nvPr/>
        </p:nvSpPr>
        <p:spPr>
          <a:xfrm>
            <a:off x="311085" y="-147102"/>
            <a:ext cx="2699826" cy="92333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w="22225">
                  <a:solidFill>
                    <a:srgbClr val="ECA855"/>
                  </a:solidFill>
                  <a:prstDash val="solid"/>
                </a:ln>
                <a:solidFill>
                  <a:srgbClr val="ECA855">
                    <a:lumMod val="40000"/>
                    <a:lumOff val="60000"/>
                  </a:srgbClr>
                </a:solidFill>
                <a:effectLst/>
                <a:uLnTx/>
                <a:uFillTx/>
                <a:latin typeface="Avenir Next LT Pro"/>
                <a:ea typeface="+mn-ea"/>
                <a:cs typeface="+mn-cs"/>
              </a:rPr>
              <a:t>Keyterms</a:t>
            </a:r>
            <a:r>
              <a:rPr kumimoji="0" lang="en-US" sz="5400" b="1" i="0" u="none" strike="noStrike" kern="1200" cap="none" spc="0" normalizeH="0" baseline="0" noProof="0" dirty="0">
                <a:ln w="22225">
                  <a:solidFill>
                    <a:srgbClr val="ECA855"/>
                  </a:solidFill>
                  <a:prstDash val="solid"/>
                </a:ln>
                <a:solidFill>
                  <a:srgbClr val="ECA855">
                    <a:lumMod val="40000"/>
                    <a:lumOff val="60000"/>
                  </a:srgbClr>
                </a:solidFill>
                <a:effectLst/>
                <a:uLnTx/>
                <a:uFillTx/>
                <a:latin typeface="Avenir Next LT Pro"/>
                <a:ea typeface="+mn-ea"/>
                <a:cs typeface="+mn-cs"/>
              </a:rPr>
              <a:t>:</a:t>
            </a:r>
          </a:p>
        </p:txBody>
      </p:sp>
      <p:graphicFrame>
        <p:nvGraphicFramePr>
          <p:cNvPr id="5" name="Diagram 4">
            <a:extLst>
              <a:ext uri="{FF2B5EF4-FFF2-40B4-BE49-F238E27FC236}">
                <a16:creationId xmlns:a16="http://schemas.microsoft.com/office/drawing/2014/main" id="{6B34DED6-AF7A-4040-8EE6-7F420DAAA46C}"/>
              </a:ext>
            </a:extLst>
          </p:cNvPr>
          <p:cNvGraphicFramePr/>
          <p:nvPr/>
        </p:nvGraphicFramePr>
        <p:xfrm>
          <a:off x="1768049" y="3685881"/>
          <a:ext cx="5820526" cy="26692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050" name="Picture 2" descr="Who is a Cyber&#10;Security expert?&#10; ">
            <a:extLst>
              <a:ext uri="{FF2B5EF4-FFF2-40B4-BE49-F238E27FC236}">
                <a16:creationId xmlns:a16="http://schemas.microsoft.com/office/drawing/2014/main" id="{7209484D-F0E6-4469-8183-B7A373E4FBA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54943" y="776228"/>
            <a:ext cx="5237057" cy="511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770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394B7C-6C8A-4479-8CF9-AB1DD32D5465}"/>
              </a:ext>
            </a:extLst>
          </p:cNvPr>
          <p:cNvSpPr/>
          <p:nvPr/>
        </p:nvSpPr>
        <p:spPr>
          <a:xfrm>
            <a:off x="476929" y="148720"/>
            <a:ext cx="4046301" cy="2554545"/>
          </a:xfrm>
          <a:prstGeom prst="rect">
            <a:avLst/>
          </a:prstGeom>
          <a:noFill/>
        </p:spPr>
        <p:txBody>
          <a:bodyPr wrap="none" lIns="91440" tIns="45720" rIns="91440" bIns="4572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1" i="0" u="sng" strike="noStrike" kern="1200" cap="none" spc="0" normalizeH="0" baseline="0" noProof="0" dirty="0">
              <a:ln w="22225">
                <a:solidFill>
                  <a:srgbClr val="ECA855"/>
                </a:solidFill>
                <a:prstDash val="solid"/>
              </a:ln>
              <a:solidFill>
                <a:srgbClr val="ECA855">
                  <a:lumMod val="40000"/>
                  <a:lumOff val="60000"/>
                </a:srgbClr>
              </a:solidFill>
              <a:effectLst/>
              <a:uLnTx/>
              <a:uFillTx/>
              <a:latin typeface="erdan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1" i="0" u="sng" strike="noStrike" kern="1200" cap="none" spc="0" normalizeH="0" baseline="0" noProof="0" dirty="0">
              <a:ln w="22225">
                <a:solidFill>
                  <a:srgbClr val="ECA855"/>
                </a:solidFill>
                <a:prstDash val="solid"/>
              </a:ln>
              <a:solidFill>
                <a:srgbClr val="ECA855">
                  <a:lumMod val="40000"/>
                  <a:lumOff val="60000"/>
                </a:srgbClr>
              </a:solidFill>
              <a:effectLst/>
              <a:uLnTx/>
              <a:uFillTx/>
              <a:latin typeface="erdan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1" i="0" u="sng" strike="noStrike" kern="1200" cap="none" spc="0" normalizeH="0" baseline="0" noProof="0" dirty="0">
              <a:ln w="22225">
                <a:solidFill>
                  <a:srgbClr val="ECA855"/>
                </a:solidFill>
                <a:prstDash val="solid"/>
              </a:ln>
              <a:solidFill>
                <a:srgbClr val="ECA855">
                  <a:lumMod val="40000"/>
                  <a:lumOff val="60000"/>
                </a:srgbClr>
              </a:solidFill>
              <a:effectLst/>
              <a:uLnTx/>
              <a:uFillTx/>
              <a:latin typeface="erdan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1" i="0" u="sng" strike="noStrike" kern="1200" cap="none" spc="0" normalizeH="0" baseline="0" noProof="0" dirty="0">
              <a:ln w="22225">
                <a:solidFill>
                  <a:srgbClr val="ECA855"/>
                </a:solidFill>
                <a:prstDash val="solid"/>
              </a:ln>
              <a:solidFill>
                <a:srgbClr val="ECA855">
                  <a:lumMod val="40000"/>
                  <a:lumOff val="60000"/>
                </a:srgbClr>
              </a:solidFill>
              <a:effectLst/>
              <a:uLnTx/>
              <a:uFillTx/>
              <a:latin typeface="erdan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3200" b="1" i="0" u="sng" strike="noStrike" kern="1200" cap="none" spc="0" normalizeH="0" baseline="0" noProof="0" dirty="0">
                <a:ln w="22225">
                  <a:solidFill>
                    <a:srgbClr val="ECA855"/>
                  </a:solidFill>
                  <a:prstDash val="solid"/>
                </a:ln>
                <a:solidFill>
                  <a:srgbClr val="ECA855">
                    <a:lumMod val="40000"/>
                    <a:lumOff val="60000"/>
                  </a:srgbClr>
                </a:solidFill>
                <a:effectLst/>
                <a:uLnTx/>
                <a:uFillTx/>
                <a:latin typeface="erdana"/>
                <a:ea typeface="+mn-ea"/>
                <a:cs typeface="+mn-cs"/>
              </a:rPr>
              <a:t>Types of cyber attacks:</a:t>
            </a:r>
            <a:endParaRPr kumimoji="0" lang="en-IN" sz="3200" b="0" i="0" u="sng" strike="noStrike" kern="1200" cap="none" spc="0" normalizeH="0" baseline="0" noProof="0" dirty="0">
              <a:ln>
                <a:noFill/>
              </a:ln>
              <a:solidFill>
                <a:srgbClr val="610B38"/>
              </a:solidFill>
              <a:effectLst/>
              <a:uLnTx/>
              <a:uFillTx/>
              <a:latin typeface="erdana"/>
              <a:ea typeface="+mn-ea"/>
              <a:cs typeface="+mn-cs"/>
            </a:endParaRPr>
          </a:p>
        </p:txBody>
      </p:sp>
      <p:pic>
        <p:nvPicPr>
          <p:cNvPr id="1026" name="Picture 2" descr="Types of Cyber Attacks">
            <a:extLst>
              <a:ext uri="{FF2B5EF4-FFF2-40B4-BE49-F238E27FC236}">
                <a16:creationId xmlns:a16="http://schemas.microsoft.com/office/drawing/2014/main" id="{6A2D9090-C611-4FDD-B998-EFB5D19422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0165" y="2965973"/>
            <a:ext cx="2817677" cy="15950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033A24-10EC-4E7E-A109-695A26E355BE}"/>
              </a:ext>
            </a:extLst>
          </p:cNvPr>
          <p:cNvSpPr txBox="1"/>
          <p:nvPr/>
        </p:nvSpPr>
        <p:spPr>
          <a:xfrm>
            <a:off x="739302" y="3429000"/>
            <a:ext cx="9762158" cy="307776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000" b="1" i="0" u="none" strike="noStrike" kern="1200" cap="none" spc="0" normalizeH="0" baseline="0" noProof="0" dirty="0">
              <a:ln>
                <a:noFill/>
              </a:ln>
              <a:solidFill>
                <a:prstClr val="black">
                  <a:lumMod val="95000"/>
                  <a:lumOff val="5000"/>
                </a:prstClr>
              </a:solidFill>
              <a:effectLst/>
              <a:uLnTx/>
              <a:uFillTx/>
              <a:latin typeface="Avenir Next LT Pro"/>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000" b="1" i="0" u="none" strike="noStrike" kern="1200" cap="none" spc="0" normalizeH="0" baseline="0" noProof="0" dirty="0">
              <a:ln>
                <a:noFill/>
              </a:ln>
              <a:solidFill>
                <a:prstClr val="black">
                  <a:lumMod val="95000"/>
                  <a:lumOff val="5000"/>
                </a:prstClr>
              </a:solidFill>
              <a:effectLst/>
              <a:uLnTx/>
              <a:uFillTx/>
              <a:latin typeface="Avenir Next LT Pro"/>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000" b="1" i="0" u="none" strike="noStrike" kern="1200" cap="none" spc="0" normalizeH="0" baseline="0" noProof="0" dirty="0">
              <a:ln>
                <a:noFill/>
              </a:ln>
              <a:solidFill>
                <a:prstClr val="black">
                  <a:lumMod val="95000"/>
                  <a:lumOff val="5000"/>
                </a:prstClr>
              </a:solidFill>
              <a:effectLst/>
              <a:uLnTx/>
              <a:uFillTx/>
              <a:latin typeface="Avenir Next LT Pro"/>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000" b="1" i="0" u="none" strike="noStrike" kern="1200" cap="none" spc="0" normalizeH="0" baseline="0" noProof="0" dirty="0">
              <a:ln>
                <a:noFill/>
              </a:ln>
              <a:solidFill>
                <a:prstClr val="black">
                  <a:lumMod val="95000"/>
                  <a:lumOff val="5000"/>
                </a:prstClr>
              </a:solidFill>
              <a:effectLst/>
              <a:uLnTx/>
              <a:uFillTx/>
              <a:latin typeface="Avenir Next LT Pro"/>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lumMod val="95000"/>
                    <a:lumOff val="5000"/>
                  </a:prstClr>
                </a:solidFill>
                <a:effectLst/>
                <a:uLnTx/>
                <a:uFillTx/>
                <a:latin typeface="Avenir Next LT Pro"/>
                <a:ea typeface="+mn-ea"/>
                <a:cs typeface="+mn-cs"/>
              </a:rPr>
              <a:t>Web based attacks: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Avenir Next LT Pro"/>
                <a:ea typeface="+mn-ea"/>
                <a:cs typeface="+mn-cs"/>
              </a:rPr>
              <a:t>Injection attacks,DNS </a:t>
            </a:r>
            <a:r>
              <a:rPr kumimoji="0" lang="en-IN" sz="1800" b="0" i="0" u="none" strike="noStrike" kern="1200" cap="none" spc="0" normalizeH="0" baseline="0" noProof="0" dirty="0" err="1">
                <a:ln>
                  <a:noFill/>
                </a:ln>
                <a:solidFill>
                  <a:prstClr val="white"/>
                </a:solidFill>
                <a:effectLst/>
                <a:uLnTx/>
                <a:uFillTx/>
                <a:latin typeface="Avenir Next LT Pro"/>
                <a:ea typeface="+mn-ea"/>
                <a:cs typeface="+mn-cs"/>
              </a:rPr>
              <a:t>spoofing,Session</a:t>
            </a:r>
            <a:r>
              <a:rPr kumimoji="0" lang="en-IN" sz="1800" b="0" i="0" u="none" strike="noStrike" kern="1200" cap="none" spc="0" normalizeH="0" baseline="0" noProof="0" dirty="0">
                <a:ln>
                  <a:noFill/>
                </a:ln>
                <a:solidFill>
                  <a:prstClr val="white"/>
                </a:solidFill>
                <a:effectLst/>
                <a:uLnTx/>
                <a:uFillTx/>
                <a:latin typeface="Avenir Next LT Pro"/>
                <a:ea typeface="+mn-ea"/>
                <a:cs typeface="+mn-cs"/>
              </a:rPr>
              <a:t> </a:t>
            </a:r>
            <a:r>
              <a:rPr kumimoji="0" lang="en-IN" sz="1800" b="0" i="0" u="none" strike="noStrike" kern="1200" cap="none" spc="0" normalizeH="0" baseline="0" noProof="0" dirty="0" err="1">
                <a:ln>
                  <a:noFill/>
                </a:ln>
                <a:solidFill>
                  <a:prstClr val="white"/>
                </a:solidFill>
                <a:effectLst/>
                <a:uLnTx/>
                <a:uFillTx/>
                <a:latin typeface="Avenir Next LT Pro"/>
                <a:ea typeface="+mn-ea"/>
                <a:cs typeface="+mn-cs"/>
              </a:rPr>
              <a:t>hijacking,Phishing,Brute</a:t>
            </a:r>
            <a:r>
              <a:rPr kumimoji="0" lang="en-IN" sz="1800" b="0" i="0" u="none" strike="noStrike" kern="1200" cap="none" spc="0" normalizeH="0" baseline="0" noProof="0" dirty="0">
                <a:ln>
                  <a:noFill/>
                </a:ln>
                <a:solidFill>
                  <a:prstClr val="white"/>
                </a:solidFill>
                <a:effectLst/>
                <a:uLnTx/>
                <a:uFillTx/>
                <a:latin typeface="Avenir Next LT Pro"/>
                <a:ea typeface="+mn-ea"/>
                <a:cs typeface="+mn-cs"/>
              </a:rPr>
              <a:t> </a:t>
            </a:r>
            <a:r>
              <a:rPr kumimoji="0" lang="en-IN" sz="1800" b="0" i="0" u="none" strike="noStrike" kern="1200" cap="none" spc="0" normalizeH="0" baseline="0" noProof="0" dirty="0" err="1">
                <a:ln>
                  <a:noFill/>
                </a:ln>
                <a:solidFill>
                  <a:prstClr val="white"/>
                </a:solidFill>
                <a:effectLst/>
                <a:uLnTx/>
                <a:uFillTx/>
                <a:latin typeface="Avenir Next LT Pro"/>
                <a:ea typeface="+mn-ea"/>
                <a:cs typeface="+mn-cs"/>
              </a:rPr>
              <a:t>force,Denial</a:t>
            </a:r>
            <a:r>
              <a:rPr kumimoji="0" lang="en-IN" sz="1800" b="0" i="0" u="none" strike="noStrike" kern="1200" cap="none" spc="0" normalizeH="0" baseline="0" noProof="0" dirty="0">
                <a:ln>
                  <a:noFill/>
                </a:ln>
                <a:solidFill>
                  <a:prstClr val="white"/>
                </a:solidFill>
                <a:effectLst/>
                <a:uLnTx/>
                <a:uFillTx/>
                <a:latin typeface="Avenir Next LT Pro"/>
                <a:ea typeface="+mn-ea"/>
                <a:cs typeface="+mn-cs"/>
              </a:rPr>
              <a:t> of </a:t>
            </a:r>
            <a:r>
              <a:rPr kumimoji="0" lang="en-IN" sz="1800" b="0" i="0" u="none" strike="noStrike" kern="1200" cap="none" spc="0" normalizeH="0" baseline="0" noProof="0" dirty="0" err="1">
                <a:ln>
                  <a:noFill/>
                </a:ln>
                <a:solidFill>
                  <a:prstClr val="white"/>
                </a:solidFill>
                <a:effectLst/>
                <a:uLnTx/>
                <a:uFillTx/>
                <a:latin typeface="Avenir Next LT Pro"/>
                <a:ea typeface="+mn-ea"/>
                <a:cs typeface="+mn-cs"/>
              </a:rPr>
              <a:t>service,Dictonary</a:t>
            </a:r>
            <a:r>
              <a:rPr kumimoji="0" lang="en-IN" sz="1800" b="0" i="0" u="none" strike="noStrike" kern="1200" cap="none" spc="0" normalizeH="0" baseline="0" noProof="0" dirty="0">
                <a:ln>
                  <a:noFill/>
                </a:ln>
                <a:solidFill>
                  <a:prstClr val="white"/>
                </a:solidFill>
                <a:effectLst/>
                <a:uLnTx/>
                <a:uFillTx/>
                <a:latin typeface="Avenir Next LT Pro"/>
                <a:ea typeface="+mn-ea"/>
                <a:cs typeface="+mn-cs"/>
              </a:rPr>
              <a:t> </a:t>
            </a:r>
            <a:r>
              <a:rPr kumimoji="0" lang="en-IN" sz="1800" b="0" i="0" u="none" strike="noStrike" kern="1200" cap="none" spc="0" normalizeH="0" baseline="0" noProof="0" dirty="0" err="1">
                <a:ln>
                  <a:noFill/>
                </a:ln>
                <a:solidFill>
                  <a:prstClr val="white"/>
                </a:solidFill>
                <a:effectLst/>
                <a:uLnTx/>
                <a:uFillTx/>
                <a:latin typeface="Avenir Next LT Pro"/>
                <a:ea typeface="+mn-ea"/>
                <a:cs typeface="+mn-cs"/>
              </a:rPr>
              <a:t>attacks,URL</a:t>
            </a:r>
            <a:r>
              <a:rPr kumimoji="0" lang="en-IN" sz="1800" b="0" i="0" u="none" strike="noStrike" kern="1200" cap="none" spc="0" normalizeH="0" baseline="0" noProof="0" dirty="0">
                <a:ln>
                  <a:noFill/>
                </a:ln>
                <a:solidFill>
                  <a:prstClr val="white"/>
                </a:solidFill>
                <a:effectLst/>
                <a:uLnTx/>
                <a:uFillTx/>
                <a:latin typeface="Avenir Next LT Pro"/>
                <a:ea typeface="+mn-ea"/>
                <a:cs typeface="+mn-cs"/>
              </a:rPr>
              <a:t> </a:t>
            </a:r>
            <a:r>
              <a:rPr kumimoji="0" lang="en-IN" sz="1800" b="0" i="0" u="none" strike="noStrike" kern="1200" cap="none" spc="0" normalizeH="0" baseline="0" noProof="0" dirty="0" err="1">
                <a:ln>
                  <a:noFill/>
                </a:ln>
                <a:solidFill>
                  <a:prstClr val="white"/>
                </a:solidFill>
                <a:effectLst/>
                <a:uLnTx/>
                <a:uFillTx/>
                <a:latin typeface="Avenir Next LT Pro"/>
                <a:ea typeface="+mn-ea"/>
                <a:cs typeface="+mn-cs"/>
              </a:rPr>
              <a:t>Interpretation,File</a:t>
            </a:r>
            <a:r>
              <a:rPr kumimoji="0" lang="en-IN" sz="1800" b="0" i="0" u="none" strike="noStrike" kern="1200" cap="none" spc="0" normalizeH="0" baseline="0" noProof="0" dirty="0">
                <a:ln>
                  <a:noFill/>
                </a:ln>
                <a:solidFill>
                  <a:prstClr val="white"/>
                </a:solidFill>
                <a:effectLst/>
                <a:uLnTx/>
                <a:uFillTx/>
                <a:latin typeface="Avenir Next LT Pro"/>
                <a:ea typeface="+mn-ea"/>
                <a:cs typeface="+mn-cs"/>
              </a:rPr>
              <a:t> inclusion </a:t>
            </a:r>
            <a:r>
              <a:rPr kumimoji="0" lang="en-IN" sz="1800" b="0" i="0" u="none" strike="noStrike" kern="1200" cap="none" spc="0" normalizeH="0" baseline="0" noProof="0" dirty="0" err="1">
                <a:ln>
                  <a:noFill/>
                </a:ln>
                <a:solidFill>
                  <a:prstClr val="white"/>
                </a:solidFill>
                <a:effectLst/>
                <a:uLnTx/>
                <a:uFillTx/>
                <a:latin typeface="Avenir Next LT Pro"/>
                <a:ea typeface="+mn-ea"/>
                <a:cs typeface="+mn-cs"/>
              </a:rPr>
              <a:t>attacks,Man</a:t>
            </a:r>
            <a:r>
              <a:rPr kumimoji="0" lang="en-IN" sz="1800" b="0" i="0" u="none" strike="noStrike" kern="1200" cap="none" spc="0" normalizeH="0" baseline="0" noProof="0" dirty="0">
                <a:ln>
                  <a:noFill/>
                </a:ln>
                <a:solidFill>
                  <a:prstClr val="white"/>
                </a:solidFill>
                <a:effectLst/>
                <a:uLnTx/>
                <a:uFillTx/>
                <a:latin typeface="Avenir Next LT Pro"/>
                <a:ea typeface="+mn-ea"/>
                <a:cs typeface="+mn-cs"/>
              </a:rPr>
              <a:t> in the middle attacks.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venir Next LT Pro"/>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lumMod val="95000"/>
                    <a:lumOff val="5000"/>
                  </a:prstClr>
                </a:solidFill>
                <a:effectLst/>
                <a:uLnTx/>
                <a:uFillTx/>
                <a:latin typeface="Avenir Next LT Pro"/>
                <a:ea typeface="+mn-ea"/>
                <a:cs typeface="+mn-cs"/>
              </a:rPr>
              <a:t>System based attacks: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err="1">
                <a:ln>
                  <a:noFill/>
                </a:ln>
                <a:solidFill>
                  <a:prstClr val="white"/>
                </a:solidFill>
                <a:effectLst/>
                <a:uLnTx/>
                <a:uFillTx/>
                <a:latin typeface="Avenir Next LT Pro"/>
                <a:ea typeface="+mn-ea"/>
                <a:cs typeface="+mn-cs"/>
              </a:rPr>
              <a:t>Virus,Worm,Trojan</a:t>
            </a:r>
            <a:r>
              <a:rPr kumimoji="0" lang="en-IN" sz="2000" b="0" i="0" u="none" strike="noStrike" kern="1200" cap="none" spc="0" normalizeH="0" baseline="0" noProof="0" dirty="0">
                <a:ln>
                  <a:noFill/>
                </a:ln>
                <a:solidFill>
                  <a:prstClr val="white"/>
                </a:solidFill>
                <a:effectLst/>
                <a:uLnTx/>
                <a:uFillTx/>
                <a:latin typeface="Avenir Next LT Pro"/>
                <a:ea typeface="+mn-ea"/>
                <a:cs typeface="+mn-cs"/>
              </a:rPr>
              <a:t> </a:t>
            </a:r>
            <a:r>
              <a:rPr kumimoji="0" lang="en-IN" sz="2000" b="0" i="0" u="none" strike="noStrike" kern="1200" cap="none" spc="0" normalizeH="0" baseline="0" noProof="0" dirty="0" err="1">
                <a:ln>
                  <a:noFill/>
                </a:ln>
                <a:solidFill>
                  <a:prstClr val="white"/>
                </a:solidFill>
                <a:effectLst/>
                <a:uLnTx/>
                <a:uFillTx/>
                <a:latin typeface="Avenir Next LT Pro"/>
                <a:ea typeface="+mn-ea"/>
                <a:cs typeface="+mn-cs"/>
              </a:rPr>
              <a:t>house,Backdoors,bots</a:t>
            </a:r>
            <a:r>
              <a:rPr kumimoji="0" lang="en-IN" sz="2000" b="0" i="0" u="none" strike="noStrike" kern="1200" cap="none" spc="0" normalizeH="0" baseline="0" noProof="0" dirty="0">
                <a:ln>
                  <a:noFill/>
                </a:ln>
                <a:solidFill>
                  <a:prstClr val="white"/>
                </a:solidFill>
                <a:effectLst/>
                <a:uLnTx/>
                <a:uFillTx/>
                <a:latin typeface="Avenir Next LT Pro"/>
                <a:ea typeface="+mn-ea"/>
                <a:cs typeface="+mn-cs"/>
              </a:rPr>
              <a:t>.</a:t>
            </a:r>
          </a:p>
        </p:txBody>
      </p:sp>
      <p:pic>
        <p:nvPicPr>
          <p:cNvPr id="1030" name="Picture 6" descr="Why&#10;Cyber Security?&#10; ">
            <a:extLst>
              <a:ext uri="{FF2B5EF4-FFF2-40B4-BE49-F238E27FC236}">
                <a16:creationId xmlns:a16="http://schemas.microsoft.com/office/drawing/2014/main" id="{B22056A9-E132-48BB-AF17-FF2A4887ED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768" r="4896"/>
          <a:stretch/>
        </p:blipFill>
        <p:spPr bwMode="auto">
          <a:xfrm>
            <a:off x="3310386" y="77822"/>
            <a:ext cx="5950345" cy="2150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56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48C630-38A4-4D8E-B47A-244660CAD3A9}"/>
              </a:ext>
            </a:extLst>
          </p:cNvPr>
          <p:cNvSpPr/>
          <p:nvPr/>
        </p:nvSpPr>
        <p:spPr>
          <a:xfrm>
            <a:off x="3132113" y="2967335"/>
            <a:ext cx="5927777"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CLOUD COMPUTING</a:t>
            </a:r>
          </a:p>
        </p:txBody>
      </p:sp>
    </p:spTree>
    <p:extLst>
      <p:ext uri="{BB962C8B-B14F-4D97-AF65-F5344CB8AC3E}">
        <p14:creationId xmlns:p14="http://schemas.microsoft.com/office/powerpoint/2010/main" val="3067309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116033" y="970467"/>
            <a:ext cx="6728800" cy="760400"/>
          </a:xfrm>
          <a:prstGeom prst="rect">
            <a:avLst/>
          </a:prstGeom>
        </p:spPr>
        <p:txBody>
          <a:bodyPr spcFirstLastPara="1" wrap="square" lIns="121900" tIns="121900" rIns="121900" bIns="121900" anchor="ctr" anchorCtr="0">
            <a:noAutofit/>
          </a:bodyPr>
          <a:lstStyle/>
          <a:p>
            <a:pPr marL="609585" algn="l"/>
            <a:r>
              <a:rPr lang="en">
                <a:highlight>
                  <a:schemeClr val="dk1"/>
                </a:highlight>
                <a:latin typeface="Impact"/>
                <a:ea typeface="Impact"/>
                <a:cs typeface="Impact"/>
                <a:sym typeface="Impact"/>
              </a:rPr>
              <a:t>Cloud computing</a:t>
            </a:r>
            <a:endParaRPr>
              <a:highlight>
                <a:schemeClr val="dk1"/>
              </a:highlight>
              <a:latin typeface="Impact"/>
              <a:ea typeface="Impact"/>
              <a:cs typeface="Impact"/>
              <a:sym typeface="Impact"/>
            </a:endParaRPr>
          </a:p>
          <a:p>
            <a:pPr marL="609585" algn="l"/>
            <a:endParaRPr>
              <a:highlight>
                <a:schemeClr val="dk1"/>
              </a:highlight>
              <a:latin typeface="Impact"/>
              <a:ea typeface="Impact"/>
              <a:cs typeface="Impact"/>
              <a:sym typeface="Impact"/>
            </a:endParaRPr>
          </a:p>
        </p:txBody>
      </p:sp>
      <p:sp>
        <p:nvSpPr>
          <p:cNvPr id="129" name="Google Shape;129;p13"/>
          <p:cNvSpPr txBox="1">
            <a:spLocks noGrp="1"/>
          </p:cNvSpPr>
          <p:nvPr>
            <p:ph type="subTitle" idx="1"/>
          </p:nvPr>
        </p:nvSpPr>
        <p:spPr>
          <a:xfrm>
            <a:off x="485233" y="1617467"/>
            <a:ext cx="8944400" cy="4318400"/>
          </a:xfrm>
          <a:prstGeom prst="rect">
            <a:avLst/>
          </a:prstGeom>
        </p:spPr>
        <p:txBody>
          <a:bodyPr spcFirstLastPara="1" wrap="square" lIns="121900" tIns="121900" rIns="121900" bIns="121900" anchor="t" anchorCtr="0">
            <a:noAutofit/>
          </a:bodyPr>
          <a:lstStyle/>
          <a:p>
            <a:pPr marL="0" indent="0" algn="l"/>
            <a:r>
              <a:rPr lang="en" sz="2400">
                <a:solidFill>
                  <a:srgbClr val="000000"/>
                </a:solidFill>
                <a:highlight>
                  <a:schemeClr val="dk1"/>
                </a:highlight>
                <a:latin typeface="Arial"/>
                <a:ea typeface="Arial"/>
                <a:cs typeface="Arial"/>
                <a:sym typeface="Arial"/>
              </a:rPr>
              <a:t>Cloud computing is: </a:t>
            </a:r>
            <a:r>
              <a:rPr lang="en" sz="1467">
                <a:solidFill>
                  <a:srgbClr val="000000"/>
                </a:solidFill>
                <a:latin typeface="Arial"/>
                <a:ea typeface="Arial"/>
                <a:cs typeface="Arial"/>
                <a:sym typeface="Arial"/>
              </a:rPr>
              <a:t>‌</a:t>
            </a:r>
            <a:r>
              <a:rPr lang="en" sz="2400">
                <a:solidFill>
                  <a:srgbClr val="000000"/>
                </a:solidFill>
                <a:latin typeface="Arial"/>
                <a:ea typeface="Arial"/>
                <a:cs typeface="Arial"/>
                <a:sym typeface="Arial"/>
              </a:rPr>
              <a:t>storing data/applications on remote servers</a:t>
            </a:r>
            <a:endParaRPr sz="2400">
              <a:solidFill>
                <a:srgbClr val="000000"/>
              </a:solidFill>
              <a:latin typeface="Arial"/>
              <a:ea typeface="Arial"/>
              <a:cs typeface="Arial"/>
              <a:sym typeface="Arial"/>
            </a:endParaRPr>
          </a:p>
          <a:p>
            <a:pPr marL="0" indent="0" algn="l"/>
            <a:r>
              <a:rPr lang="en" sz="2400">
                <a:solidFill>
                  <a:srgbClr val="000000"/>
                </a:solidFill>
                <a:latin typeface="Arial"/>
                <a:ea typeface="Arial"/>
                <a:cs typeface="Arial"/>
                <a:sym typeface="Arial"/>
              </a:rPr>
              <a:t>                                 Processing data/applications from servers</a:t>
            </a:r>
            <a:endParaRPr sz="2400">
              <a:solidFill>
                <a:srgbClr val="000000"/>
              </a:solidFill>
              <a:latin typeface="Arial"/>
              <a:ea typeface="Arial"/>
              <a:cs typeface="Arial"/>
              <a:sym typeface="Arial"/>
            </a:endParaRPr>
          </a:p>
          <a:p>
            <a:pPr marL="0" indent="0" algn="l"/>
            <a:r>
              <a:rPr lang="en" sz="2400">
                <a:solidFill>
                  <a:srgbClr val="000000"/>
                </a:solidFill>
                <a:latin typeface="Arial"/>
                <a:ea typeface="Arial"/>
                <a:cs typeface="Arial"/>
                <a:sym typeface="Arial"/>
              </a:rPr>
              <a:t>                                 Accessing data/applications via internet.</a:t>
            </a:r>
            <a:endParaRPr sz="2400">
              <a:solidFill>
                <a:srgbClr val="000000"/>
              </a:solidFill>
              <a:latin typeface="Arial"/>
              <a:ea typeface="Arial"/>
              <a:cs typeface="Arial"/>
              <a:sym typeface="Arial"/>
            </a:endParaRPr>
          </a:p>
          <a:p>
            <a:pPr marL="0" indent="0" algn="l"/>
            <a:r>
              <a:rPr lang="en" sz="2400">
                <a:solidFill>
                  <a:srgbClr val="000000"/>
                </a:solidFill>
                <a:highlight>
                  <a:schemeClr val="dk1"/>
                </a:highlight>
                <a:latin typeface="Arial"/>
                <a:ea typeface="Arial"/>
                <a:cs typeface="Arial"/>
                <a:sym typeface="Arial"/>
              </a:rPr>
              <a:t>It contains 2 models: </a:t>
            </a:r>
            <a:endParaRPr sz="2400">
              <a:solidFill>
                <a:srgbClr val="000000"/>
              </a:solidFill>
              <a:highlight>
                <a:schemeClr val="dk1"/>
              </a:highlight>
              <a:latin typeface="Arial"/>
              <a:ea typeface="Arial"/>
              <a:cs typeface="Arial"/>
              <a:sym typeface="Arial"/>
            </a:endParaRPr>
          </a:p>
          <a:p>
            <a:pPr marL="0" indent="0" algn="l"/>
            <a:r>
              <a:rPr lang="en" sz="2400">
                <a:solidFill>
                  <a:srgbClr val="000000"/>
                </a:solidFill>
                <a:highlight>
                  <a:schemeClr val="dk1"/>
                </a:highlight>
                <a:latin typeface="Arial"/>
                <a:ea typeface="Arial"/>
                <a:cs typeface="Arial"/>
                <a:sym typeface="Arial"/>
              </a:rPr>
              <a:t>          </a:t>
            </a:r>
            <a:r>
              <a:rPr lang="en" sz="2400" b="1">
                <a:solidFill>
                  <a:srgbClr val="000000"/>
                </a:solidFill>
                <a:highlight>
                  <a:schemeClr val="dk1"/>
                </a:highlight>
                <a:latin typeface="Arial"/>
                <a:ea typeface="Arial"/>
                <a:cs typeface="Arial"/>
                <a:sym typeface="Arial"/>
              </a:rPr>
              <a:t>Service model: </a:t>
            </a:r>
            <a:r>
              <a:rPr lang="en" sz="2400">
                <a:solidFill>
                  <a:srgbClr val="000000"/>
                </a:solidFill>
                <a:highlight>
                  <a:schemeClr val="dk1"/>
                </a:highlight>
                <a:latin typeface="Arial"/>
                <a:ea typeface="Arial"/>
                <a:cs typeface="Arial"/>
                <a:sym typeface="Arial"/>
              </a:rPr>
              <a:t>it contains 3 types</a:t>
            </a:r>
            <a:endParaRPr sz="2400">
              <a:solidFill>
                <a:srgbClr val="000000"/>
              </a:solidFill>
              <a:highlight>
                <a:schemeClr val="dk1"/>
              </a:highlight>
              <a:latin typeface="Arial"/>
              <a:ea typeface="Arial"/>
              <a:cs typeface="Arial"/>
              <a:sym typeface="Arial"/>
            </a:endParaRPr>
          </a:p>
          <a:p>
            <a:pPr marL="0" indent="0" algn="l"/>
            <a:r>
              <a:rPr lang="en" sz="2400">
                <a:solidFill>
                  <a:srgbClr val="000000"/>
                </a:solidFill>
                <a:highlight>
                  <a:schemeClr val="dk1"/>
                </a:highlight>
                <a:latin typeface="Arial"/>
                <a:ea typeface="Arial"/>
                <a:cs typeface="Arial"/>
                <a:sym typeface="Arial"/>
              </a:rPr>
              <a:t>                                     1.iaas</a:t>
            </a:r>
            <a:endParaRPr sz="2400">
              <a:solidFill>
                <a:srgbClr val="000000"/>
              </a:solidFill>
              <a:highlight>
                <a:schemeClr val="dk1"/>
              </a:highlight>
              <a:latin typeface="Arial"/>
              <a:ea typeface="Arial"/>
              <a:cs typeface="Arial"/>
              <a:sym typeface="Arial"/>
            </a:endParaRPr>
          </a:p>
          <a:p>
            <a:pPr marL="0" indent="0" algn="l"/>
            <a:r>
              <a:rPr lang="en" sz="2400">
                <a:solidFill>
                  <a:srgbClr val="000000"/>
                </a:solidFill>
                <a:highlight>
                  <a:schemeClr val="dk1"/>
                </a:highlight>
                <a:latin typeface="Arial"/>
                <a:ea typeface="Arial"/>
                <a:cs typeface="Arial"/>
                <a:sym typeface="Arial"/>
              </a:rPr>
              <a:t>                                     2.paas</a:t>
            </a:r>
            <a:endParaRPr sz="2400">
              <a:solidFill>
                <a:srgbClr val="000000"/>
              </a:solidFill>
              <a:highlight>
                <a:schemeClr val="dk1"/>
              </a:highlight>
              <a:latin typeface="Arial"/>
              <a:ea typeface="Arial"/>
              <a:cs typeface="Arial"/>
              <a:sym typeface="Arial"/>
            </a:endParaRPr>
          </a:p>
          <a:p>
            <a:pPr marL="0" indent="0" algn="l"/>
            <a:r>
              <a:rPr lang="en" sz="2400">
                <a:solidFill>
                  <a:srgbClr val="000000"/>
                </a:solidFill>
                <a:highlight>
                  <a:schemeClr val="dk1"/>
                </a:highlight>
                <a:latin typeface="Arial"/>
                <a:ea typeface="Arial"/>
                <a:cs typeface="Arial"/>
                <a:sym typeface="Arial"/>
              </a:rPr>
              <a:t>                                     3.saas</a:t>
            </a:r>
            <a:endParaRPr sz="2400">
              <a:solidFill>
                <a:srgbClr val="000000"/>
              </a:solidFill>
              <a:highlight>
                <a:schemeClr val="dk1"/>
              </a:highlight>
              <a:latin typeface="Arial"/>
              <a:ea typeface="Arial"/>
              <a:cs typeface="Arial"/>
              <a:sym typeface="Arial"/>
            </a:endParaRPr>
          </a:p>
          <a:p>
            <a:pPr marL="0" indent="0" algn="l"/>
            <a:endParaRPr>
              <a:solidFill>
                <a:srgbClr val="FFFFFF"/>
              </a:solidFill>
              <a:highlight>
                <a:schemeClr val="dk1"/>
              </a:highlight>
            </a:endParaRPr>
          </a:p>
        </p:txBody>
      </p:sp>
      <p:pic>
        <p:nvPicPr>
          <p:cNvPr id="130" name="Google Shape;130;p13"/>
          <p:cNvPicPr preferRelativeResize="0"/>
          <p:nvPr/>
        </p:nvPicPr>
        <p:blipFill>
          <a:blip r:embed="rId3">
            <a:alphaModFix/>
          </a:blip>
          <a:stretch>
            <a:fillRect/>
          </a:stretch>
        </p:blipFill>
        <p:spPr>
          <a:xfrm>
            <a:off x="5984568" y="3600234"/>
            <a:ext cx="4658265" cy="23356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rot="-837" flipH="1">
            <a:off x="711200" y="494600"/>
            <a:ext cx="4927600" cy="978400"/>
          </a:xfrm>
          <a:prstGeom prst="rect">
            <a:avLst/>
          </a:prstGeom>
        </p:spPr>
        <p:txBody>
          <a:bodyPr spcFirstLastPara="1" wrap="square" lIns="121900" tIns="121900" rIns="121900" bIns="121900" anchor="t" anchorCtr="0">
            <a:noAutofit/>
          </a:bodyPr>
          <a:lstStyle/>
          <a:p>
            <a:r>
              <a:rPr lang="en"/>
              <a:t>Cloud computing</a:t>
            </a:r>
            <a:endParaRPr/>
          </a:p>
        </p:txBody>
      </p:sp>
      <p:sp>
        <p:nvSpPr>
          <p:cNvPr id="136" name="Google Shape;136;p14"/>
          <p:cNvSpPr txBox="1">
            <a:spLocks noGrp="1"/>
          </p:cNvSpPr>
          <p:nvPr>
            <p:ph type="body" idx="1"/>
          </p:nvPr>
        </p:nvSpPr>
        <p:spPr>
          <a:xfrm>
            <a:off x="431800" y="1320800"/>
            <a:ext cx="10947600" cy="5130800"/>
          </a:xfrm>
          <a:prstGeom prst="rect">
            <a:avLst/>
          </a:prstGeom>
        </p:spPr>
        <p:txBody>
          <a:bodyPr spcFirstLastPara="1" wrap="square" lIns="121900" tIns="121900" rIns="121900" bIns="121900" anchor="t" anchorCtr="0">
            <a:noAutofit/>
          </a:bodyPr>
          <a:lstStyle/>
          <a:p>
            <a:pPr marL="0" indent="0">
              <a:buNone/>
            </a:pPr>
            <a:r>
              <a:rPr lang="en" sz="1467">
                <a:solidFill>
                  <a:srgbClr val="000000"/>
                </a:solidFill>
                <a:latin typeface="Arial"/>
                <a:ea typeface="Arial"/>
                <a:cs typeface="Arial"/>
                <a:sym typeface="Arial"/>
              </a:rPr>
              <a:t>‌</a:t>
            </a:r>
            <a:r>
              <a:rPr lang="en" sz="2400" b="1">
                <a:solidFill>
                  <a:srgbClr val="000000"/>
                </a:solidFill>
                <a:latin typeface="Arial"/>
                <a:ea typeface="Arial"/>
                <a:cs typeface="Arial"/>
                <a:sym typeface="Arial"/>
              </a:rPr>
              <a:t>Deployment models</a:t>
            </a:r>
            <a:r>
              <a:rPr lang="en" sz="2400">
                <a:solidFill>
                  <a:srgbClr val="000000"/>
                </a:solidFill>
                <a:latin typeface="Arial"/>
                <a:ea typeface="Arial"/>
                <a:cs typeface="Arial"/>
                <a:sym typeface="Arial"/>
              </a:rPr>
              <a:t>: there are 3 types of models</a:t>
            </a:r>
            <a:endParaRPr sz="2400">
              <a:solidFill>
                <a:srgbClr val="000000"/>
              </a:solidFill>
              <a:latin typeface="Arial"/>
              <a:ea typeface="Arial"/>
              <a:cs typeface="Arial"/>
              <a:sym typeface="Arial"/>
            </a:endParaRPr>
          </a:p>
          <a:p>
            <a:pPr marL="0" indent="0">
              <a:spcBef>
                <a:spcPts val="2133"/>
              </a:spcBef>
              <a:buNone/>
            </a:pPr>
            <a:r>
              <a:rPr lang="en" sz="2400">
                <a:solidFill>
                  <a:srgbClr val="000000"/>
                </a:solidFill>
                <a:latin typeface="Arial"/>
                <a:ea typeface="Arial"/>
                <a:cs typeface="Arial"/>
                <a:sym typeface="Arial"/>
              </a:rPr>
              <a:t>1.public cloud 2.private cloud 3.hybrid cloud</a:t>
            </a:r>
            <a:endParaRPr sz="2400">
              <a:solidFill>
                <a:srgbClr val="000000"/>
              </a:solidFill>
              <a:latin typeface="Arial"/>
              <a:ea typeface="Arial"/>
              <a:cs typeface="Arial"/>
              <a:sym typeface="Arial"/>
            </a:endParaRPr>
          </a:p>
          <a:p>
            <a:pPr marL="0" indent="0">
              <a:spcBef>
                <a:spcPts val="2133"/>
              </a:spcBef>
              <a:buNone/>
            </a:pPr>
            <a:r>
              <a:rPr lang="en" sz="2400" b="1">
                <a:solidFill>
                  <a:srgbClr val="000000"/>
                </a:solidFill>
                <a:latin typeface="Arial"/>
                <a:ea typeface="Arial"/>
                <a:cs typeface="Arial"/>
                <a:sym typeface="Arial"/>
              </a:rPr>
              <a:t>Applications of cloud computing:           </a:t>
            </a:r>
            <a:endParaRPr sz="2400" b="1">
              <a:solidFill>
                <a:srgbClr val="000000"/>
              </a:solidFill>
              <a:latin typeface="Arial"/>
              <a:ea typeface="Arial"/>
              <a:cs typeface="Arial"/>
              <a:sym typeface="Arial"/>
            </a:endParaRPr>
          </a:p>
          <a:p>
            <a:pPr marL="0" indent="0">
              <a:spcBef>
                <a:spcPts val="2133"/>
              </a:spcBef>
              <a:buNone/>
            </a:pPr>
            <a:r>
              <a:rPr lang="en" sz="2400">
                <a:solidFill>
                  <a:srgbClr val="000000"/>
                </a:solidFill>
                <a:latin typeface="Arial"/>
                <a:ea typeface="Arial"/>
                <a:cs typeface="Arial"/>
                <a:sym typeface="Arial"/>
              </a:rPr>
              <a:t>1.data storage</a:t>
            </a:r>
            <a:endParaRPr sz="2400">
              <a:solidFill>
                <a:srgbClr val="000000"/>
              </a:solidFill>
              <a:latin typeface="Arial"/>
              <a:ea typeface="Arial"/>
              <a:cs typeface="Arial"/>
              <a:sym typeface="Arial"/>
            </a:endParaRPr>
          </a:p>
          <a:p>
            <a:pPr marL="0" indent="0">
              <a:spcBef>
                <a:spcPts val="2133"/>
              </a:spcBef>
              <a:buNone/>
            </a:pPr>
            <a:r>
              <a:rPr lang="en" sz="2400">
                <a:solidFill>
                  <a:srgbClr val="000000"/>
                </a:solidFill>
                <a:latin typeface="Arial"/>
                <a:ea typeface="Arial"/>
                <a:cs typeface="Arial"/>
                <a:sym typeface="Arial"/>
              </a:rPr>
              <a:t>2.business</a:t>
            </a:r>
            <a:endParaRPr sz="2400">
              <a:solidFill>
                <a:srgbClr val="000000"/>
              </a:solidFill>
              <a:latin typeface="Arial"/>
              <a:ea typeface="Arial"/>
              <a:cs typeface="Arial"/>
              <a:sym typeface="Arial"/>
            </a:endParaRPr>
          </a:p>
          <a:p>
            <a:pPr marL="0" indent="0">
              <a:spcBef>
                <a:spcPts val="2133"/>
              </a:spcBef>
              <a:buNone/>
            </a:pPr>
            <a:r>
              <a:rPr lang="en" sz="2400">
                <a:solidFill>
                  <a:srgbClr val="000000"/>
                </a:solidFill>
                <a:latin typeface="Arial"/>
                <a:ea typeface="Arial"/>
                <a:cs typeface="Arial"/>
                <a:sym typeface="Arial"/>
              </a:rPr>
              <a:t>3.social networking</a:t>
            </a:r>
            <a:endParaRPr sz="2400">
              <a:solidFill>
                <a:srgbClr val="000000"/>
              </a:solidFill>
              <a:latin typeface="Arial"/>
              <a:ea typeface="Arial"/>
              <a:cs typeface="Arial"/>
              <a:sym typeface="Arial"/>
            </a:endParaRPr>
          </a:p>
          <a:p>
            <a:pPr marL="0" indent="0">
              <a:spcBef>
                <a:spcPts val="2133"/>
              </a:spcBef>
              <a:buNone/>
            </a:pPr>
            <a:r>
              <a:rPr lang="en" sz="2400">
                <a:solidFill>
                  <a:srgbClr val="000000"/>
                </a:solidFill>
                <a:latin typeface="Arial"/>
                <a:ea typeface="Arial"/>
                <a:cs typeface="Arial"/>
                <a:sym typeface="Arial"/>
              </a:rPr>
              <a:t>4.education etc </a:t>
            </a:r>
            <a:endParaRPr sz="2400">
              <a:solidFill>
                <a:srgbClr val="000000"/>
              </a:solidFill>
              <a:latin typeface="Arial"/>
              <a:ea typeface="Arial"/>
              <a:cs typeface="Arial"/>
              <a:sym typeface="Arial"/>
            </a:endParaRPr>
          </a:p>
          <a:p>
            <a:pPr marL="0" indent="0">
              <a:spcBef>
                <a:spcPts val="2133"/>
              </a:spcBef>
              <a:spcAft>
                <a:spcPts val="2133"/>
              </a:spcAft>
              <a:buNone/>
            </a:pPr>
            <a:endParaRPr/>
          </a:p>
        </p:txBody>
      </p:sp>
      <p:pic>
        <p:nvPicPr>
          <p:cNvPr id="137" name="Google Shape;137;p14"/>
          <p:cNvPicPr preferRelativeResize="0"/>
          <p:nvPr/>
        </p:nvPicPr>
        <p:blipFill>
          <a:blip r:embed="rId3">
            <a:alphaModFix/>
          </a:blip>
          <a:stretch>
            <a:fillRect/>
          </a:stretch>
        </p:blipFill>
        <p:spPr>
          <a:xfrm>
            <a:off x="5156200" y="3429001"/>
            <a:ext cx="6578600" cy="257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01BF0B-5B00-4F30-9CB3-58F0E2C76529}"/>
              </a:ext>
            </a:extLst>
          </p:cNvPr>
          <p:cNvSpPr txBox="1"/>
          <p:nvPr/>
        </p:nvSpPr>
        <p:spPr>
          <a:xfrm>
            <a:off x="3047215" y="2969691"/>
            <a:ext cx="6094428"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400" dirty="0">
                <a:ln w="0"/>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latin typeface="Calibri" panose="020F0502020204030204"/>
              </a:rPr>
              <a:t>MACHINE LEARNING</a:t>
            </a:r>
            <a:endParaRPr kumimoji="0" lang="en-US" sz="54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uLnTx/>
              <a:uFillTx/>
              <a:latin typeface="Calibri" panose="020F0502020204030204"/>
              <a:ea typeface="+mn-ea"/>
              <a:cs typeface="+mn-cs"/>
            </a:endParaRPr>
          </a:p>
        </p:txBody>
      </p:sp>
    </p:spTree>
    <p:extLst>
      <p:ext uri="{BB962C8B-B14F-4D97-AF65-F5344CB8AC3E}">
        <p14:creationId xmlns:p14="http://schemas.microsoft.com/office/powerpoint/2010/main" val="3767013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MACHINE LEARNING</a:t>
            </a:r>
            <a:endParaRPr lang="en-US" b="1" dirty="0"/>
          </a:p>
        </p:txBody>
      </p:sp>
    </p:spTree>
  </p:cSld>
  <p:clrMapOvr>
    <a:masterClrMapping/>
  </p:clrMapOvr>
</p:sld>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3.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565</Words>
  <Application>Microsoft Office PowerPoint</Application>
  <PresentationFormat>Widescreen</PresentationFormat>
  <Paragraphs>88</Paragraphs>
  <Slides>17</Slides>
  <Notes>2</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17</vt:i4>
      </vt:variant>
    </vt:vector>
  </HeadingPairs>
  <TitlesOfParts>
    <vt:vector size="35" baseType="lpstr">
      <vt:lpstr>Arial</vt:lpstr>
      <vt:lpstr>Avenir Next LT Pro</vt:lpstr>
      <vt:lpstr>Avenir Next LT Pro Light</vt:lpstr>
      <vt:lpstr>Calibri</vt:lpstr>
      <vt:lpstr>Calibri Light</vt:lpstr>
      <vt:lpstr>erdana</vt:lpstr>
      <vt:lpstr>Georgia</vt:lpstr>
      <vt:lpstr>Impact</vt:lpstr>
      <vt:lpstr>Nunito</vt:lpstr>
      <vt:lpstr>Rockwell</vt:lpstr>
      <vt:lpstr>Sitka Subheading</vt:lpstr>
      <vt:lpstr>Wingdings</vt:lpstr>
      <vt:lpstr>Wingdings 2</vt:lpstr>
      <vt:lpstr>Office Theme</vt:lpstr>
      <vt:lpstr>PebbleVTI</vt:lpstr>
      <vt:lpstr>Shift</vt:lpstr>
      <vt:lpstr>Civic</vt:lpstr>
      <vt:lpstr>Foundry</vt:lpstr>
      <vt:lpstr>PowerPoint Presentation</vt:lpstr>
      <vt:lpstr>         </vt:lpstr>
      <vt:lpstr>PowerPoint Presentation</vt:lpstr>
      <vt:lpstr>PowerPoint Presentation</vt:lpstr>
      <vt:lpstr>PowerPoint Presentation</vt:lpstr>
      <vt:lpstr>Cloud computing </vt:lpstr>
      <vt:lpstr>Cloud computing</vt:lpstr>
      <vt:lpstr>PowerPoint Presentation</vt:lpstr>
      <vt:lpstr>MACHINE LEARNING</vt:lpstr>
      <vt:lpstr>WHAT IS MACHINE LEARNING</vt:lpstr>
      <vt:lpstr>PowerPoint Presentation</vt:lpstr>
      <vt:lpstr>ML for cyber security</vt:lpstr>
      <vt:lpstr>PowerPoint Presentation</vt:lpstr>
      <vt:lpstr>          Big Data is also data but with a huge size. Big Data is a term used to describe a collection of data that is huge in volume and yet growing exponentially with time. In short such data is so large and complex that none of the traditional data management tools are able to store it orprocess it efficiently.</vt:lpstr>
      <vt:lpstr>Types Of Big Data </vt:lpstr>
      <vt:lpstr>PowerPoint Presentation</vt:lpstr>
      <vt:lpstr> Benefits of Big Data Processing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Kalyan Venkatesh</dc:creator>
  <cp:lastModifiedBy>Kalyan Venkatesh</cp:lastModifiedBy>
  <cp:revision>3</cp:revision>
  <dcterms:created xsi:type="dcterms:W3CDTF">2020-11-30T14:58:17Z</dcterms:created>
  <dcterms:modified xsi:type="dcterms:W3CDTF">2020-12-09T09:12:41Z</dcterms:modified>
</cp:coreProperties>
</file>