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DF45-37A1-BF41-9FCE-B6A5DF0F5EDC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418A-E3AB-8B45-AFD3-83E72AEE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-intersection of…and computer engineering</a:t>
            </a:r>
          </a:p>
          <a:p>
            <a:r>
              <a:rPr lang="en-US" dirty="0" smtClean="0"/>
              <a:t>-create a</a:t>
            </a:r>
            <a:r>
              <a:rPr lang="en-US" baseline="0" dirty="0" smtClean="0"/>
              <a:t> model that will take in data and learn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features are</a:t>
            </a:r>
            <a:r>
              <a:rPr lang="en-US" baseline="0" dirty="0" smtClean="0"/>
              <a:t> useful, predict values on both categorical and continuous data, and figure out if any patterns exist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-Class: representation of the relationship between the instances and their features. Could</a:t>
            </a:r>
            <a:r>
              <a:rPr lang="en-US" baseline="0" dirty="0" smtClean="0"/>
              <a:t> be a label, a regression line, or a cluster.</a:t>
            </a:r>
          </a:p>
          <a:p>
            <a:r>
              <a:rPr lang="en-US" baseline="0" dirty="0" smtClean="0"/>
              <a:t>-cat: discrete/finite. Spam/not spam. Nominal like red blue green, or ordinal, meaning hierarchy, like s-m-l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-estimator</a:t>
            </a:r>
            <a:r>
              <a:rPr lang="en-US" baseline="0" dirty="0" smtClean="0"/>
              <a:t> learns link bet the instances and their classes</a:t>
            </a:r>
          </a:p>
          <a:p>
            <a:r>
              <a:rPr lang="en-US" baseline="0" dirty="0" smtClean="0"/>
              <a:t>-going to focus on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-pull out </a:t>
            </a:r>
            <a:r>
              <a:rPr lang="en-US" dirty="0" err="1" smtClean="0"/>
              <a:t>rel</a:t>
            </a:r>
            <a:endParaRPr lang="en-US" dirty="0" smtClean="0"/>
          </a:p>
          <a:p>
            <a:r>
              <a:rPr lang="en-US" dirty="0" smtClean="0"/>
              <a:t>-features == dimensions</a:t>
            </a:r>
          </a:p>
          <a:p>
            <a:r>
              <a:rPr lang="en-US" dirty="0" smtClean="0"/>
              <a:t>-focus on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-NN: rep of CNS: rep networks</a:t>
            </a:r>
            <a:r>
              <a:rPr lang="en-US" baseline="0" dirty="0" smtClean="0"/>
              <a:t> as systems of…</a:t>
            </a:r>
          </a:p>
          <a:p>
            <a:r>
              <a:rPr lang="en-US" baseline="0" dirty="0" smtClean="0"/>
              <a:t>-let’s get into 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C644-8D75-A848-B6FF-594B8CAF1B37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What is Machine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Labeled data</a:t>
            </a:r>
          </a:p>
          <a:p>
            <a:r>
              <a:rPr lang="en-US" sz="2800" dirty="0" smtClean="0"/>
              <a:t>You know what you’re looking for</a:t>
            </a:r>
          </a:p>
          <a:p>
            <a:r>
              <a:rPr lang="en-US" sz="2800" dirty="0"/>
              <a:t>Classification: predict categorical labels	</a:t>
            </a:r>
          </a:p>
          <a:p>
            <a:r>
              <a:rPr lang="en-US" sz="2800" dirty="0"/>
              <a:t>Regression: predict continuous target variables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Screen Shot 2013-11-07 at 4.10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83" y="3735756"/>
            <a:ext cx="3507017" cy="2741244"/>
          </a:xfrm>
          <a:prstGeom prst="rect">
            <a:avLst/>
          </a:prstGeom>
        </p:spPr>
      </p:pic>
      <p:pic>
        <p:nvPicPr>
          <p:cNvPr id="5" name="Picture 4" descr="digit_classific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6" y="3618654"/>
            <a:ext cx="4115540" cy="3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Unlabeled data</a:t>
            </a:r>
          </a:p>
          <a:p>
            <a:r>
              <a:rPr lang="en-US" sz="2800" dirty="0" smtClean="0"/>
              <a:t>You might have no idea what you’re looking for</a:t>
            </a:r>
          </a:p>
          <a:p>
            <a:r>
              <a:rPr lang="en-US" sz="2800" dirty="0" smtClean="0"/>
              <a:t>Clustering: splitting </a:t>
            </a:r>
            <a:r>
              <a:rPr lang="en-US" sz="2800" dirty="0"/>
              <a:t>observations into </a:t>
            </a:r>
            <a:r>
              <a:rPr lang="en-US" sz="2800" dirty="0" smtClean="0"/>
              <a:t>groups</a:t>
            </a:r>
          </a:p>
          <a:p>
            <a:r>
              <a:rPr lang="en-US" sz="2800" dirty="0" smtClean="0"/>
              <a:t>Dimensionality </a:t>
            </a:r>
            <a:r>
              <a:rPr lang="en-US" sz="2800" dirty="0"/>
              <a:t>reduction: </a:t>
            </a:r>
            <a:r>
              <a:rPr lang="en-US" sz="2800" dirty="0" smtClean="0"/>
              <a:t>flatten data to fewer dimensions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figure_2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046813"/>
            <a:ext cx="3676464" cy="2658957"/>
          </a:xfrm>
          <a:prstGeom prst="rect">
            <a:avLst/>
          </a:prstGeom>
        </p:spPr>
      </p:pic>
      <p:pic>
        <p:nvPicPr>
          <p:cNvPr id="5" name="Picture 4" descr="Screen Shot 2013-11-07 at 5.0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65" y="4476860"/>
            <a:ext cx="4048151" cy="19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Supervised</a:t>
            </a:r>
          </a:p>
          <a:p>
            <a:r>
              <a:rPr lang="en-US" sz="2800" dirty="0" smtClean="0"/>
              <a:t>Unsupervised</a:t>
            </a:r>
          </a:p>
          <a:p>
            <a:r>
              <a:rPr lang="en-US" sz="2800" dirty="0" smtClean="0"/>
              <a:t>Semi-supervised</a:t>
            </a:r>
          </a:p>
          <a:p>
            <a:r>
              <a:rPr lang="en-US" sz="2800" dirty="0" smtClean="0"/>
              <a:t>Reinforcement learning</a:t>
            </a:r>
          </a:p>
          <a:p>
            <a:r>
              <a:rPr lang="en-US" sz="2800" dirty="0" smtClean="0"/>
              <a:t>Neural networks</a:t>
            </a:r>
          </a:p>
          <a:p>
            <a:r>
              <a:rPr lang="en-US" sz="2800" dirty="0" smtClean="0"/>
              <a:t>…and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38122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this video</a:t>
            </a:r>
          </a:p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What’s my background?</a:t>
            </a:r>
          </a:p>
          <a:p>
            <a:r>
              <a:rPr lang="en-US" dirty="0" smtClean="0"/>
              <a:t>Where do I work?</a:t>
            </a:r>
          </a:p>
          <a:p>
            <a:pPr lvl="1"/>
            <a:r>
              <a:rPr lang="en-US" dirty="0" smtClean="0"/>
              <a:t>How do I use Python</a:t>
            </a:r>
          </a:p>
          <a:p>
            <a:r>
              <a:rPr lang="en-US" dirty="0" smtClean="0"/>
              <a:t>Why am I making this tutorial?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this video for?</a:t>
            </a:r>
          </a:p>
          <a:p>
            <a:r>
              <a:rPr lang="en-US" dirty="0" smtClean="0"/>
              <a:t>What will you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you learn today?</a:t>
            </a:r>
          </a:p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What is machine learning?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Set up the environment</a:t>
            </a:r>
          </a:p>
          <a:p>
            <a:pPr lvl="1"/>
            <a:r>
              <a:rPr lang="en-US" dirty="0" smtClean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174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continued: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Random forests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0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of algorithms that learn from examples</a:t>
            </a:r>
          </a:p>
          <a:p>
            <a:r>
              <a:rPr lang="en-US" sz="2800" dirty="0" smtClean="0"/>
              <a:t>Representation and generalization</a:t>
            </a:r>
          </a:p>
        </p:txBody>
      </p:sp>
      <p:pic>
        <p:nvPicPr>
          <p:cNvPr id="6" name="Picture 5" descr="ML_ven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3340100"/>
            <a:ext cx="3276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Useful in every day life</a:t>
            </a:r>
          </a:p>
          <a:p>
            <a:pPr lvl="1"/>
            <a:r>
              <a:rPr lang="en-US" sz="2400" dirty="0" smtClean="0"/>
              <a:t>Email spam, handwriting analysis, stock market analysis, Netflix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Especially useful in data analysis</a:t>
            </a:r>
          </a:p>
          <a:p>
            <a:pPr lvl="1"/>
            <a:r>
              <a:rPr lang="en-US" sz="2400" dirty="0" smtClean="0"/>
              <a:t>Feature extraction, linear regression, classification,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46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Instance/observation/data point</a:t>
            </a:r>
            <a:endParaRPr lang="en-US" sz="2800" dirty="0" smtClean="0"/>
          </a:p>
          <a:p>
            <a:r>
              <a:rPr lang="en-US" sz="2800" dirty="0" smtClean="0"/>
              <a:t>Feature</a:t>
            </a:r>
          </a:p>
          <a:p>
            <a:r>
              <a:rPr lang="en-US" sz="2800" dirty="0" smtClean="0"/>
              <a:t>Class</a:t>
            </a:r>
            <a:endParaRPr lang="en-US" dirty="0" smtClean="0"/>
          </a:p>
          <a:p>
            <a:r>
              <a:rPr lang="en-US" sz="2800" dirty="0" smtClean="0"/>
              <a:t>Categorical</a:t>
            </a:r>
          </a:p>
          <a:p>
            <a:pPr lvl="1"/>
            <a:r>
              <a:rPr lang="en-US" sz="2400" dirty="0" smtClean="0"/>
              <a:t>Nominal</a:t>
            </a:r>
          </a:p>
          <a:p>
            <a:pPr lvl="1"/>
            <a:r>
              <a:rPr lang="en-US" sz="2400" dirty="0" smtClean="0"/>
              <a:t>Ordinal</a:t>
            </a:r>
          </a:p>
          <a:p>
            <a:r>
              <a:rPr lang="en-US" sz="2800" dirty="0" smtClean="0"/>
              <a:t>Continuous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56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Supervised learning</a:t>
            </a:r>
          </a:p>
          <a:p>
            <a:pPr lvl="1"/>
            <a:r>
              <a:rPr lang="en-US" sz="2600" dirty="0" smtClean="0"/>
              <a:t>Classification and regression</a:t>
            </a:r>
          </a:p>
          <a:p>
            <a:r>
              <a:rPr lang="en-US" sz="2800" dirty="0" smtClean="0"/>
              <a:t>Unsupervised learning</a:t>
            </a:r>
          </a:p>
          <a:p>
            <a:pPr lvl="1"/>
            <a:r>
              <a:rPr lang="en-US" sz="2600" dirty="0" smtClean="0"/>
              <a:t>Clustering and dimensionality reduction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391</Words>
  <Application>Microsoft Macintosh PowerPoint</Application>
  <PresentationFormat>On-screen Show (4:3)</PresentationFormat>
  <Paragraphs>86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and What is Machine Learning?</vt:lpstr>
      <vt:lpstr>Welcome!</vt:lpstr>
      <vt:lpstr>About this video</vt:lpstr>
      <vt:lpstr>About this Video</vt:lpstr>
      <vt:lpstr>About this video</vt:lpstr>
      <vt:lpstr>What is machine learning?</vt:lpstr>
      <vt:lpstr>Why should we care?</vt:lpstr>
      <vt:lpstr>Machine Learning Vocab</vt:lpstr>
      <vt:lpstr>Machine learning</vt:lpstr>
      <vt:lpstr>Supervised learning</vt:lpstr>
      <vt:lpstr>Unsupervised learning</vt:lpstr>
      <vt:lpstr>Machine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What is Machine Learning?</dc:title>
  <dc:creator>Sarah</dc:creator>
  <cp:lastModifiedBy>Sarah</cp:lastModifiedBy>
  <cp:revision>2</cp:revision>
  <dcterms:created xsi:type="dcterms:W3CDTF">2014-08-19T17:14:13Z</dcterms:created>
  <dcterms:modified xsi:type="dcterms:W3CDTF">2014-08-19T17:23:19Z</dcterms:modified>
</cp:coreProperties>
</file>