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4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78E2-C8E6-724A-A168-F9774BEF0DF4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17FA-6D96-4241-B982-43BA216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 Set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3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0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? Pandas?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Environment Set Up</vt:lpstr>
      <vt:lpstr>Setting up your environment</vt:lpstr>
      <vt:lpstr>Setting up your environment</vt:lpstr>
      <vt:lpstr>Setting up your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 Up</dc:title>
  <dc:creator>Sarah</dc:creator>
  <cp:lastModifiedBy>Sarah</cp:lastModifiedBy>
  <cp:revision>1</cp:revision>
  <dcterms:created xsi:type="dcterms:W3CDTF">2014-08-19T17:43:02Z</dcterms:created>
  <dcterms:modified xsi:type="dcterms:W3CDTF">2014-08-19T17:47:17Z</dcterms:modified>
</cp:coreProperties>
</file>