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074E-C8F3-8046-B528-6544871FE185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B36A-60F5-2F45-AB9C-7A7E7CB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supervised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Labeled data/know what you’re looking for</a:t>
            </a:r>
          </a:p>
          <a:p>
            <a:r>
              <a:rPr lang="en-US" dirty="0" smtClean="0"/>
              <a:t>When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Random forests, </a:t>
            </a:r>
            <a:r>
              <a:rPr lang="en-US" dirty="0" err="1" smtClean="0"/>
              <a:t>kNN</a:t>
            </a:r>
            <a:r>
              <a:rPr lang="en-US" dirty="0" smtClean="0"/>
              <a:t>, NB, SVM,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Regression</a:t>
            </a:r>
            <a:endParaRPr lang="en-US" dirty="0"/>
          </a:p>
          <a:p>
            <a:pPr lvl="1"/>
            <a:r>
              <a:rPr lang="en-US" dirty="0" smtClean="0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684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Supervised Learning</vt:lpstr>
      <vt:lpstr>What is supervised learning?</vt:lpstr>
      <vt:lpstr>Supervised learning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Sarah</dc:creator>
  <cp:lastModifiedBy>Sarah</cp:lastModifiedBy>
  <cp:revision>1</cp:revision>
  <dcterms:created xsi:type="dcterms:W3CDTF">2014-08-20T00:59:18Z</dcterms:created>
  <dcterms:modified xsi:type="dcterms:W3CDTF">2014-08-20T01:03:12Z</dcterms:modified>
</cp:coreProperties>
</file>