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2566-4675-0749-AB09-AD3F5B4B398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98D8-AA38-4049-B7F0-E288C5FB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cuisine: Italian, French, Japanese</a:t>
            </a:r>
          </a:p>
          <a:p>
            <a:r>
              <a:rPr lang="en-US" dirty="0" smtClean="0"/>
              <a:t>Two distances: Close, Far</a:t>
            </a:r>
          </a:p>
          <a:p>
            <a:r>
              <a:rPr lang="en-US" dirty="0"/>
              <a:t>Four ratings: Bad, Mediocre, Good, </a:t>
            </a:r>
            <a:r>
              <a:rPr lang="en-US" dirty="0" smtClean="0"/>
              <a:t>Great</a:t>
            </a:r>
          </a:p>
          <a:p>
            <a:r>
              <a:rPr lang="en-US" dirty="0" smtClean="0"/>
              <a:t>Possible observation</a:t>
            </a:r>
          </a:p>
          <a:p>
            <a:pPr lvl="1"/>
            <a:r>
              <a:rPr lang="en-US" dirty="0"/>
              <a:t>[Italian, Close, Great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[French, Far, Mediocre]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One-hot encoding: assigns 0s and 1s based on position</a:t>
            </a:r>
          </a:p>
          <a:p>
            <a:r>
              <a:rPr lang="en-US" dirty="0" smtClean="0"/>
              <a:t>Cuisines</a:t>
            </a:r>
          </a:p>
          <a:p>
            <a:pPr lvl="1"/>
            <a:r>
              <a:rPr lang="en-US" dirty="0" smtClean="0"/>
              <a:t>Italian: [1, 0, 0]</a:t>
            </a:r>
          </a:p>
          <a:p>
            <a:pPr lvl="1"/>
            <a:r>
              <a:rPr lang="en-US" dirty="0" smtClean="0"/>
              <a:t>French: [0, 1, 0]</a:t>
            </a:r>
          </a:p>
          <a:p>
            <a:pPr lvl="1"/>
            <a:r>
              <a:rPr lang="en-US" dirty="0" smtClean="0"/>
              <a:t>Japanese: [0, 0, 1]</a:t>
            </a:r>
          </a:p>
        </p:txBody>
      </p:sp>
    </p:spTree>
    <p:extLst>
      <p:ext uri="{BB962C8B-B14F-4D97-AF65-F5344CB8AC3E}">
        <p14:creationId xmlns:p14="http://schemas.microsoft.com/office/powerpoint/2010/main" val="34256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Close: [1, 0]</a:t>
            </a:r>
          </a:p>
          <a:p>
            <a:pPr lvl="1"/>
            <a:r>
              <a:rPr lang="en-US" dirty="0" smtClean="0"/>
              <a:t>Far: [0, 1]</a:t>
            </a:r>
          </a:p>
          <a:p>
            <a:r>
              <a:rPr lang="en-US" dirty="0" smtClean="0"/>
              <a:t>Ratings</a:t>
            </a:r>
          </a:p>
          <a:p>
            <a:pPr lvl="1"/>
            <a:r>
              <a:rPr lang="en-US" dirty="0" smtClean="0"/>
              <a:t>Bad: [1, 0, 0, 0]</a:t>
            </a:r>
          </a:p>
          <a:p>
            <a:pPr lvl="1"/>
            <a:r>
              <a:rPr lang="en-US" dirty="0" smtClean="0"/>
              <a:t>Mediocre: [0, 1, </a:t>
            </a:r>
            <a:r>
              <a:rPr lang="en-US" dirty="0"/>
              <a:t>0, 0]</a:t>
            </a:r>
            <a:endParaRPr lang="en-US" dirty="0" smtClean="0"/>
          </a:p>
          <a:p>
            <a:pPr lvl="1"/>
            <a:r>
              <a:rPr lang="en-US" dirty="0" smtClean="0"/>
              <a:t>Good: [0, 0, 1</a:t>
            </a:r>
            <a:r>
              <a:rPr lang="en-US" dirty="0"/>
              <a:t>, </a:t>
            </a:r>
            <a:r>
              <a:rPr lang="en-US" dirty="0" smtClean="0"/>
              <a:t>0]</a:t>
            </a:r>
          </a:p>
          <a:p>
            <a:pPr lvl="1"/>
            <a:r>
              <a:rPr lang="en-US" dirty="0" smtClean="0"/>
              <a:t>Great: [0</a:t>
            </a:r>
            <a:r>
              <a:rPr lang="en-US" dirty="0"/>
              <a:t>, 0, </a:t>
            </a:r>
            <a:r>
              <a:rPr lang="en-US" dirty="0" smtClean="0"/>
              <a:t>0,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Italian, Close, Great</a:t>
            </a:r>
          </a:p>
          <a:p>
            <a:r>
              <a:rPr lang="en-US" dirty="0" smtClean="0"/>
              <a:t>Becomes [</a:t>
            </a:r>
            <a:r>
              <a:rPr lang="en-US" dirty="0"/>
              <a:t>1, 0, </a:t>
            </a:r>
            <a:r>
              <a:rPr lang="en-US" dirty="0" smtClean="0"/>
              <a:t>0][1</a:t>
            </a:r>
            <a:r>
              <a:rPr lang="en-US" dirty="0"/>
              <a:t>, </a:t>
            </a:r>
            <a:r>
              <a:rPr lang="en-US" dirty="0" smtClean="0"/>
              <a:t>0][0</a:t>
            </a:r>
            <a:r>
              <a:rPr lang="en-US" dirty="0"/>
              <a:t>, 0, 0, 1</a:t>
            </a:r>
            <a:r>
              <a:rPr lang="en-US" dirty="0" smtClean="0"/>
              <a:t>]</a:t>
            </a:r>
          </a:p>
          <a:p>
            <a:r>
              <a:rPr lang="en-US" dirty="0" smtClean="0"/>
              <a:t>Flattened into [1, 0, 0, 1, 0, 0, 0, 0,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206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Preprocessing</vt:lpstr>
      <vt:lpstr>Encoding categorical data</vt:lpstr>
      <vt:lpstr>Encoding categorical data</vt:lpstr>
      <vt:lpstr>Encoding categorical data</vt:lpstr>
      <vt:lpstr>Encoding categorical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Sarah</dc:creator>
  <cp:lastModifiedBy>Sarah</cp:lastModifiedBy>
  <cp:revision>2</cp:revision>
  <dcterms:created xsi:type="dcterms:W3CDTF">2014-08-19T17:52:14Z</dcterms:created>
  <dcterms:modified xsi:type="dcterms:W3CDTF">2014-08-30T17:21:00Z</dcterms:modified>
</cp:coreProperties>
</file>