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0" autoAdjust="0"/>
  </p:normalViewPr>
  <p:slideViewPr>
    <p:cSldViewPr snapToGrid="0" snapToObjects="1">
      <p:cViewPr varScale="1">
        <p:scale>
          <a:sx n="64" d="100"/>
          <a:sy n="64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E590-4EA5-9045-A7CA-7348C7F3529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3884-537E-E249-B4BF-5C074666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-k</a:t>
            </a:r>
            <a:r>
              <a:rPr lang="en-US" baseline="0" dirty="0" smtClean="0"/>
              <a:t> is the number of cluster centers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-VQ </a:t>
            </a:r>
            <a:r>
              <a:rPr lang="en-US" baseline="0" dirty="0" smtClean="0"/>
              <a:t>or </a:t>
            </a:r>
            <a:r>
              <a:rPr lang="en-US" dirty="0" smtClean="0"/>
              <a:t>the process of mapping a large set of input values to a smaller set, in this case 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Vor</a:t>
            </a:r>
            <a:r>
              <a:rPr lang="en-US" dirty="0" smtClean="0"/>
              <a:t>-oh-</a:t>
            </a:r>
            <a:r>
              <a:rPr lang="en-US" dirty="0" err="1" smtClean="0"/>
              <a:t>noy</a:t>
            </a:r>
            <a:r>
              <a:rPr lang="en-US" dirty="0" smtClean="0"/>
              <a:t>, the name for the regions that k-means clustering creates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-works by dividing up a set</a:t>
            </a:r>
            <a:r>
              <a:rPr lang="en-US" baseline="0" dirty="0" smtClean="0"/>
              <a:t> of points, where each group is represented by its centroid point, which, in k-means clustering, are the </a:t>
            </a:r>
            <a:r>
              <a:rPr lang="en-US" i="1" baseline="0" dirty="0" smtClean="0"/>
              <a:t>k </a:t>
            </a:r>
            <a:r>
              <a:rPr lang="en-US" i="0" baseline="0" dirty="0" smtClean="0"/>
              <a:t>initial clusters you choose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-separate…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-and thus works to minimize within-cluster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 there is no built-in function</a:t>
            </a:r>
            <a:r>
              <a:rPr lang="en-US" baseline="0" dirty="0" smtClean="0"/>
              <a:t> for this.</a:t>
            </a:r>
          </a:p>
          <a:p>
            <a:r>
              <a:rPr lang="en-US" baseline="0" dirty="0" smtClean="0"/>
              <a:t>We can use </a:t>
            </a:r>
            <a:r>
              <a:rPr lang="en-US" baseline="0" dirty="0" err="1" smtClean="0"/>
              <a:t>scipy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 to figure it out. Not going to walk you through every single line, but I’ll describe what’s going on. It’s on my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can do that by comparing their silhouette scores.</a:t>
            </a:r>
          </a:p>
          <a:p>
            <a:r>
              <a:rPr lang="en-US" dirty="0" smtClean="0"/>
              <a:t>-no ground</a:t>
            </a:r>
            <a:r>
              <a:rPr lang="en-US" baseline="0" dirty="0" smtClean="0"/>
              <a:t> truth: we don’t have anything to compare it to</a:t>
            </a:r>
            <a:endParaRPr lang="en-US" dirty="0" smtClean="0"/>
          </a:p>
          <a:p>
            <a:r>
              <a:rPr lang="en-US" dirty="0" smtClean="0"/>
              <a:t>-SC: used when ground truth labels for the clusters aren’t known,</a:t>
            </a:r>
            <a:r>
              <a:rPr lang="en-US" baseline="0" dirty="0" smtClean="0"/>
              <a:t> like we have in our data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-assignment:</a:t>
            </a:r>
            <a:r>
              <a:rPr lang="en-US" baseline="0" dirty="0" smtClean="0"/>
              <a:t> observations are assigned to the clusters they’re most similar to</a:t>
            </a:r>
          </a:p>
          <a:p>
            <a:r>
              <a:rPr lang="en-US" baseline="0" dirty="0" smtClean="0"/>
              <a:t>-update: cluster center is recalculated to the mean of the new cluster based on the assignment, so the cluster center is going to move</a:t>
            </a:r>
          </a:p>
          <a:p>
            <a:r>
              <a:rPr lang="en-US" baseline="0" dirty="0" smtClean="0"/>
              <a:t>-repeats until points no longer move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-assigned</a:t>
            </a:r>
            <a:r>
              <a:rPr lang="en-US" baseline="0" dirty="0" smtClean="0"/>
              <a:t> to clusters: top right</a:t>
            </a:r>
          </a:p>
          <a:p>
            <a:r>
              <a:rPr lang="en-US" baseline="0" dirty="0" smtClean="0"/>
              <a:t>-bottom left: new cluster center is calculated</a:t>
            </a:r>
          </a:p>
          <a:p>
            <a:r>
              <a:rPr lang="en-US" baseline="0" dirty="0" smtClean="0"/>
              <a:t>-observations are reassigned</a:t>
            </a:r>
          </a:p>
          <a:p>
            <a:r>
              <a:rPr lang="en-US" baseline="0" dirty="0" smtClean="0"/>
              <a:t>-and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-local minimum: locally,</a:t>
            </a:r>
            <a:r>
              <a:rPr lang="en-US" baseline="0" dirty="0" smtClean="0"/>
              <a:t> the minimum value, but may not be globally minimum, so may not be the minimum value in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-non-normally</a:t>
            </a:r>
            <a:r>
              <a:rPr lang="en-US" baseline="0" dirty="0" smtClean="0"/>
              <a:t> distributed can skew</a:t>
            </a:r>
          </a:p>
          <a:p>
            <a:r>
              <a:rPr lang="en-US" baseline="0" dirty="0" smtClean="0"/>
              <a:t>-data that can’t be separated linearly may require another method (perhaps some kernel tricks)</a:t>
            </a:r>
          </a:p>
          <a:p>
            <a:r>
              <a:rPr lang="en-US" baseline="0" dirty="0" smtClean="0"/>
              <a:t>-let me say a few words about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Global active power: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household global minute-averaged active power (in kilowatts) || global reactive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household global minute-averaged reactive power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kwts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Voltage: minute-averaged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voltage in volts ||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intensity: household global minute-averaged current intensity (in amperes)</a:t>
            </a:r>
            <a:r>
              <a:rPr lang="en-US" dirty="0" smtClean="0">
                <a:effectLst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Sub-metering: 1 kitchen,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laundry room, 3 water-heater/air conditioner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N_clusters</a:t>
            </a:r>
            <a:r>
              <a:rPr lang="en-US" dirty="0" smtClean="0"/>
              <a:t>:</a:t>
            </a:r>
            <a:r>
              <a:rPr lang="en-US" baseline="0" dirty="0" smtClean="0"/>
              <a:t> 8 | </a:t>
            </a:r>
            <a:r>
              <a:rPr lang="en-US" baseline="0" dirty="0" err="1" smtClean="0"/>
              <a:t>max_iter</a:t>
            </a:r>
            <a:r>
              <a:rPr lang="en-US" baseline="0" dirty="0" smtClean="0"/>
              <a:t>: maximum number of iterations through algorithm in a single run. Defaults to 300. | </a:t>
            </a:r>
          </a:p>
          <a:p>
            <a:r>
              <a:rPr lang="en-US" baseline="0" dirty="0" err="1" smtClean="0"/>
              <a:t>N_jobs</a:t>
            </a:r>
            <a:r>
              <a:rPr lang="en-US" baseline="0" dirty="0" smtClean="0"/>
              <a:t>: parallel (haven’t done much but would be cool) |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choosing cluster centers</a:t>
            </a:r>
          </a:p>
          <a:p>
            <a:r>
              <a:rPr lang="en-US" baseline="0" dirty="0" smtClean="0"/>
              <a:t>I’m going to talk about </a:t>
            </a:r>
            <a:r>
              <a:rPr lang="en-US" baseline="0" dirty="0" err="1" smtClean="0"/>
              <a:t>n_clusters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BBFF-A5E9-C340-B813-BAF36A5CB2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-so, as you may have guessed, choosing k is the most important part of k-means clustering, </a:t>
            </a:r>
            <a:r>
              <a:rPr lang="en-US" dirty="0" err="1" smtClean="0"/>
              <a:t>bc</a:t>
            </a:r>
            <a:r>
              <a:rPr lang="en-US" baseline="0" dirty="0" smtClean="0"/>
              <a:t> if you do it wrong, your results won’t mean much</a:t>
            </a:r>
            <a:endParaRPr lang="en-US" dirty="0" smtClean="0"/>
          </a:p>
          <a:p>
            <a:r>
              <a:rPr lang="en-US" dirty="0" smtClean="0"/>
              <a:t>-graph</a:t>
            </a:r>
            <a:r>
              <a:rPr lang="en-US" baseline="0" dirty="0" smtClean="0"/>
              <a:t> the variance: graph the percentage of variance explained against different values of k. at some point, values of k will stop significantly explaining variance.</a:t>
            </a:r>
          </a:p>
          <a:p>
            <a:r>
              <a:rPr lang="en-US" dirty="0" smtClean="0"/>
              <a:t>-information criterion: goodness of fit of an estimated statistical model</a:t>
            </a:r>
          </a:p>
          <a:p>
            <a:r>
              <a:rPr lang="en-US" dirty="0" smtClean="0"/>
              <a:t>-cross-</a:t>
            </a:r>
            <a:r>
              <a:rPr lang="en-US" dirty="0" err="1" smtClean="0"/>
              <a:t>val</a:t>
            </a:r>
            <a:r>
              <a:rPr lang="en-US" dirty="0" smtClean="0"/>
              <a:t>: much like cross </a:t>
            </a:r>
            <a:r>
              <a:rPr lang="en-US" dirty="0" err="1" smtClean="0"/>
              <a:t>val</a:t>
            </a:r>
            <a:r>
              <a:rPr lang="en-US" dirty="0" smtClean="0"/>
              <a:t> to test how accurate your model is, you can use cross-</a:t>
            </a:r>
            <a:r>
              <a:rPr lang="en-US" dirty="0" err="1" smtClean="0"/>
              <a:t>val</a:t>
            </a:r>
            <a:r>
              <a:rPr lang="en-US" dirty="0" smtClean="0"/>
              <a:t> to test different</a:t>
            </a:r>
            <a:r>
              <a:rPr lang="en-US" baseline="0" dirty="0" smtClean="0"/>
              <a:t> values of 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A4DD-E822-7042-9D43-88CC10E25E8A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_clusters</a:t>
            </a:r>
            <a:r>
              <a:rPr lang="en-US" dirty="0" smtClean="0"/>
              <a:t>: choosing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Graphing the variance</a:t>
            </a:r>
          </a:p>
          <a:p>
            <a:r>
              <a:rPr lang="en-US" sz="3200" dirty="0" smtClean="0"/>
              <a:t>Information criterion</a:t>
            </a:r>
          </a:p>
          <a:p>
            <a:r>
              <a:rPr lang="en-US" sz="3200" dirty="0" smtClean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7684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n_clusters</a:t>
            </a:r>
            <a:r>
              <a:rPr lang="en-US" dirty="0"/>
              <a:t>: </a:t>
            </a:r>
            <a:r>
              <a:rPr lang="en-US" dirty="0" smtClean="0"/>
              <a:t>choosing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Graphing the variance</a:t>
            </a:r>
          </a:p>
          <a:p>
            <a:pPr lvl="1"/>
            <a:r>
              <a:rPr lang="en-US" sz="2400" dirty="0" smtClean="0"/>
              <a:t>from </a:t>
            </a:r>
            <a:r>
              <a:rPr lang="en-US" sz="2400" dirty="0" err="1" smtClean="0"/>
              <a:t>scipy.spatial.distance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cdist</a:t>
            </a:r>
            <a:r>
              <a:rPr lang="en-US" sz="2400" dirty="0" smtClean="0"/>
              <a:t>, </a:t>
            </a:r>
            <a:r>
              <a:rPr lang="en-US" sz="2400" dirty="0" err="1" smtClean="0"/>
              <a:t>pdist</a:t>
            </a:r>
            <a:endParaRPr lang="en-US" sz="2400" dirty="0" smtClean="0"/>
          </a:p>
          <a:p>
            <a:pPr lvl="1"/>
            <a:r>
              <a:rPr lang="en-US" sz="2400" dirty="0" err="1" smtClean="0"/>
              <a:t>cdist</a:t>
            </a:r>
            <a:r>
              <a:rPr lang="en-US" sz="2400" dirty="0" smtClean="0"/>
              <a:t>: distance computation between sets of observations</a:t>
            </a:r>
          </a:p>
          <a:p>
            <a:pPr lvl="1"/>
            <a:r>
              <a:rPr lang="en-US" sz="2400" dirty="0" err="1" smtClean="0"/>
              <a:t>pdist</a:t>
            </a:r>
            <a:r>
              <a:rPr lang="en-US" sz="2400" dirty="0" smtClean="0"/>
              <a:t>: pairwise distances between observations in the same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5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results: silhouette score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Silhouette coefficient</a:t>
            </a:r>
          </a:p>
          <a:p>
            <a:pPr lvl="1"/>
            <a:r>
              <a:rPr lang="en-US" sz="2400" dirty="0" smtClean="0"/>
              <a:t>No ground truth</a:t>
            </a:r>
          </a:p>
          <a:p>
            <a:pPr lvl="1"/>
            <a:r>
              <a:rPr lang="en-US" sz="2400" dirty="0" smtClean="0"/>
              <a:t>Mean distance between an observation and all other points in its cluster</a:t>
            </a:r>
          </a:p>
          <a:p>
            <a:pPr lvl="1"/>
            <a:r>
              <a:rPr lang="en-US" sz="2400" dirty="0" smtClean="0"/>
              <a:t>Mean distance between an observation and all other points in the </a:t>
            </a:r>
            <a:r>
              <a:rPr lang="en-US" sz="2400" b="1" dirty="0" smtClean="0"/>
              <a:t>next nearest</a:t>
            </a:r>
            <a:r>
              <a:rPr lang="en-US" sz="2400" dirty="0" smtClean="0"/>
              <a:t> cluster</a:t>
            </a:r>
          </a:p>
          <a:p>
            <a:r>
              <a:rPr lang="en-US" sz="2800" dirty="0" smtClean="0"/>
              <a:t>Silhouette score in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</a:t>
            </a:r>
          </a:p>
          <a:p>
            <a:pPr lvl="1"/>
            <a:r>
              <a:rPr lang="en-US" sz="2400" dirty="0" smtClean="0"/>
              <a:t>Mean of silhouette coefficient for all of the observations</a:t>
            </a:r>
          </a:p>
          <a:p>
            <a:pPr lvl="1"/>
            <a:r>
              <a:rPr lang="en-US" sz="2400" dirty="0" smtClean="0"/>
              <a:t>Closer to 1, the better the fit</a:t>
            </a:r>
          </a:p>
          <a:p>
            <a:pPr lvl="1"/>
            <a:r>
              <a:rPr lang="en-US" sz="2400" dirty="0" smtClean="0"/>
              <a:t>Large dataset == long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39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Patterns exist</a:t>
            </a:r>
          </a:p>
          <a:p>
            <a:r>
              <a:rPr lang="en-US" sz="2800" dirty="0" smtClean="0"/>
              <a:t>Groups of similar observations exist</a:t>
            </a:r>
          </a:p>
          <a:p>
            <a:r>
              <a:rPr lang="en-US" sz="2800" dirty="0" smtClean="0"/>
              <a:t>Sometimes, the defaults work</a:t>
            </a:r>
          </a:p>
          <a:p>
            <a:r>
              <a:rPr lang="en-US" sz="2800" dirty="0" smtClean="0"/>
              <a:t>We need more exploration!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2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Formally: a method of vector quantization</a:t>
            </a:r>
          </a:p>
          <a:p>
            <a:r>
              <a:rPr lang="en-US" sz="2800" dirty="0" smtClean="0"/>
              <a:t>Partition space into </a:t>
            </a:r>
            <a:r>
              <a:rPr lang="en-US" sz="2800" dirty="0" err="1" smtClean="0"/>
              <a:t>Voronoi</a:t>
            </a:r>
            <a:r>
              <a:rPr lang="en-US" sz="2800" dirty="0" smtClean="0"/>
              <a:t> cells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 descr="Screen Shot 2014-04-29 at 4.02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02" y="2762336"/>
            <a:ext cx="4749898" cy="3714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663079"/>
            <a:ext cx="3327409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672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dirty="0" smtClean="0"/>
              <a:t>Separate samples into </a:t>
            </a:r>
            <a:r>
              <a:rPr lang="en-US" sz="2800" i="1" dirty="0" smtClean="0"/>
              <a:t>k </a:t>
            </a:r>
            <a:r>
              <a:rPr lang="en-US" sz="2800" dirty="0" smtClean="0"/>
              <a:t>groups of equal variance</a:t>
            </a:r>
          </a:p>
          <a:p>
            <a:pPr marL="182880" indent="-182880">
              <a:spcBef>
                <a:spcPts val="672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dirty="0" smtClean="0"/>
              <a:t>Uses the Euclidean distance metric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Iterative refinement</a:t>
            </a:r>
          </a:p>
          <a:p>
            <a:r>
              <a:rPr lang="en-US" sz="2800" dirty="0" smtClean="0"/>
              <a:t>Three basic steps</a:t>
            </a:r>
          </a:p>
          <a:p>
            <a:r>
              <a:rPr lang="en-US" sz="2800" dirty="0" smtClean="0"/>
              <a:t>Step 1: Choose </a:t>
            </a:r>
            <a:r>
              <a:rPr lang="en-US" sz="2800" i="1" dirty="0" smtClean="0"/>
              <a:t>k</a:t>
            </a:r>
          </a:p>
          <a:p>
            <a:r>
              <a:rPr lang="en-US" sz="2800" dirty="0" smtClean="0"/>
              <a:t>Iterate over:</a:t>
            </a:r>
          </a:p>
          <a:p>
            <a:pPr lvl="1"/>
            <a:r>
              <a:rPr lang="en-US" sz="2400" dirty="0" smtClean="0"/>
              <a:t>Step 2: Assignment</a:t>
            </a:r>
          </a:p>
          <a:p>
            <a:pPr lvl="1"/>
            <a:r>
              <a:rPr lang="en-US" sz="2400" dirty="0" smtClean="0"/>
              <a:t>Step 3: Update</a:t>
            </a:r>
          </a:p>
          <a:p>
            <a:r>
              <a:rPr lang="en-US" sz="2800" dirty="0" smtClean="0"/>
              <a:t>Repeats until convergence has been reached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02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Update</a:t>
            </a:r>
          </a:p>
        </p:txBody>
      </p:sp>
      <p:pic>
        <p:nvPicPr>
          <p:cNvPr id="5" name="Picture 4" descr="Screen Shot 2014-05-01 at 7.2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2187708"/>
            <a:ext cx="4604578" cy="1897165"/>
          </a:xfrm>
          <a:prstGeom prst="rect">
            <a:avLst/>
          </a:prstGeom>
        </p:spPr>
      </p:pic>
      <p:pic>
        <p:nvPicPr>
          <p:cNvPr id="6" name="Picture 5" descr="Screen Shot 2014-05-01 at 7.2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4661448"/>
            <a:ext cx="4604578" cy="19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sz="2800" dirty="0" smtClean="0"/>
              <a:t>Advantages</a:t>
            </a:r>
            <a:endParaRPr lang="en-US" dirty="0"/>
          </a:p>
          <a:p>
            <a:pPr marL="457200" lvl="2"/>
            <a:r>
              <a:rPr lang="en-US" sz="2400" dirty="0" smtClean="0"/>
              <a:t>Scales well</a:t>
            </a:r>
          </a:p>
          <a:p>
            <a:pPr marL="457200" lvl="2"/>
            <a:r>
              <a:rPr lang="en-US" sz="2400" dirty="0" smtClean="0"/>
              <a:t>Efficient</a:t>
            </a:r>
          </a:p>
          <a:p>
            <a:pPr marL="457200" lvl="2"/>
            <a:r>
              <a:rPr lang="en-US" sz="2400" dirty="0" smtClean="0"/>
              <a:t>Will always converge</a:t>
            </a:r>
          </a:p>
          <a:p>
            <a:pPr marL="182880" lvl="1"/>
            <a:r>
              <a:rPr lang="en-US" sz="2800" dirty="0" smtClean="0"/>
              <a:t>Disadvantages</a:t>
            </a:r>
          </a:p>
          <a:p>
            <a:pPr marL="457200" lvl="2"/>
            <a:r>
              <a:rPr lang="en-US" sz="2400" dirty="0" smtClean="0"/>
              <a:t>Choosing the wrong </a:t>
            </a:r>
            <a:r>
              <a:rPr lang="en-US" sz="2400" i="1" dirty="0" smtClean="0"/>
              <a:t>k</a:t>
            </a:r>
          </a:p>
          <a:p>
            <a:pPr marL="457200" lvl="2"/>
            <a:r>
              <a:rPr lang="en-US" sz="2400" dirty="0" smtClean="0"/>
              <a:t>Convergence to local minimum</a:t>
            </a:r>
          </a:p>
          <a:p>
            <a:pPr marL="457200"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04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to use</a:t>
            </a:r>
          </a:p>
          <a:p>
            <a:pPr lvl="1"/>
            <a:r>
              <a:rPr lang="en-US" sz="2400" dirty="0" smtClean="0"/>
              <a:t>Normally distributed data</a:t>
            </a:r>
          </a:p>
          <a:p>
            <a:pPr lvl="1"/>
            <a:r>
              <a:rPr lang="en-US" sz="2400" dirty="0" smtClean="0"/>
              <a:t>Large number of samples</a:t>
            </a:r>
          </a:p>
          <a:p>
            <a:pPr lvl="1"/>
            <a:r>
              <a:rPr lang="en-US" sz="2400" dirty="0" smtClean="0"/>
              <a:t>Distance can be measured in a linear fashion</a:t>
            </a:r>
          </a:p>
        </p:txBody>
      </p:sp>
    </p:spTree>
    <p:extLst>
      <p:ext uri="{BB962C8B-B14F-4D97-AF65-F5344CB8AC3E}">
        <p14:creationId xmlns:p14="http://schemas.microsoft.com/office/powerpoint/2010/main" val="6080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Efficient and fast</a:t>
            </a:r>
          </a:p>
          <a:p>
            <a:r>
              <a:rPr lang="en-US" sz="2800" dirty="0" smtClean="0"/>
              <a:t>You: pick </a:t>
            </a:r>
            <a:r>
              <a:rPr lang="en-US" sz="2800" i="1" dirty="0" smtClean="0"/>
              <a:t>n </a:t>
            </a:r>
            <a:r>
              <a:rPr lang="en-US" sz="2800" dirty="0" smtClean="0"/>
              <a:t>clusters, </a:t>
            </a:r>
            <a:r>
              <a:rPr lang="en-US" sz="2800" dirty="0" err="1" smtClean="0"/>
              <a:t>kmeans</a:t>
            </a:r>
            <a:r>
              <a:rPr lang="en-US" sz="2800" dirty="0" smtClean="0"/>
              <a:t>: finds n initial centroids</a:t>
            </a:r>
          </a:p>
          <a:p>
            <a:r>
              <a:rPr lang="en-US" sz="2800" dirty="0" smtClean="0"/>
              <a:t>Run clustering jobs in parallel</a:t>
            </a:r>
          </a:p>
        </p:txBody>
      </p:sp>
    </p:spTree>
    <p:extLst>
      <p:ext uri="{BB962C8B-B14F-4D97-AF65-F5344CB8AC3E}">
        <p14:creationId xmlns:p14="http://schemas.microsoft.com/office/powerpoint/2010/main" val="3712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University of California Machine Learning Repository</a:t>
            </a:r>
          </a:p>
          <a:p>
            <a:r>
              <a:rPr lang="en-US" sz="2800" dirty="0" smtClean="0"/>
              <a:t>Individual household power consumption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creen Shot 2014-05-01 at 10.26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5" y="3339528"/>
            <a:ext cx="8229600" cy="22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05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n_clusters</a:t>
            </a:r>
            <a:endParaRPr lang="en-US" sz="3200" dirty="0" smtClean="0"/>
          </a:p>
          <a:p>
            <a:r>
              <a:rPr lang="en-US" sz="3200" dirty="0" err="1" smtClean="0"/>
              <a:t>max_iter</a:t>
            </a:r>
            <a:endParaRPr lang="en-US" sz="3200" dirty="0" smtClean="0"/>
          </a:p>
          <a:p>
            <a:r>
              <a:rPr lang="en-US" sz="3200" dirty="0" err="1" smtClean="0"/>
              <a:t>n_init</a:t>
            </a:r>
            <a:endParaRPr lang="en-US" sz="3200" dirty="0" smtClean="0"/>
          </a:p>
          <a:p>
            <a:r>
              <a:rPr lang="en-US" sz="3200" dirty="0" err="1" smtClean="0"/>
              <a:t>init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precompute_distances</a:t>
            </a:r>
            <a:endParaRPr lang="en-US" sz="3200" dirty="0" smtClean="0"/>
          </a:p>
          <a:p>
            <a:r>
              <a:rPr lang="en-US" sz="3200" dirty="0" err="1" smtClean="0"/>
              <a:t>tol</a:t>
            </a:r>
            <a:endParaRPr lang="en-US" sz="3200" dirty="0" smtClean="0"/>
          </a:p>
          <a:p>
            <a:r>
              <a:rPr lang="en-US" sz="3200" dirty="0" err="1" smtClean="0"/>
              <a:t>n_jobs</a:t>
            </a:r>
            <a:endParaRPr lang="en-US" sz="3200" dirty="0" smtClean="0"/>
          </a:p>
          <a:p>
            <a:r>
              <a:rPr lang="en-US" sz="3200" dirty="0" err="1" smtClean="0"/>
              <a:t>random_state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6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852</Words>
  <Application>Microsoft Macintosh PowerPoint</Application>
  <PresentationFormat>On-screen Show (4:3)</PresentationFormat>
  <Paragraphs>117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in scikit-learn</vt:lpstr>
      <vt:lpstr>Dataset</vt:lpstr>
      <vt:lpstr>K-means parameters</vt:lpstr>
      <vt:lpstr>n_clusters: choosing k</vt:lpstr>
      <vt:lpstr>n_clusters: choosing k</vt:lpstr>
      <vt:lpstr>Comparing results: silhouette score</vt:lpstr>
      <vt:lpstr>What does this tell 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Sarah</dc:creator>
  <cp:lastModifiedBy>Sarah</cp:lastModifiedBy>
  <cp:revision>6</cp:revision>
  <dcterms:created xsi:type="dcterms:W3CDTF">2014-08-19T16:03:36Z</dcterms:created>
  <dcterms:modified xsi:type="dcterms:W3CDTF">2014-09-02T01:35:45Z</dcterms:modified>
</cp:coreProperties>
</file>