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DF92-81AA-C54D-B9A9-F0A46C5E765F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AF40-67FE-8741-B1F9-982CAA727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5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DF92-81AA-C54D-B9A9-F0A46C5E765F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AF40-67FE-8741-B1F9-982CAA727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DF92-81AA-C54D-B9A9-F0A46C5E765F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AF40-67FE-8741-B1F9-982CAA727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1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DF92-81AA-C54D-B9A9-F0A46C5E765F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AF40-67FE-8741-B1F9-982CAA727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79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DF92-81AA-C54D-B9A9-F0A46C5E765F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AF40-67FE-8741-B1F9-982CAA727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8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DF92-81AA-C54D-B9A9-F0A46C5E765F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AF40-67FE-8741-B1F9-982CAA727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1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DF92-81AA-C54D-B9A9-F0A46C5E765F}" type="datetimeFigureOut">
              <a:rPr lang="en-US" smtClean="0"/>
              <a:t>9/4/14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AF40-67FE-8741-B1F9-982CAA727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1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DF92-81AA-C54D-B9A9-F0A46C5E765F}" type="datetimeFigureOut">
              <a:rPr lang="en-US" smtClean="0"/>
              <a:t>9/4/14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AF40-67FE-8741-B1F9-982CAA727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0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DF92-81AA-C54D-B9A9-F0A46C5E765F}" type="datetimeFigureOut">
              <a:rPr lang="en-US" smtClean="0"/>
              <a:t>9/4/14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AF40-67FE-8741-B1F9-982CAA727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5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DF92-81AA-C54D-B9A9-F0A46C5E765F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AF40-67FE-8741-B1F9-982CAA727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4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DF92-81AA-C54D-B9A9-F0A46C5E765F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AF40-67FE-8741-B1F9-982CAA727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7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CDF92-81AA-C54D-B9A9-F0A46C5E765F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4AF40-67FE-8741-B1F9-982CAA727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0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Random Forests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Segment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6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18607" y="840759"/>
            <a:ext cx="2861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Watched baseball growing up?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056844" y="1284536"/>
            <a:ext cx="50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56110" y="1284536"/>
            <a:ext cx="549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Yes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2718606" y="858648"/>
            <a:ext cx="2450325" cy="813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50969" y="2719054"/>
            <a:ext cx="3302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Played baseball/softball?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25990" y="2593838"/>
            <a:ext cx="20056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interested</a:t>
            </a:r>
          </a:p>
          <a:p>
            <a:pPr algn="ctr"/>
            <a:r>
              <a:rPr lang="en-US" sz="2400" dirty="0" smtClean="0"/>
              <a:t>0.7   45%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25990" y="2611727"/>
            <a:ext cx="2092617" cy="813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15197" y="2774165"/>
            <a:ext cx="3302557" cy="40655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678629" y="2780609"/>
            <a:ext cx="50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517754" y="2757252"/>
            <a:ext cx="549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Yes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861692" y="4454234"/>
            <a:ext cx="20056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interested</a:t>
            </a:r>
          </a:p>
          <a:p>
            <a:r>
              <a:rPr lang="en-US" sz="2400" dirty="0" smtClean="0"/>
              <a:t>0.2   5%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2861692" y="4461186"/>
            <a:ext cx="2005627" cy="813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724976" y="4472122"/>
            <a:ext cx="1315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Loves it!</a:t>
            </a:r>
          </a:p>
          <a:p>
            <a:r>
              <a:rPr lang="en-US" sz="2400" dirty="0" smtClean="0"/>
              <a:t>0.8   45%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6724976" y="4454234"/>
            <a:ext cx="1342127" cy="813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2056844" y="1684646"/>
            <a:ext cx="965818" cy="90919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53508" y="1671756"/>
            <a:ext cx="802602" cy="104729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9" idx="0"/>
          </p:cNvCxnSpPr>
          <p:nvPr/>
        </p:nvCxnSpPr>
        <p:spPr>
          <a:xfrm flipH="1">
            <a:off x="3864506" y="3169782"/>
            <a:ext cx="1002813" cy="129140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21" idx="0"/>
          </p:cNvCxnSpPr>
          <p:nvPr/>
        </p:nvCxnSpPr>
        <p:spPr>
          <a:xfrm>
            <a:off x="6438807" y="3180719"/>
            <a:ext cx="957233" cy="127351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175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34</Words>
  <Application>Microsoft Macintosh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Random Forests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Forests</dc:title>
  <dc:creator>Sarah</dc:creator>
  <cp:lastModifiedBy>Sarah</cp:lastModifiedBy>
  <cp:revision>3</cp:revision>
  <dcterms:created xsi:type="dcterms:W3CDTF">2014-09-04T04:04:39Z</dcterms:created>
  <dcterms:modified xsi:type="dcterms:W3CDTF">2014-09-04T04:31:37Z</dcterms:modified>
</cp:coreProperties>
</file>