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4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7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0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5E1F-C39A-794D-935F-53053862F18C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3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linear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between continuous variables</a:t>
            </a:r>
          </a:p>
          <a:p>
            <a:r>
              <a:rPr lang="en-US" dirty="0" smtClean="0"/>
              <a:t>Dependent variable y against explanatory variable(s) x</a:t>
            </a:r>
          </a:p>
          <a:p>
            <a:r>
              <a:rPr lang="en-US" dirty="0" smtClean="0"/>
              <a:t>Minimize residual sum of squares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5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1739" r="-11739"/>
          <a:stretch>
            <a:fillRect/>
          </a:stretch>
        </p:blipFill>
        <p:spPr/>
      </p:pic>
      <p:cxnSp>
        <p:nvCxnSpPr>
          <p:cNvPr id="8" name="Straight Connector 7"/>
          <p:cNvCxnSpPr/>
          <p:nvPr/>
        </p:nvCxnSpPr>
        <p:spPr>
          <a:xfrm>
            <a:off x="2754378" y="3881802"/>
            <a:ext cx="0" cy="894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27848" y="4042799"/>
            <a:ext cx="0" cy="500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3805" y="4239571"/>
            <a:ext cx="0" cy="304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96056" y="2316907"/>
            <a:ext cx="0" cy="742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05908" y="4141535"/>
            <a:ext cx="0" cy="1207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22871" y="3390216"/>
            <a:ext cx="0" cy="304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451916" y="5080331"/>
            <a:ext cx="554453" cy="268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51530" y="5206246"/>
            <a:ext cx="554453" cy="268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95331" y="5054544"/>
            <a:ext cx="554453" cy="268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1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orks to minimize a penalized version of the least squares cost function using regularization</a:t>
            </a:r>
          </a:p>
          <a:p>
            <a:r>
              <a:rPr lang="en-US" dirty="0" smtClean="0"/>
              <a:t>Penalize larger prediction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1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alpha</a:t>
            </a:r>
          </a:p>
          <a:p>
            <a:pPr lvl="1"/>
            <a:r>
              <a:rPr lang="en-US" dirty="0" smtClean="0"/>
              <a:t>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8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stimates sparse coefficients</a:t>
            </a:r>
          </a:p>
          <a:p>
            <a:r>
              <a:rPr lang="en-US" dirty="0"/>
              <a:t>M</a:t>
            </a:r>
            <a:r>
              <a:rPr lang="en-US" dirty="0" smtClean="0"/>
              <a:t>inimize a penalized version of the least squares cost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4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Lasso regression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alpha</a:t>
            </a:r>
          </a:p>
          <a:p>
            <a:pPr lvl="1"/>
            <a:r>
              <a:rPr lang="en-US" dirty="0" smtClean="0"/>
              <a:t>normalize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0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75</Words>
  <Application>Microsoft Macintosh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Linear Regression</vt:lpstr>
      <vt:lpstr>What is linear regression?</vt:lpstr>
      <vt:lpstr>Linear regression</vt:lpstr>
      <vt:lpstr>Ridge regression</vt:lpstr>
      <vt:lpstr>Ridge regression</vt:lpstr>
      <vt:lpstr>Lasso regression</vt:lpstr>
      <vt:lpstr>Lasso regression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Sarah</dc:creator>
  <cp:lastModifiedBy>Sarah</cp:lastModifiedBy>
  <cp:revision>7</cp:revision>
  <dcterms:created xsi:type="dcterms:W3CDTF">2014-09-05T01:16:23Z</dcterms:created>
  <dcterms:modified xsi:type="dcterms:W3CDTF">2014-09-05T14:32:35Z</dcterms:modified>
</cp:coreProperties>
</file>