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65CA-A1A4-214A-870E-338ABC86B656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08A-DD09-4A47-B62D-F1B36437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1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65CA-A1A4-214A-870E-338ABC86B656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08A-DD09-4A47-B62D-F1B36437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65CA-A1A4-214A-870E-338ABC86B656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08A-DD09-4A47-B62D-F1B36437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65CA-A1A4-214A-870E-338ABC86B656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08A-DD09-4A47-B62D-F1B36437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65CA-A1A4-214A-870E-338ABC86B656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08A-DD09-4A47-B62D-F1B36437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65CA-A1A4-214A-870E-338ABC86B656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08A-DD09-4A47-B62D-F1B36437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65CA-A1A4-214A-870E-338ABC86B656}" type="datetimeFigureOut">
              <a:rPr lang="en-US" smtClean="0"/>
              <a:t>9/5/14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08A-DD09-4A47-B62D-F1B36437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65CA-A1A4-214A-870E-338ABC86B656}" type="datetimeFigureOut">
              <a:rPr lang="en-US" smtClean="0"/>
              <a:t>9/5/14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08A-DD09-4A47-B62D-F1B36437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0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65CA-A1A4-214A-870E-338ABC86B656}" type="datetimeFigureOut">
              <a:rPr lang="en-US" smtClean="0"/>
              <a:t>9/5/14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08A-DD09-4A47-B62D-F1B36437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3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65CA-A1A4-214A-870E-338ABC86B656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08A-DD09-4A47-B62D-F1B36437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9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65CA-A1A4-214A-870E-338ABC86B656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08A-DD09-4A47-B62D-F1B36437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8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D65CA-A1A4-214A-870E-338ABC86B656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DD08A-DD09-4A47-B62D-F1B36437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3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Segment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8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method that reduces the dimensions of a dataset by transforming it to a set of linearly uncorrelated variables (components)</a:t>
            </a:r>
          </a:p>
          <a:p>
            <a:r>
              <a:rPr lang="en-US" dirty="0" smtClean="0"/>
              <a:t>Learns components that new data can be projected onto</a:t>
            </a:r>
          </a:p>
          <a:p>
            <a:r>
              <a:rPr lang="en-US" dirty="0" smtClean="0"/>
              <a:t>Use on high-dimensional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2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Principal Component Analysis</vt:lpstr>
      <vt:lpstr>Principal component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</dc:title>
  <dc:creator>Sarah</dc:creator>
  <cp:lastModifiedBy>Sarah</cp:lastModifiedBy>
  <cp:revision>2</cp:revision>
  <dcterms:created xsi:type="dcterms:W3CDTF">2014-09-05T04:27:04Z</dcterms:created>
  <dcterms:modified xsi:type="dcterms:W3CDTF">2014-09-05T04:54:20Z</dcterms:modified>
</cp:coreProperties>
</file>