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4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ABBE-4126-8843-B69F-055E3996C3AF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A0F5-BD96-1941-9C61-44617FF6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validation: assesses how your model will generalize to a dataset</a:t>
            </a:r>
          </a:p>
          <a:p>
            <a:r>
              <a:rPr lang="en-US" dirty="0" smtClean="0"/>
              <a:t>silhouette score: interpretation and validation of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Model Evaluation</vt:lpstr>
      <vt:lpstr>Model 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</dc:title>
  <dc:creator>Sarah</dc:creator>
  <cp:lastModifiedBy>Sarah</cp:lastModifiedBy>
  <cp:revision>2</cp:revision>
  <dcterms:created xsi:type="dcterms:W3CDTF">2014-09-05T12:08:39Z</dcterms:created>
  <dcterms:modified xsi:type="dcterms:W3CDTF">2014-09-05T12:34:08Z</dcterms:modified>
</cp:coreProperties>
</file>