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1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0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Segment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6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random forests?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Ensemble method: use multiple learning algorithms to get better results</a:t>
            </a:r>
          </a:p>
          <a:p>
            <a:r>
              <a:rPr lang="en-US" dirty="0" smtClean="0"/>
              <a:t>Constructs multiple decision trees</a:t>
            </a:r>
          </a:p>
          <a:p>
            <a:r>
              <a:rPr lang="en-US" dirty="0" smtClean="0"/>
              <a:t>Output the most frequent label from those trees</a:t>
            </a:r>
          </a:p>
        </p:txBody>
      </p:sp>
    </p:spTree>
    <p:extLst>
      <p:ext uri="{BB962C8B-B14F-4D97-AF65-F5344CB8AC3E}">
        <p14:creationId xmlns:p14="http://schemas.microsoft.com/office/powerpoint/2010/main" val="74726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decision trees?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observations about data to data’s target value</a:t>
            </a:r>
          </a:p>
          <a:p>
            <a:r>
              <a:rPr lang="en-US" dirty="0" smtClean="0"/>
              <a:t>Leaves represent labels</a:t>
            </a:r>
          </a:p>
          <a:p>
            <a:r>
              <a:rPr lang="en-US" dirty="0" smtClean="0"/>
              <a:t>Branches represent conjunction of features that lead to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0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8607" y="840759"/>
            <a:ext cx="286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Watched baseball growing up?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56844" y="1284536"/>
            <a:ext cx="50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56110" y="1284536"/>
            <a:ext cx="54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Yes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2718606" y="858648"/>
            <a:ext cx="2450325" cy="813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50969" y="2719054"/>
            <a:ext cx="3302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Played baseball/softball?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25990" y="2593838"/>
            <a:ext cx="2005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interested</a:t>
            </a:r>
          </a:p>
          <a:p>
            <a:pPr algn="ctr"/>
            <a:r>
              <a:rPr lang="en-US" sz="2400" dirty="0" smtClean="0"/>
              <a:t>0.7   45%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25990" y="2611727"/>
            <a:ext cx="2092617" cy="813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15197" y="2774165"/>
            <a:ext cx="3302557" cy="406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78629" y="2780609"/>
            <a:ext cx="50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17754" y="2757252"/>
            <a:ext cx="54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Yes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61692" y="4454234"/>
            <a:ext cx="2005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interested</a:t>
            </a:r>
          </a:p>
          <a:p>
            <a:r>
              <a:rPr lang="en-US" sz="2400" dirty="0" smtClean="0"/>
              <a:t>0.2   5%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2861692" y="4461186"/>
            <a:ext cx="2005627" cy="813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24976" y="4472122"/>
            <a:ext cx="131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Loves it!</a:t>
            </a:r>
          </a:p>
          <a:p>
            <a:r>
              <a:rPr lang="en-US" sz="2400" dirty="0" smtClean="0"/>
              <a:t>0.8   45%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724976" y="4454234"/>
            <a:ext cx="1342127" cy="813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2056844" y="1684646"/>
            <a:ext cx="965818" cy="90919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53508" y="1671756"/>
            <a:ext cx="802602" cy="10472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9" idx="0"/>
          </p:cNvCxnSpPr>
          <p:nvPr/>
        </p:nvCxnSpPr>
        <p:spPr>
          <a:xfrm flipH="1">
            <a:off x="3864506" y="3169782"/>
            <a:ext cx="1002813" cy="12914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1" idx="0"/>
          </p:cNvCxnSpPr>
          <p:nvPr/>
        </p:nvCxnSpPr>
        <p:spPr>
          <a:xfrm>
            <a:off x="6438807" y="3180719"/>
            <a:ext cx="957233" cy="12735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7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Bagging + random feature selection</a:t>
            </a:r>
          </a:p>
          <a:p>
            <a:pPr lvl="1"/>
            <a:r>
              <a:rPr lang="en-US" dirty="0" smtClean="0"/>
              <a:t>Bagging: generating new sample set from training set with replacement</a:t>
            </a:r>
          </a:p>
          <a:p>
            <a:r>
              <a:rPr lang="en-US" dirty="0" smtClean="0"/>
              <a:t>Good for</a:t>
            </a:r>
          </a:p>
          <a:p>
            <a:pPr lvl="1"/>
            <a:r>
              <a:rPr lang="en-US" dirty="0" smtClean="0"/>
              <a:t>Heterogeneous data</a:t>
            </a:r>
          </a:p>
          <a:p>
            <a:pPr lvl="1"/>
            <a:r>
              <a:rPr lang="en-US" dirty="0" smtClean="0"/>
              <a:t>Linearly separable</a:t>
            </a:r>
          </a:p>
          <a:p>
            <a:pPr lvl="1"/>
            <a:r>
              <a:rPr lang="en-US" dirty="0" smtClean="0"/>
              <a:t>Large amounts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6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n_estimators</a:t>
            </a:r>
            <a:endParaRPr lang="en-US" dirty="0" smtClean="0"/>
          </a:p>
          <a:p>
            <a:r>
              <a:rPr lang="en-US" dirty="0" smtClean="0"/>
              <a:t>criterion</a:t>
            </a:r>
          </a:p>
          <a:p>
            <a:r>
              <a:rPr lang="en-US" dirty="0" err="1" smtClean="0"/>
              <a:t>max_features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04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119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Random Forests</vt:lpstr>
      <vt:lpstr>What are random forests?</vt:lpstr>
      <vt:lpstr>What are decision trees?</vt:lpstr>
      <vt:lpstr>PowerPoint Presentation</vt:lpstr>
      <vt:lpstr>Random forests</vt:lpstr>
      <vt:lpstr>Parameters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Forests</dc:title>
  <dc:creator>Sarah</dc:creator>
  <cp:lastModifiedBy>Sarah</cp:lastModifiedBy>
  <cp:revision>7</cp:revision>
  <dcterms:created xsi:type="dcterms:W3CDTF">2014-09-04T04:04:39Z</dcterms:created>
  <dcterms:modified xsi:type="dcterms:W3CDTF">2014-09-04T19:18:34Z</dcterms:modified>
</cp:coreProperties>
</file>