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6B84-0177-C54E-B00F-23ABCE0BBB26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7CFFA-D6B4-2D4E-9867-AB725065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2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unsupervised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of trying to find hidden structure in data</a:t>
            </a:r>
          </a:p>
          <a:p>
            <a:r>
              <a:rPr lang="en-US" dirty="0" smtClean="0"/>
              <a:t>Algorithms seek to explain key features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8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have “enough” data</a:t>
            </a:r>
          </a:p>
          <a:p>
            <a:r>
              <a:rPr lang="en-US" dirty="0" smtClean="0"/>
              <a:t>Intuition fails in high dimensions, so use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3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in conjunction with supervised learning</a:t>
            </a:r>
          </a:p>
          <a:p>
            <a:r>
              <a:rPr lang="en-US" dirty="0" smtClean="0"/>
              <a:t>Dimensionality reduction – preprocessing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3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Clusters data into groups</a:t>
            </a:r>
          </a:p>
          <a:p>
            <a:r>
              <a:rPr lang="en-US" dirty="0" smtClean="0"/>
              <a:t>Different kinds of clustering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hierarchical</a:t>
            </a:r>
          </a:p>
          <a:p>
            <a:pPr lvl="1"/>
            <a:r>
              <a:rPr lang="en-US" dirty="0" smtClean="0"/>
              <a:t>mixture models</a:t>
            </a:r>
          </a:p>
          <a:p>
            <a:pPr lvl="1"/>
            <a:r>
              <a:rPr lang="en-US" dirty="0" smtClean="0"/>
              <a:t>DBSCAN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6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reducing the number of dimensions in your data</a:t>
            </a:r>
          </a:p>
          <a:p>
            <a:r>
              <a:rPr lang="en-US" dirty="0" smtClean="0"/>
              <a:t>Feature selection: try to find a subset of the original features</a:t>
            </a:r>
          </a:p>
          <a:p>
            <a:r>
              <a:rPr lang="en-US" dirty="0" smtClean="0"/>
              <a:t>Feature extraction: transforms data in a high-dimensional space into one with fewer dimensions</a:t>
            </a:r>
          </a:p>
          <a:p>
            <a:pPr lvl="1"/>
            <a:r>
              <a:rPr lang="en-US" dirty="0" smtClean="0"/>
              <a:t>Principal component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8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124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Unsupervised Learning</vt:lpstr>
      <vt:lpstr>What is unsupervised learning?</vt:lpstr>
      <vt:lpstr>Things to know</vt:lpstr>
      <vt:lpstr>Things to know</vt:lpstr>
      <vt:lpstr>Clustering</vt:lpstr>
      <vt:lpstr>Dimensionality reduction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Sarah</dc:creator>
  <cp:lastModifiedBy>Sarah</cp:lastModifiedBy>
  <cp:revision>4</cp:revision>
  <dcterms:created xsi:type="dcterms:W3CDTF">2014-09-05T02:58:35Z</dcterms:created>
  <dcterms:modified xsi:type="dcterms:W3CDTF">2014-09-05T03:50:46Z</dcterms:modified>
</cp:coreProperties>
</file>