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83" r:id="rId11"/>
    <p:sldId id="264" r:id="rId12"/>
    <p:sldId id="276" r:id="rId13"/>
    <p:sldId id="277" r:id="rId14"/>
    <p:sldId id="265" r:id="rId15"/>
    <p:sldId id="278" r:id="rId16"/>
    <p:sldId id="279" r:id="rId17"/>
    <p:sldId id="280" r:id="rId18"/>
    <p:sldId id="281" r:id="rId19"/>
    <p:sldId id="284" r:id="rId20"/>
    <p:sldId id="285" r:id="rId21"/>
    <p:sldId id="286" r:id="rId22"/>
    <p:sldId id="299" r:id="rId23"/>
    <p:sldId id="300" r:id="rId24"/>
    <p:sldId id="287" r:id="rId25"/>
    <p:sldId id="289" r:id="rId26"/>
    <p:sldId id="290" r:id="rId27"/>
    <p:sldId id="291" r:id="rId28"/>
    <p:sldId id="292" r:id="rId29"/>
    <p:sldId id="294" r:id="rId30"/>
    <p:sldId id="293" r:id="rId31"/>
    <p:sldId id="295" r:id="rId32"/>
    <p:sldId id="296" r:id="rId33"/>
    <p:sldId id="297" r:id="rId34"/>
    <p:sldId id="301" r:id="rId35"/>
    <p:sldId id="268" r:id="rId36"/>
    <p:sldId id="269" r:id="rId37"/>
    <p:sldId id="270" r:id="rId38"/>
    <p:sldId id="302" r:id="rId39"/>
    <p:sldId id="273" r:id="rId40"/>
    <p:sldId id="274" r:id="rId41"/>
    <p:sldId id="275" r:id="rId42"/>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786">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p:cViewPr varScale="1">
        <p:scale>
          <a:sx n="101" d="100"/>
          <a:sy n="101" d="100"/>
        </p:scale>
        <p:origin x="-648" y="-77"/>
      </p:cViewPr>
      <p:guideLst>
        <p:guide orient="horz" pos="1786"/>
        <p:guide pos="3175"/>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504000" y="1326600"/>
            <a:ext cx="907200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504000" y="3044520"/>
            <a:ext cx="907200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50400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30" name="PlaceHolder 3"/>
          <p:cNvSpPr>
            <a:spLocks noGrp="1"/>
          </p:cNvSpPr>
          <p:nvPr>
            <p:ph type="body"/>
          </p:nvPr>
        </p:nvSpPr>
        <p:spPr>
          <a:xfrm>
            <a:off x="515268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31" name="PlaceHolder 4"/>
          <p:cNvSpPr>
            <a:spLocks noGrp="1"/>
          </p:cNvSpPr>
          <p:nvPr>
            <p:ph type="body"/>
          </p:nvPr>
        </p:nvSpPr>
        <p:spPr>
          <a:xfrm>
            <a:off x="5152680" y="304452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32" name="PlaceHolder 5"/>
          <p:cNvSpPr>
            <a:spLocks noGrp="1"/>
          </p:cNvSpPr>
          <p:nvPr>
            <p:ph type="body"/>
          </p:nvPr>
        </p:nvSpPr>
        <p:spPr>
          <a:xfrm>
            <a:off x="504000" y="304452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34" name="PlaceHolder 2"/>
          <p:cNvSpPr>
            <a:spLocks noGrp="1"/>
          </p:cNvSpPr>
          <p:nvPr>
            <p:ph type="body"/>
          </p:nvPr>
        </p:nvSpPr>
        <p:spPr>
          <a:xfrm>
            <a:off x="504000" y="1326600"/>
            <a:ext cx="907200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35" name="PlaceHolder 3"/>
          <p:cNvSpPr>
            <a:spLocks noGrp="1"/>
          </p:cNvSpPr>
          <p:nvPr>
            <p:ph type="body"/>
          </p:nvPr>
        </p:nvSpPr>
        <p:spPr>
          <a:xfrm>
            <a:off x="504000" y="1326600"/>
            <a:ext cx="907200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pic>
        <p:nvPicPr>
          <p:cNvPr id="36" name="Picture 35"/>
          <p:cNvPicPr/>
          <p:nvPr/>
        </p:nvPicPr>
        <p:blipFill>
          <a:blip r:embed="rId2" cstate="print"/>
          <a:stretch/>
        </p:blipFill>
        <p:spPr>
          <a:xfrm>
            <a:off x="2979000" y="1326240"/>
            <a:ext cx="4121640" cy="3288600"/>
          </a:xfrm>
          <a:prstGeom prst="rect">
            <a:avLst/>
          </a:prstGeom>
          <a:ln>
            <a:noFill/>
          </a:ln>
        </p:spPr>
      </p:pic>
      <p:pic>
        <p:nvPicPr>
          <p:cNvPr id="37" name="Picture 36"/>
          <p:cNvPicPr/>
          <p:nvPr/>
        </p:nvPicPr>
        <p:blipFill>
          <a:blip r:embed="rId2" cstate="print"/>
          <a:stretch/>
        </p:blipFill>
        <p:spPr>
          <a:xfrm>
            <a:off x="2979000" y="1326240"/>
            <a:ext cx="4121640" cy="328860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46"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326600"/>
            <a:ext cx="907200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50" name="PlaceHolder 2"/>
          <p:cNvSpPr>
            <a:spLocks noGrp="1"/>
          </p:cNvSpPr>
          <p:nvPr>
            <p:ph type="body"/>
          </p:nvPr>
        </p:nvSpPr>
        <p:spPr>
          <a:xfrm>
            <a:off x="504000" y="1326600"/>
            <a:ext cx="442692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55" name="PlaceHolder 2"/>
          <p:cNvSpPr>
            <a:spLocks noGrp="1"/>
          </p:cNvSpPr>
          <p:nvPr>
            <p:ph type="body"/>
          </p:nvPr>
        </p:nvSpPr>
        <p:spPr>
          <a:xfrm>
            <a:off x="50400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56" name="PlaceHolder 3"/>
          <p:cNvSpPr>
            <a:spLocks noGrp="1"/>
          </p:cNvSpPr>
          <p:nvPr>
            <p:ph type="body"/>
          </p:nvPr>
        </p:nvSpPr>
        <p:spPr>
          <a:xfrm>
            <a:off x="504000" y="304452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57" name="PlaceHolder 4"/>
          <p:cNvSpPr>
            <a:spLocks noGrp="1"/>
          </p:cNvSpPr>
          <p:nvPr>
            <p:ph type="body"/>
          </p:nvPr>
        </p:nvSpPr>
        <p:spPr>
          <a:xfrm>
            <a:off x="5152680" y="1326600"/>
            <a:ext cx="442692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5"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59" name="PlaceHolder 2"/>
          <p:cNvSpPr>
            <a:spLocks noGrp="1"/>
          </p:cNvSpPr>
          <p:nvPr>
            <p:ph type="body"/>
          </p:nvPr>
        </p:nvSpPr>
        <p:spPr>
          <a:xfrm>
            <a:off x="504000" y="1326600"/>
            <a:ext cx="442692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60" name="PlaceHolder 3"/>
          <p:cNvSpPr>
            <a:spLocks noGrp="1"/>
          </p:cNvSpPr>
          <p:nvPr>
            <p:ph type="body"/>
          </p:nvPr>
        </p:nvSpPr>
        <p:spPr>
          <a:xfrm>
            <a:off x="515268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61" name="PlaceHolder 4"/>
          <p:cNvSpPr>
            <a:spLocks noGrp="1"/>
          </p:cNvSpPr>
          <p:nvPr>
            <p:ph type="body"/>
          </p:nvPr>
        </p:nvSpPr>
        <p:spPr>
          <a:xfrm>
            <a:off x="5152680" y="304452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504000" y="3044520"/>
            <a:ext cx="907200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326600"/>
            <a:ext cx="907200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504000" y="3044520"/>
            <a:ext cx="907200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70" name="PlaceHolder 2"/>
          <p:cNvSpPr>
            <a:spLocks noGrp="1"/>
          </p:cNvSpPr>
          <p:nvPr>
            <p:ph type="body"/>
          </p:nvPr>
        </p:nvSpPr>
        <p:spPr>
          <a:xfrm>
            <a:off x="50400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71" name="PlaceHolder 3"/>
          <p:cNvSpPr>
            <a:spLocks noGrp="1"/>
          </p:cNvSpPr>
          <p:nvPr>
            <p:ph type="body"/>
          </p:nvPr>
        </p:nvSpPr>
        <p:spPr>
          <a:xfrm>
            <a:off x="515268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72" name="PlaceHolder 4"/>
          <p:cNvSpPr>
            <a:spLocks noGrp="1"/>
          </p:cNvSpPr>
          <p:nvPr>
            <p:ph type="body"/>
          </p:nvPr>
        </p:nvSpPr>
        <p:spPr>
          <a:xfrm>
            <a:off x="5152680" y="304452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73" name="PlaceHolder 5"/>
          <p:cNvSpPr>
            <a:spLocks noGrp="1"/>
          </p:cNvSpPr>
          <p:nvPr>
            <p:ph type="body"/>
          </p:nvPr>
        </p:nvSpPr>
        <p:spPr>
          <a:xfrm>
            <a:off x="504000" y="304452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75" name="PlaceHolder 2"/>
          <p:cNvSpPr>
            <a:spLocks noGrp="1"/>
          </p:cNvSpPr>
          <p:nvPr>
            <p:ph type="body"/>
          </p:nvPr>
        </p:nvSpPr>
        <p:spPr>
          <a:xfrm>
            <a:off x="504000" y="1326600"/>
            <a:ext cx="907200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76" name="PlaceHolder 3"/>
          <p:cNvSpPr>
            <a:spLocks noGrp="1"/>
          </p:cNvSpPr>
          <p:nvPr>
            <p:ph type="body"/>
          </p:nvPr>
        </p:nvSpPr>
        <p:spPr>
          <a:xfrm>
            <a:off x="504000" y="1326600"/>
            <a:ext cx="907200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pic>
        <p:nvPicPr>
          <p:cNvPr id="77" name="Picture 76"/>
          <p:cNvPicPr/>
          <p:nvPr/>
        </p:nvPicPr>
        <p:blipFill>
          <a:blip r:embed="rId2" cstate="print"/>
          <a:stretch/>
        </p:blipFill>
        <p:spPr>
          <a:xfrm>
            <a:off x="2979000" y="1326240"/>
            <a:ext cx="4121640" cy="3288600"/>
          </a:xfrm>
          <a:prstGeom prst="rect">
            <a:avLst/>
          </a:prstGeom>
          <a:ln>
            <a:noFill/>
          </a:ln>
        </p:spPr>
      </p:pic>
      <p:pic>
        <p:nvPicPr>
          <p:cNvPr id="78" name="Picture 77"/>
          <p:cNvPicPr/>
          <p:nvPr/>
        </p:nvPicPr>
        <p:blipFill>
          <a:blip r:embed="rId2" cstate="print"/>
          <a:stretch/>
        </p:blipFill>
        <p:spPr>
          <a:xfrm>
            <a:off x="2979000" y="1326240"/>
            <a:ext cx="4121640" cy="328860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87"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89" name="PlaceHolder 2"/>
          <p:cNvSpPr>
            <a:spLocks noGrp="1"/>
          </p:cNvSpPr>
          <p:nvPr>
            <p:ph type="body"/>
          </p:nvPr>
        </p:nvSpPr>
        <p:spPr>
          <a:xfrm>
            <a:off x="504000" y="1326600"/>
            <a:ext cx="907200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91" name="PlaceHolder 2"/>
          <p:cNvSpPr>
            <a:spLocks noGrp="1"/>
          </p:cNvSpPr>
          <p:nvPr>
            <p:ph type="body"/>
          </p:nvPr>
        </p:nvSpPr>
        <p:spPr>
          <a:xfrm>
            <a:off x="504000" y="1326600"/>
            <a:ext cx="442692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92" name="PlaceHolder 3"/>
          <p:cNvSpPr>
            <a:spLocks noGrp="1"/>
          </p:cNvSpPr>
          <p:nvPr>
            <p:ph type="body"/>
          </p:nvPr>
        </p:nvSpPr>
        <p:spPr>
          <a:xfrm>
            <a:off x="5152680" y="1326600"/>
            <a:ext cx="442692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326600"/>
            <a:ext cx="907200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96" name="PlaceHolder 2"/>
          <p:cNvSpPr>
            <a:spLocks noGrp="1"/>
          </p:cNvSpPr>
          <p:nvPr>
            <p:ph type="body"/>
          </p:nvPr>
        </p:nvSpPr>
        <p:spPr>
          <a:xfrm>
            <a:off x="50400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97" name="PlaceHolder 3"/>
          <p:cNvSpPr>
            <a:spLocks noGrp="1"/>
          </p:cNvSpPr>
          <p:nvPr>
            <p:ph type="body"/>
          </p:nvPr>
        </p:nvSpPr>
        <p:spPr>
          <a:xfrm>
            <a:off x="504000" y="304452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98" name="PlaceHolder 4"/>
          <p:cNvSpPr>
            <a:spLocks noGrp="1"/>
          </p:cNvSpPr>
          <p:nvPr>
            <p:ph type="body"/>
          </p:nvPr>
        </p:nvSpPr>
        <p:spPr>
          <a:xfrm>
            <a:off x="5152680" y="1326600"/>
            <a:ext cx="442692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00" name="PlaceHolder 2"/>
          <p:cNvSpPr>
            <a:spLocks noGrp="1"/>
          </p:cNvSpPr>
          <p:nvPr>
            <p:ph type="body"/>
          </p:nvPr>
        </p:nvSpPr>
        <p:spPr>
          <a:xfrm>
            <a:off x="504000" y="1326600"/>
            <a:ext cx="442692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01" name="PlaceHolder 3"/>
          <p:cNvSpPr>
            <a:spLocks noGrp="1"/>
          </p:cNvSpPr>
          <p:nvPr>
            <p:ph type="body"/>
          </p:nvPr>
        </p:nvSpPr>
        <p:spPr>
          <a:xfrm>
            <a:off x="515268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02" name="PlaceHolder 4"/>
          <p:cNvSpPr>
            <a:spLocks noGrp="1"/>
          </p:cNvSpPr>
          <p:nvPr>
            <p:ph type="body"/>
          </p:nvPr>
        </p:nvSpPr>
        <p:spPr>
          <a:xfrm>
            <a:off x="5152680" y="304452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04" name="PlaceHolder 2"/>
          <p:cNvSpPr>
            <a:spLocks noGrp="1"/>
          </p:cNvSpPr>
          <p:nvPr>
            <p:ph type="body"/>
          </p:nvPr>
        </p:nvSpPr>
        <p:spPr>
          <a:xfrm>
            <a:off x="50400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05" name="PlaceHolder 3"/>
          <p:cNvSpPr>
            <a:spLocks noGrp="1"/>
          </p:cNvSpPr>
          <p:nvPr>
            <p:ph type="body"/>
          </p:nvPr>
        </p:nvSpPr>
        <p:spPr>
          <a:xfrm>
            <a:off x="515268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06" name="PlaceHolder 4"/>
          <p:cNvSpPr>
            <a:spLocks noGrp="1"/>
          </p:cNvSpPr>
          <p:nvPr>
            <p:ph type="body"/>
          </p:nvPr>
        </p:nvSpPr>
        <p:spPr>
          <a:xfrm>
            <a:off x="504000" y="3044520"/>
            <a:ext cx="907200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08" name="PlaceHolder 2"/>
          <p:cNvSpPr>
            <a:spLocks noGrp="1"/>
          </p:cNvSpPr>
          <p:nvPr>
            <p:ph type="body"/>
          </p:nvPr>
        </p:nvSpPr>
        <p:spPr>
          <a:xfrm>
            <a:off x="504000" y="1326600"/>
            <a:ext cx="907200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09" name="PlaceHolder 3"/>
          <p:cNvSpPr>
            <a:spLocks noGrp="1"/>
          </p:cNvSpPr>
          <p:nvPr>
            <p:ph type="body"/>
          </p:nvPr>
        </p:nvSpPr>
        <p:spPr>
          <a:xfrm>
            <a:off x="504000" y="3044520"/>
            <a:ext cx="907200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11" name="PlaceHolder 2"/>
          <p:cNvSpPr>
            <a:spLocks noGrp="1"/>
          </p:cNvSpPr>
          <p:nvPr>
            <p:ph type="body"/>
          </p:nvPr>
        </p:nvSpPr>
        <p:spPr>
          <a:xfrm>
            <a:off x="50400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12" name="PlaceHolder 3"/>
          <p:cNvSpPr>
            <a:spLocks noGrp="1"/>
          </p:cNvSpPr>
          <p:nvPr>
            <p:ph type="body"/>
          </p:nvPr>
        </p:nvSpPr>
        <p:spPr>
          <a:xfrm>
            <a:off x="515268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13" name="PlaceHolder 4"/>
          <p:cNvSpPr>
            <a:spLocks noGrp="1"/>
          </p:cNvSpPr>
          <p:nvPr>
            <p:ph type="body"/>
          </p:nvPr>
        </p:nvSpPr>
        <p:spPr>
          <a:xfrm>
            <a:off x="5152680" y="304452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14" name="PlaceHolder 5"/>
          <p:cNvSpPr>
            <a:spLocks noGrp="1"/>
          </p:cNvSpPr>
          <p:nvPr>
            <p:ph type="body"/>
          </p:nvPr>
        </p:nvSpPr>
        <p:spPr>
          <a:xfrm>
            <a:off x="504000" y="304452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16" name="PlaceHolder 2"/>
          <p:cNvSpPr>
            <a:spLocks noGrp="1"/>
          </p:cNvSpPr>
          <p:nvPr>
            <p:ph type="body"/>
          </p:nvPr>
        </p:nvSpPr>
        <p:spPr>
          <a:xfrm>
            <a:off x="504000" y="1326600"/>
            <a:ext cx="907200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17" name="PlaceHolder 3"/>
          <p:cNvSpPr>
            <a:spLocks noGrp="1"/>
          </p:cNvSpPr>
          <p:nvPr>
            <p:ph type="body"/>
          </p:nvPr>
        </p:nvSpPr>
        <p:spPr>
          <a:xfrm>
            <a:off x="504000" y="1326600"/>
            <a:ext cx="907200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pic>
        <p:nvPicPr>
          <p:cNvPr id="118" name="Picture 117"/>
          <p:cNvPicPr/>
          <p:nvPr/>
        </p:nvPicPr>
        <p:blipFill>
          <a:blip r:embed="rId2" cstate="print"/>
          <a:stretch/>
        </p:blipFill>
        <p:spPr>
          <a:xfrm>
            <a:off x="2979000" y="1326240"/>
            <a:ext cx="4121640" cy="3288600"/>
          </a:xfrm>
          <a:prstGeom prst="rect">
            <a:avLst/>
          </a:prstGeom>
          <a:ln>
            <a:noFill/>
          </a:ln>
        </p:spPr>
      </p:pic>
      <p:pic>
        <p:nvPicPr>
          <p:cNvPr id="119" name="Picture 118"/>
          <p:cNvPicPr/>
          <p:nvPr/>
        </p:nvPicPr>
        <p:blipFill>
          <a:blip r:embed="rId2" cstate="print"/>
          <a:stretch/>
        </p:blipFill>
        <p:spPr>
          <a:xfrm>
            <a:off x="2979000" y="1326240"/>
            <a:ext cx="4121640" cy="328860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28"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30" name="PlaceHolder 2"/>
          <p:cNvSpPr>
            <a:spLocks noGrp="1"/>
          </p:cNvSpPr>
          <p:nvPr>
            <p:ph type="body"/>
          </p:nvPr>
        </p:nvSpPr>
        <p:spPr>
          <a:xfrm>
            <a:off x="504000" y="1326600"/>
            <a:ext cx="907200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504000" y="1326600"/>
            <a:ext cx="442692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0" name="PlaceHolder 3"/>
          <p:cNvSpPr>
            <a:spLocks noGrp="1"/>
          </p:cNvSpPr>
          <p:nvPr>
            <p:ph type="body"/>
          </p:nvPr>
        </p:nvSpPr>
        <p:spPr>
          <a:xfrm>
            <a:off x="5152680" y="1326600"/>
            <a:ext cx="442692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32" name="PlaceHolder 2"/>
          <p:cNvSpPr>
            <a:spLocks noGrp="1"/>
          </p:cNvSpPr>
          <p:nvPr>
            <p:ph type="body"/>
          </p:nvPr>
        </p:nvSpPr>
        <p:spPr>
          <a:xfrm>
            <a:off x="504000" y="1326600"/>
            <a:ext cx="442692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33" name="PlaceHolder 3"/>
          <p:cNvSpPr>
            <a:spLocks noGrp="1"/>
          </p:cNvSpPr>
          <p:nvPr>
            <p:ph type="body"/>
          </p:nvPr>
        </p:nvSpPr>
        <p:spPr>
          <a:xfrm>
            <a:off x="5152680" y="1326600"/>
            <a:ext cx="442692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37" name="PlaceHolder 2"/>
          <p:cNvSpPr>
            <a:spLocks noGrp="1"/>
          </p:cNvSpPr>
          <p:nvPr>
            <p:ph type="body"/>
          </p:nvPr>
        </p:nvSpPr>
        <p:spPr>
          <a:xfrm>
            <a:off x="50400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38" name="PlaceHolder 3"/>
          <p:cNvSpPr>
            <a:spLocks noGrp="1"/>
          </p:cNvSpPr>
          <p:nvPr>
            <p:ph type="body"/>
          </p:nvPr>
        </p:nvSpPr>
        <p:spPr>
          <a:xfrm>
            <a:off x="504000" y="304452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39" name="PlaceHolder 4"/>
          <p:cNvSpPr>
            <a:spLocks noGrp="1"/>
          </p:cNvSpPr>
          <p:nvPr>
            <p:ph type="body"/>
          </p:nvPr>
        </p:nvSpPr>
        <p:spPr>
          <a:xfrm>
            <a:off x="5152680" y="1326600"/>
            <a:ext cx="442692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41" name="PlaceHolder 2"/>
          <p:cNvSpPr>
            <a:spLocks noGrp="1"/>
          </p:cNvSpPr>
          <p:nvPr>
            <p:ph type="body"/>
          </p:nvPr>
        </p:nvSpPr>
        <p:spPr>
          <a:xfrm>
            <a:off x="504000" y="1326600"/>
            <a:ext cx="442692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42" name="PlaceHolder 3"/>
          <p:cNvSpPr>
            <a:spLocks noGrp="1"/>
          </p:cNvSpPr>
          <p:nvPr>
            <p:ph type="body"/>
          </p:nvPr>
        </p:nvSpPr>
        <p:spPr>
          <a:xfrm>
            <a:off x="515268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43" name="PlaceHolder 4"/>
          <p:cNvSpPr>
            <a:spLocks noGrp="1"/>
          </p:cNvSpPr>
          <p:nvPr>
            <p:ph type="body"/>
          </p:nvPr>
        </p:nvSpPr>
        <p:spPr>
          <a:xfrm>
            <a:off x="5152680" y="304452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45" name="PlaceHolder 2"/>
          <p:cNvSpPr>
            <a:spLocks noGrp="1"/>
          </p:cNvSpPr>
          <p:nvPr>
            <p:ph type="body"/>
          </p:nvPr>
        </p:nvSpPr>
        <p:spPr>
          <a:xfrm>
            <a:off x="50400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46" name="PlaceHolder 3"/>
          <p:cNvSpPr>
            <a:spLocks noGrp="1"/>
          </p:cNvSpPr>
          <p:nvPr>
            <p:ph type="body"/>
          </p:nvPr>
        </p:nvSpPr>
        <p:spPr>
          <a:xfrm>
            <a:off x="515268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47" name="PlaceHolder 4"/>
          <p:cNvSpPr>
            <a:spLocks noGrp="1"/>
          </p:cNvSpPr>
          <p:nvPr>
            <p:ph type="body"/>
          </p:nvPr>
        </p:nvSpPr>
        <p:spPr>
          <a:xfrm>
            <a:off x="504000" y="3044520"/>
            <a:ext cx="907200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49" name="PlaceHolder 2"/>
          <p:cNvSpPr>
            <a:spLocks noGrp="1"/>
          </p:cNvSpPr>
          <p:nvPr>
            <p:ph type="body"/>
          </p:nvPr>
        </p:nvSpPr>
        <p:spPr>
          <a:xfrm>
            <a:off x="504000" y="1326600"/>
            <a:ext cx="907200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50" name="PlaceHolder 3"/>
          <p:cNvSpPr>
            <a:spLocks noGrp="1"/>
          </p:cNvSpPr>
          <p:nvPr>
            <p:ph type="body"/>
          </p:nvPr>
        </p:nvSpPr>
        <p:spPr>
          <a:xfrm>
            <a:off x="504000" y="3044520"/>
            <a:ext cx="907200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52" name="PlaceHolder 2"/>
          <p:cNvSpPr>
            <a:spLocks noGrp="1"/>
          </p:cNvSpPr>
          <p:nvPr>
            <p:ph type="body"/>
          </p:nvPr>
        </p:nvSpPr>
        <p:spPr>
          <a:xfrm>
            <a:off x="50400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53" name="PlaceHolder 3"/>
          <p:cNvSpPr>
            <a:spLocks noGrp="1"/>
          </p:cNvSpPr>
          <p:nvPr>
            <p:ph type="body"/>
          </p:nvPr>
        </p:nvSpPr>
        <p:spPr>
          <a:xfrm>
            <a:off x="515268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54" name="PlaceHolder 4"/>
          <p:cNvSpPr>
            <a:spLocks noGrp="1"/>
          </p:cNvSpPr>
          <p:nvPr>
            <p:ph type="body"/>
          </p:nvPr>
        </p:nvSpPr>
        <p:spPr>
          <a:xfrm>
            <a:off x="5152680" y="304452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55" name="PlaceHolder 5"/>
          <p:cNvSpPr>
            <a:spLocks noGrp="1"/>
          </p:cNvSpPr>
          <p:nvPr>
            <p:ph type="body"/>
          </p:nvPr>
        </p:nvSpPr>
        <p:spPr>
          <a:xfrm>
            <a:off x="504000" y="304452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57" name="PlaceHolder 2"/>
          <p:cNvSpPr>
            <a:spLocks noGrp="1"/>
          </p:cNvSpPr>
          <p:nvPr>
            <p:ph type="body"/>
          </p:nvPr>
        </p:nvSpPr>
        <p:spPr>
          <a:xfrm>
            <a:off x="504000" y="1326600"/>
            <a:ext cx="907200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58" name="PlaceHolder 3"/>
          <p:cNvSpPr>
            <a:spLocks noGrp="1"/>
          </p:cNvSpPr>
          <p:nvPr>
            <p:ph type="body"/>
          </p:nvPr>
        </p:nvSpPr>
        <p:spPr>
          <a:xfrm>
            <a:off x="504000" y="1326600"/>
            <a:ext cx="907200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pic>
        <p:nvPicPr>
          <p:cNvPr id="159" name="Picture 158"/>
          <p:cNvPicPr/>
          <p:nvPr/>
        </p:nvPicPr>
        <p:blipFill>
          <a:blip r:embed="rId2" cstate="print"/>
          <a:stretch/>
        </p:blipFill>
        <p:spPr>
          <a:xfrm>
            <a:off x="2979000" y="1326240"/>
            <a:ext cx="4121640" cy="3288600"/>
          </a:xfrm>
          <a:prstGeom prst="rect">
            <a:avLst/>
          </a:prstGeom>
          <a:ln>
            <a:noFill/>
          </a:ln>
        </p:spPr>
      </p:pic>
      <p:pic>
        <p:nvPicPr>
          <p:cNvPr id="160" name="Picture 159"/>
          <p:cNvPicPr/>
          <p:nvPr/>
        </p:nvPicPr>
        <p:blipFill>
          <a:blip r:embed="rId2" cstate="print"/>
          <a:stretch/>
        </p:blipFill>
        <p:spPr>
          <a:xfrm>
            <a:off x="2979000" y="1326240"/>
            <a:ext cx="4121640" cy="328860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50400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5" name="PlaceHolder 3"/>
          <p:cNvSpPr>
            <a:spLocks noGrp="1"/>
          </p:cNvSpPr>
          <p:nvPr>
            <p:ph type="body"/>
          </p:nvPr>
        </p:nvSpPr>
        <p:spPr>
          <a:xfrm>
            <a:off x="504000" y="304452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6" name="PlaceHolder 4"/>
          <p:cNvSpPr>
            <a:spLocks noGrp="1"/>
          </p:cNvSpPr>
          <p:nvPr>
            <p:ph type="body"/>
          </p:nvPr>
        </p:nvSpPr>
        <p:spPr>
          <a:xfrm>
            <a:off x="5152680" y="1326600"/>
            <a:ext cx="442692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504000" y="1326600"/>
            <a:ext cx="4426920" cy="328860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9" name="PlaceHolder 3"/>
          <p:cNvSpPr>
            <a:spLocks noGrp="1"/>
          </p:cNvSpPr>
          <p:nvPr>
            <p:ph type="body"/>
          </p:nvPr>
        </p:nvSpPr>
        <p:spPr>
          <a:xfrm>
            <a:off x="515268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0" name="PlaceHolder 4"/>
          <p:cNvSpPr>
            <a:spLocks noGrp="1"/>
          </p:cNvSpPr>
          <p:nvPr>
            <p:ph type="body"/>
          </p:nvPr>
        </p:nvSpPr>
        <p:spPr>
          <a:xfrm>
            <a:off x="5152680" y="304452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50400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5152680" y="1326600"/>
            <a:ext cx="442692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4" name="PlaceHolder 4"/>
          <p:cNvSpPr>
            <a:spLocks noGrp="1"/>
          </p:cNvSpPr>
          <p:nvPr>
            <p:ph type="body"/>
          </p:nvPr>
        </p:nvSpPr>
        <p:spPr>
          <a:xfrm>
            <a:off x="504000" y="3044520"/>
            <a:ext cx="9072000" cy="156852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p:cNvPicPr/>
          <p:nvPr/>
        </p:nvPicPr>
        <p:blipFill>
          <a:blip r:embed="rId14" cstate="print"/>
          <a:stretch/>
        </p:blipFill>
        <p:spPr>
          <a:xfrm>
            <a:off x="0" y="5104800"/>
            <a:ext cx="10078920" cy="579960"/>
          </a:xfrm>
          <a:prstGeom prst="rect">
            <a:avLst/>
          </a:prstGeom>
          <a:ln>
            <a:noFill/>
          </a:ln>
        </p:spPr>
      </p:pic>
      <p:pic>
        <p:nvPicPr>
          <p:cNvPr id="5" name="Picture 4"/>
          <p:cNvPicPr/>
          <p:nvPr/>
        </p:nvPicPr>
        <p:blipFill>
          <a:blip r:embed="rId15" cstate="print"/>
          <a:stretch/>
        </p:blipFill>
        <p:spPr>
          <a:xfrm>
            <a:off x="0" y="0"/>
            <a:ext cx="10078920" cy="322920"/>
          </a:xfrm>
          <a:prstGeom prst="rect">
            <a:avLst/>
          </a:prstGeom>
          <a:ln>
            <a:noFill/>
          </a:ln>
        </p:spPr>
      </p:pic>
      <p:sp>
        <p:nvSpPr>
          <p:cNvPr id="2" name="PlaceHolder 1"/>
          <p:cNvSpPr>
            <a:spLocks noGrp="1"/>
          </p:cNvSpPr>
          <p:nvPr>
            <p:ph type="title"/>
          </p:nvPr>
        </p:nvSpPr>
        <p:spPr>
          <a:xfrm>
            <a:off x="504000" y="226080"/>
            <a:ext cx="9072000" cy="946440"/>
          </a:xfrm>
          <a:prstGeom prst="rect">
            <a:avLst/>
          </a:prstGeom>
        </p:spPr>
        <p:txBody>
          <a:bodyPr lIns="0" tIns="0" rIns="0" bIns="0" anchor="ctr"/>
          <a:lstStyle/>
          <a:p>
            <a:pPr algn="ctr"/>
            <a:r>
              <a:rPr lang="en-AU" sz="44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504000" y="1326600"/>
            <a:ext cx="9072000" cy="3288600"/>
          </a:xfrm>
          <a:prstGeom prst="rect">
            <a:avLst/>
          </a:prstGeom>
        </p:spPr>
        <p:txBody>
          <a:bodyPr lIns="0" tIns="0" rIns="0" bIns="0"/>
          <a:lstStyle/>
          <a:p>
            <a:pPr marL="432000" indent="-324000">
              <a:buClr>
                <a:srgbClr val="000000"/>
              </a:buClr>
              <a:buSzPct val="45000"/>
              <a:buFont typeface="Wingdings" charset="2"/>
              <a:buChar char=""/>
            </a:pPr>
            <a:r>
              <a:rPr lang="en-AU"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AU"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AU"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AU"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 name="Picture 39"/>
          <p:cNvPicPr/>
          <p:nvPr/>
        </p:nvPicPr>
        <p:blipFill>
          <a:blip r:embed="rId14" cstate="print"/>
          <a:stretch/>
        </p:blipFill>
        <p:spPr>
          <a:xfrm>
            <a:off x="6120" y="0"/>
            <a:ext cx="10078920" cy="322920"/>
          </a:xfrm>
          <a:prstGeom prst="rect">
            <a:avLst/>
          </a:prstGeom>
          <a:ln>
            <a:noFill/>
          </a:ln>
        </p:spPr>
      </p:pic>
      <p:pic>
        <p:nvPicPr>
          <p:cNvPr id="39" name="Picture 40"/>
          <p:cNvPicPr/>
          <p:nvPr/>
        </p:nvPicPr>
        <p:blipFill>
          <a:blip r:embed="rId14" cstate="print"/>
          <a:stretch/>
        </p:blipFill>
        <p:spPr>
          <a:xfrm>
            <a:off x="6120" y="5357160"/>
            <a:ext cx="10078920" cy="322920"/>
          </a:xfrm>
          <a:prstGeom prst="rect">
            <a:avLst/>
          </a:prstGeom>
          <a:ln>
            <a:noFill/>
          </a:ln>
        </p:spPr>
      </p:pic>
      <p:sp>
        <p:nvSpPr>
          <p:cNvPr id="40" name="CustomShape 1"/>
          <p:cNvSpPr/>
          <p:nvPr/>
        </p:nvSpPr>
        <p:spPr>
          <a:xfrm>
            <a:off x="1728360" y="5400360"/>
            <a:ext cx="2347200" cy="389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AU" sz="1400" b="0" strike="noStrike" spc="-1">
                <a:solidFill>
                  <a:srgbClr val="FFFFFF"/>
                </a:solidFill>
                <a:uFill>
                  <a:solidFill>
                    <a:srgbClr val="FFFFFF"/>
                  </a:solidFill>
                </a:uFill>
                <a:latin typeface="Times New Roman"/>
                <a:ea typeface="DejaVu Sans"/>
              </a:rPr>
              <a:t> </a:t>
            </a:r>
            <a:endParaRPr lang="en-AU" sz="1800" b="0" strike="noStrike" spc="-1">
              <a:solidFill>
                <a:srgbClr val="000000"/>
              </a:solidFill>
              <a:uFill>
                <a:solidFill>
                  <a:srgbClr val="FFFFFF"/>
                </a:solidFill>
              </a:uFill>
              <a:latin typeface="Arial"/>
            </a:endParaRPr>
          </a:p>
        </p:txBody>
      </p:sp>
      <p:sp>
        <p:nvSpPr>
          <p:cNvPr id="41" name="CustomShape 2"/>
          <p:cNvSpPr/>
          <p:nvPr/>
        </p:nvSpPr>
        <p:spPr>
          <a:xfrm>
            <a:off x="4221360" y="5400360"/>
            <a:ext cx="3193920" cy="389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AU" sz="1400" b="0" strike="noStrike" spc="-1">
                <a:solidFill>
                  <a:srgbClr val="FFFFFF"/>
                </a:solidFill>
                <a:uFill>
                  <a:solidFill>
                    <a:srgbClr val="FFFFFF"/>
                  </a:solidFill>
                </a:uFill>
                <a:latin typeface="Times New Roman"/>
                <a:ea typeface="DejaVu Sans"/>
              </a:rPr>
              <a:t> </a:t>
            </a:r>
            <a:endParaRPr lang="en-AU" sz="1800" b="0" strike="noStrike" spc="-1">
              <a:solidFill>
                <a:srgbClr val="000000"/>
              </a:solidFill>
              <a:uFill>
                <a:solidFill>
                  <a:srgbClr val="FFFFFF"/>
                </a:solidFill>
              </a:uFill>
              <a:latin typeface="Arial"/>
            </a:endParaRPr>
          </a:p>
        </p:txBody>
      </p:sp>
      <p:sp>
        <p:nvSpPr>
          <p:cNvPr id="42" name="CustomShape 3"/>
          <p:cNvSpPr/>
          <p:nvPr/>
        </p:nvSpPr>
        <p:spPr>
          <a:xfrm>
            <a:off x="7659720" y="5400360"/>
            <a:ext cx="2347200" cy="389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3397C8A9-CF4B-44E3-B845-150AD28937E3}" type="slidenum">
              <a:rPr lang="en-AU" sz="1400" b="0" strike="noStrike" spc="-1">
                <a:solidFill>
                  <a:srgbClr val="FFFFFF"/>
                </a:solidFill>
                <a:uFill>
                  <a:solidFill>
                    <a:srgbClr val="FFFFFF"/>
                  </a:solidFill>
                </a:uFill>
                <a:latin typeface="Times New Roman"/>
                <a:ea typeface="DejaVu Sans"/>
              </a:rPr>
              <a:pPr algn="r">
                <a:lnSpc>
                  <a:spcPct val="100000"/>
                </a:lnSpc>
              </a:pPr>
              <a:t>‹#›</a:t>
            </a:fld>
            <a:endParaRPr lang="en-AU" sz="1800" b="0" strike="noStrike" spc="-1">
              <a:solidFill>
                <a:srgbClr val="000000"/>
              </a:solidFill>
              <a:uFill>
                <a:solidFill>
                  <a:srgbClr val="FFFFFF"/>
                </a:solidFill>
              </a:uFill>
              <a:latin typeface="Arial"/>
            </a:endParaRPr>
          </a:p>
        </p:txBody>
      </p:sp>
      <p:sp>
        <p:nvSpPr>
          <p:cNvPr id="43" name="PlaceHolder 4"/>
          <p:cNvSpPr>
            <a:spLocks noGrp="1"/>
          </p:cNvSpPr>
          <p:nvPr>
            <p:ph type="title"/>
          </p:nvPr>
        </p:nvSpPr>
        <p:spPr>
          <a:xfrm>
            <a:off x="504000" y="226080"/>
            <a:ext cx="9072000" cy="946440"/>
          </a:xfrm>
          <a:prstGeom prst="rect">
            <a:avLst/>
          </a:prstGeom>
        </p:spPr>
        <p:txBody>
          <a:bodyPr lIns="0" tIns="0" rIns="0" bIns="0" anchor="ctr"/>
          <a:lstStyle/>
          <a:p>
            <a:pPr algn="ctr"/>
            <a:r>
              <a:rPr lang="en-AU" sz="4400" b="0" strike="noStrike" spc="-1">
                <a:solidFill>
                  <a:srgbClr val="000000"/>
                </a:solidFill>
                <a:uFill>
                  <a:solidFill>
                    <a:srgbClr val="FFFFFF"/>
                  </a:solidFill>
                </a:uFill>
                <a:latin typeface="Arial"/>
              </a:rPr>
              <a:t>Click to edit the title text format</a:t>
            </a:r>
          </a:p>
        </p:txBody>
      </p:sp>
      <p:sp>
        <p:nvSpPr>
          <p:cNvPr id="44" name="PlaceHolder 5"/>
          <p:cNvSpPr>
            <a:spLocks noGrp="1"/>
          </p:cNvSpPr>
          <p:nvPr>
            <p:ph type="body"/>
          </p:nvPr>
        </p:nvSpPr>
        <p:spPr>
          <a:xfrm>
            <a:off x="504000" y="1326600"/>
            <a:ext cx="9072000" cy="3288600"/>
          </a:xfrm>
          <a:prstGeom prst="rect">
            <a:avLst/>
          </a:prstGeom>
        </p:spPr>
        <p:txBody>
          <a:bodyPr lIns="0" tIns="0" rIns="0" bIns="0"/>
          <a:lstStyle/>
          <a:p>
            <a:pPr marL="432000" indent="-324000">
              <a:buClr>
                <a:srgbClr val="000000"/>
              </a:buClr>
              <a:buSzPct val="45000"/>
              <a:buFont typeface="Wingdings" charset="2"/>
              <a:buChar char=""/>
            </a:pPr>
            <a:r>
              <a:rPr lang="en-AU"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AU"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AU"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AU"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9" name="Picture 84"/>
          <p:cNvPicPr/>
          <p:nvPr/>
        </p:nvPicPr>
        <p:blipFill>
          <a:blip r:embed="rId14" cstate="print"/>
          <a:stretch/>
        </p:blipFill>
        <p:spPr>
          <a:xfrm>
            <a:off x="6120" y="0"/>
            <a:ext cx="10078920" cy="322920"/>
          </a:xfrm>
          <a:prstGeom prst="rect">
            <a:avLst/>
          </a:prstGeom>
          <a:ln>
            <a:noFill/>
          </a:ln>
        </p:spPr>
      </p:pic>
      <p:pic>
        <p:nvPicPr>
          <p:cNvPr id="80" name="Picture 85"/>
          <p:cNvPicPr/>
          <p:nvPr/>
        </p:nvPicPr>
        <p:blipFill>
          <a:blip r:embed="rId14" cstate="print"/>
          <a:stretch/>
        </p:blipFill>
        <p:spPr>
          <a:xfrm>
            <a:off x="6120" y="5357160"/>
            <a:ext cx="10078920" cy="322920"/>
          </a:xfrm>
          <a:prstGeom prst="rect">
            <a:avLst/>
          </a:prstGeom>
          <a:ln>
            <a:noFill/>
          </a:ln>
        </p:spPr>
      </p:pic>
      <p:sp>
        <p:nvSpPr>
          <p:cNvPr id="81" name="CustomShape 1"/>
          <p:cNvSpPr/>
          <p:nvPr/>
        </p:nvSpPr>
        <p:spPr>
          <a:xfrm>
            <a:off x="1728360" y="5400360"/>
            <a:ext cx="2347200" cy="389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AU" sz="1400" b="0" strike="noStrike" spc="-1">
                <a:solidFill>
                  <a:srgbClr val="FFFFFF"/>
                </a:solidFill>
                <a:uFill>
                  <a:solidFill>
                    <a:srgbClr val="FFFFFF"/>
                  </a:solidFill>
                </a:uFill>
                <a:latin typeface="Times New Roman"/>
                <a:ea typeface="DejaVu Sans"/>
              </a:rPr>
              <a:t> </a:t>
            </a:r>
            <a:endParaRPr lang="en-AU" sz="1800" b="0" strike="noStrike" spc="-1">
              <a:solidFill>
                <a:srgbClr val="000000"/>
              </a:solidFill>
              <a:uFill>
                <a:solidFill>
                  <a:srgbClr val="FFFFFF"/>
                </a:solidFill>
              </a:uFill>
              <a:latin typeface="Arial"/>
            </a:endParaRPr>
          </a:p>
        </p:txBody>
      </p:sp>
      <p:sp>
        <p:nvSpPr>
          <p:cNvPr id="82" name="CustomShape 2"/>
          <p:cNvSpPr/>
          <p:nvPr/>
        </p:nvSpPr>
        <p:spPr>
          <a:xfrm>
            <a:off x="4221360" y="5400360"/>
            <a:ext cx="3193920" cy="389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AU" sz="1400" b="0" strike="noStrike" spc="-1">
                <a:solidFill>
                  <a:srgbClr val="FFFFFF"/>
                </a:solidFill>
                <a:uFill>
                  <a:solidFill>
                    <a:srgbClr val="FFFFFF"/>
                  </a:solidFill>
                </a:uFill>
                <a:latin typeface="Times New Roman"/>
                <a:ea typeface="DejaVu Sans"/>
              </a:rPr>
              <a:t> </a:t>
            </a:r>
            <a:endParaRPr lang="en-AU" sz="1800" b="0" strike="noStrike" spc="-1">
              <a:solidFill>
                <a:srgbClr val="000000"/>
              </a:solidFill>
              <a:uFill>
                <a:solidFill>
                  <a:srgbClr val="FFFFFF"/>
                </a:solidFill>
              </a:uFill>
              <a:latin typeface="Arial"/>
            </a:endParaRPr>
          </a:p>
        </p:txBody>
      </p:sp>
      <p:sp>
        <p:nvSpPr>
          <p:cNvPr id="83" name="CustomShape 3"/>
          <p:cNvSpPr/>
          <p:nvPr/>
        </p:nvSpPr>
        <p:spPr>
          <a:xfrm>
            <a:off x="7659720" y="5400360"/>
            <a:ext cx="2347200" cy="389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CE81D27F-3106-4E0C-BF19-B0DD5192B08E}" type="slidenum">
              <a:rPr lang="en-AU" sz="1400" b="0" strike="noStrike" spc="-1">
                <a:solidFill>
                  <a:srgbClr val="FFFFFF"/>
                </a:solidFill>
                <a:uFill>
                  <a:solidFill>
                    <a:srgbClr val="FFFFFF"/>
                  </a:solidFill>
                </a:uFill>
                <a:latin typeface="Times New Roman"/>
                <a:ea typeface="DejaVu Sans"/>
              </a:rPr>
              <a:pPr algn="r">
                <a:lnSpc>
                  <a:spcPct val="100000"/>
                </a:lnSpc>
              </a:pPr>
              <a:t>‹#›</a:t>
            </a:fld>
            <a:endParaRPr lang="en-AU" sz="1800" b="0" strike="noStrike" spc="-1">
              <a:solidFill>
                <a:srgbClr val="000000"/>
              </a:solidFill>
              <a:uFill>
                <a:solidFill>
                  <a:srgbClr val="FFFFFF"/>
                </a:solidFill>
              </a:uFill>
              <a:latin typeface="Arial"/>
            </a:endParaRPr>
          </a:p>
        </p:txBody>
      </p:sp>
      <p:sp>
        <p:nvSpPr>
          <p:cNvPr id="84" name="PlaceHolder 4"/>
          <p:cNvSpPr>
            <a:spLocks noGrp="1"/>
          </p:cNvSpPr>
          <p:nvPr>
            <p:ph type="title"/>
          </p:nvPr>
        </p:nvSpPr>
        <p:spPr>
          <a:xfrm>
            <a:off x="504000" y="226080"/>
            <a:ext cx="9072000" cy="946440"/>
          </a:xfrm>
          <a:prstGeom prst="rect">
            <a:avLst/>
          </a:prstGeom>
        </p:spPr>
        <p:txBody>
          <a:bodyPr lIns="0" tIns="0" rIns="0" bIns="0" anchor="ctr"/>
          <a:lstStyle/>
          <a:p>
            <a:pPr algn="ctr"/>
            <a:r>
              <a:rPr lang="en-AU" sz="4400" b="0" strike="noStrike" spc="-1">
                <a:solidFill>
                  <a:srgbClr val="000000"/>
                </a:solidFill>
                <a:uFill>
                  <a:solidFill>
                    <a:srgbClr val="FFFFFF"/>
                  </a:solidFill>
                </a:uFill>
                <a:latin typeface="Arial"/>
              </a:rPr>
              <a:t>Click to edit the title text format</a:t>
            </a:r>
          </a:p>
        </p:txBody>
      </p:sp>
      <p:sp>
        <p:nvSpPr>
          <p:cNvPr id="85" name="PlaceHolder 5"/>
          <p:cNvSpPr>
            <a:spLocks noGrp="1"/>
          </p:cNvSpPr>
          <p:nvPr>
            <p:ph type="body"/>
          </p:nvPr>
        </p:nvSpPr>
        <p:spPr>
          <a:xfrm>
            <a:off x="504000" y="1326600"/>
            <a:ext cx="9072000" cy="3288600"/>
          </a:xfrm>
          <a:prstGeom prst="rect">
            <a:avLst/>
          </a:prstGeom>
        </p:spPr>
        <p:txBody>
          <a:bodyPr lIns="0" tIns="0" rIns="0" bIns="0"/>
          <a:lstStyle/>
          <a:p>
            <a:pPr marL="432000" indent="-324000">
              <a:buClr>
                <a:srgbClr val="000000"/>
              </a:buClr>
              <a:buSzPct val="45000"/>
              <a:buFont typeface="Wingdings" charset="2"/>
              <a:buChar char=""/>
            </a:pPr>
            <a:r>
              <a:rPr lang="en-AU"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AU"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AU"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AU"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0" name="Picture 132"/>
          <p:cNvPicPr/>
          <p:nvPr/>
        </p:nvPicPr>
        <p:blipFill>
          <a:blip r:embed="rId14" cstate="print"/>
          <a:stretch/>
        </p:blipFill>
        <p:spPr>
          <a:xfrm>
            <a:off x="6120" y="0"/>
            <a:ext cx="10078920" cy="322920"/>
          </a:xfrm>
          <a:prstGeom prst="rect">
            <a:avLst/>
          </a:prstGeom>
          <a:ln>
            <a:noFill/>
          </a:ln>
        </p:spPr>
      </p:pic>
      <p:pic>
        <p:nvPicPr>
          <p:cNvPr id="121" name="Picture 133"/>
          <p:cNvPicPr/>
          <p:nvPr/>
        </p:nvPicPr>
        <p:blipFill>
          <a:blip r:embed="rId14" cstate="print"/>
          <a:stretch/>
        </p:blipFill>
        <p:spPr>
          <a:xfrm>
            <a:off x="6120" y="5357160"/>
            <a:ext cx="10078920" cy="322920"/>
          </a:xfrm>
          <a:prstGeom prst="rect">
            <a:avLst/>
          </a:prstGeom>
          <a:ln>
            <a:noFill/>
          </a:ln>
        </p:spPr>
      </p:pic>
      <p:sp>
        <p:nvSpPr>
          <p:cNvPr id="122" name="CustomShape 1"/>
          <p:cNvSpPr/>
          <p:nvPr/>
        </p:nvSpPr>
        <p:spPr>
          <a:xfrm>
            <a:off x="1728360" y="5400360"/>
            <a:ext cx="2347200" cy="389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AU" sz="1400" b="0" strike="noStrike" spc="-1">
                <a:solidFill>
                  <a:srgbClr val="FFFFFF"/>
                </a:solidFill>
                <a:uFill>
                  <a:solidFill>
                    <a:srgbClr val="FFFFFF"/>
                  </a:solidFill>
                </a:uFill>
                <a:latin typeface="Times New Roman"/>
                <a:ea typeface="DejaVu Sans"/>
              </a:rPr>
              <a:t> </a:t>
            </a:r>
            <a:endParaRPr lang="en-AU" sz="1800" b="0" strike="noStrike" spc="-1">
              <a:solidFill>
                <a:srgbClr val="000000"/>
              </a:solidFill>
              <a:uFill>
                <a:solidFill>
                  <a:srgbClr val="FFFFFF"/>
                </a:solidFill>
              </a:uFill>
              <a:latin typeface="Arial"/>
            </a:endParaRPr>
          </a:p>
        </p:txBody>
      </p:sp>
      <p:sp>
        <p:nvSpPr>
          <p:cNvPr id="123" name="CustomShape 2"/>
          <p:cNvSpPr/>
          <p:nvPr/>
        </p:nvSpPr>
        <p:spPr>
          <a:xfrm>
            <a:off x="4221360" y="5400360"/>
            <a:ext cx="3193920" cy="389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AU" sz="1400" b="0" strike="noStrike" spc="-1">
                <a:solidFill>
                  <a:srgbClr val="FFFFFF"/>
                </a:solidFill>
                <a:uFill>
                  <a:solidFill>
                    <a:srgbClr val="FFFFFF"/>
                  </a:solidFill>
                </a:uFill>
                <a:latin typeface="Times New Roman"/>
                <a:ea typeface="DejaVu Sans"/>
              </a:rPr>
              <a:t> </a:t>
            </a:r>
            <a:endParaRPr lang="en-AU" sz="1800" b="0" strike="noStrike" spc="-1">
              <a:solidFill>
                <a:srgbClr val="000000"/>
              </a:solidFill>
              <a:uFill>
                <a:solidFill>
                  <a:srgbClr val="FFFFFF"/>
                </a:solidFill>
              </a:uFill>
              <a:latin typeface="Arial"/>
            </a:endParaRPr>
          </a:p>
        </p:txBody>
      </p:sp>
      <p:sp>
        <p:nvSpPr>
          <p:cNvPr id="124" name="CustomShape 3"/>
          <p:cNvSpPr/>
          <p:nvPr/>
        </p:nvSpPr>
        <p:spPr>
          <a:xfrm>
            <a:off x="7659720" y="5400360"/>
            <a:ext cx="2347200" cy="389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85FE3E58-34BD-4C92-829F-2CDA4B0929BC}" type="slidenum">
              <a:rPr lang="en-AU" sz="1400" b="0" strike="noStrike" spc="-1">
                <a:solidFill>
                  <a:srgbClr val="FFFFFF"/>
                </a:solidFill>
                <a:uFill>
                  <a:solidFill>
                    <a:srgbClr val="FFFFFF"/>
                  </a:solidFill>
                </a:uFill>
                <a:latin typeface="Times New Roman"/>
                <a:ea typeface="DejaVu Sans"/>
              </a:rPr>
              <a:pPr algn="r">
                <a:lnSpc>
                  <a:spcPct val="100000"/>
                </a:lnSpc>
              </a:pPr>
              <a:t>‹#›</a:t>
            </a:fld>
            <a:endParaRPr lang="en-AU" sz="1800" b="0" strike="noStrike" spc="-1">
              <a:solidFill>
                <a:srgbClr val="000000"/>
              </a:solidFill>
              <a:uFill>
                <a:solidFill>
                  <a:srgbClr val="FFFFFF"/>
                </a:solidFill>
              </a:uFill>
              <a:latin typeface="Arial"/>
            </a:endParaRPr>
          </a:p>
        </p:txBody>
      </p:sp>
      <p:sp>
        <p:nvSpPr>
          <p:cNvPr id="125" name="PlaceHolder 4"/>
          <p:cNvSpPr>
            <a:spLocks noGrp="1"/>
          </p:cNvSpPr>
          <p:nvPr>
            <p:ph type="title"/>
          </p:nvPr>
        </p:nvSpPr>
        <p:spPr>
          <a:xfrm>
            <a:off x="504000" y="226080"/>
            <a:ext cx="9072000" cy="946440"/>
          </a:xfrm>
          <a:prstGeom prst="rect">
            <a:avLst/>
          </a:prstGeom>
        </p:spPr>
        <p:txBody>
          <a:bodyPr lIns="0" tIns="0" rIns="0" bIns="0" anchor="ctr"/>
          <a:lstStyle/>
          <a:p>
            <a:pPr algn="ctr"/>
            <a:r>
              <a:rPr lang="en-AU" sz="4400" b="0" strike="noStrike" spc="-1">
                <a:solidFill>
                  <a:srgbClr val="000000"/>
                </a:solidFill>
                <a:uFill>
                  <a:solidFill>
                    <a:srgbClr val="FFFFFF"/>
                  </a:solidFill>
                </a:uFill>
                <a:latin typeface="Arial"/>
              </a:rPr>
              <a:t>Click to edit the title text format</a:t>
            </a:r>
          </a:p>
        </p:txBody>
      </p:sp>
      <p:sp>
        <p:nvSpPr>
          <p:cNvPr id="126" name="PlaceHolder 5"/>
          <p:cNvSpPr>
            <a:spLocks noGrp="1"/>
          </p:cNvSpPr>
          <p:nvPr>
            <p:ph type="body"/>
          </p:nvPr>
        </p:nvSpPr>
        <p:spPr>
          <a:xfrm>
            <a:off x="504000" y="1326600"/>
            <a:ext cx="9072000" cy="3288600"/>
          </a:xfrm>
          <a:prstGeom prst="rect">
            <a:avLst/>
          </a:prstGeom>
        </p:spPr>
        <p:txBody>
          <a:bodyPr lIns="0" tIns="0" rIns="0" bIns="0"/>
          <a:lstStyle/>
          <a:p>
            <a:pPr marL="432000" indent="-324000">
              <a:buClr>
                <a:srgbClr val="000000"/>
              </a:buClr>
              <a:buSzPct val="45000"/>
              <a:buFont typeface="Wingdings" charset="2"/>
              <a:buChar char=""/>
            </a:pPr>
            <a:r>
              <a:rPr lang="en-AU"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AU"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AU"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AU"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7.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7.xml"/><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7.xml"/><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7.xml"/><Relationship Id="rId4" Type="http://schemas.openxmlformats.org/officeDocument/2006/relationships/image" Target="../media/image56.png"/></Relationships>
</file>

<file path=ppt/slides/_rels/slide3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7920" y="648000"/>
            <a:ext cx="9070560" cy="2734920"/>
          </a:xfrm>
          <a:prstGeom prst="rect">
            <a:avLst/>
          </a:prstGeom>
          <a:solidFill>
            <a:srgbClr val="C7243A"/>
          </a:solidFill>
          <a:ln>
            <a:noFill/>
          </a:ln>
        </p:spPr>
        <p:style>
          <a:lnRef idx="0">
            <a:scrgbClr r="0" g="0" b="0"/>
          </a:lnRef>
          <a:fillRef idx="0">
            <a:scrgbClr r="0" g="0" b="0"/>
          </a:fillRef>
          <a:effectRef idx="0">
            <a:scrgbClr r="0" g="0" b="0"/>
          </a:effectRef>
          <a:fontRef idx="minor"/>
        </p:style>
        <p:txBody>
          <a:bodyPr lIns="72000" tIns="0" rIns="0" bIns="0" anchor="ctr"/>
          <a:lstStyle/>
          <a:p>
            <a:pPr>
              <a:lnSpc>
                <a:spcPct val="100000"/>
              </a:lnSpc>
            </a:pPr>
            <a:r>
              <a:rPr lang="en-AU" sz="4400" b="0" strike="noStrike" spc="-1">
                <a:solidFill>
                  <a:srgbClr val="FFFFFF"/>
                </a:solidFill>
                <a:uFill>
                  <a:solidFill>
                    <a:srgbClr val="FFFFFF"/>
                  </a:solidFill>
                </a:uFill>
                <a:latin typeface="Arial"/>
                <a:ea typeface="DejaVu Sans"/>
              </a:rPr>
              <a:t>Corporación Favorita Grocery Sales Forecasting</a:t>
            </a:r>
            <a:endParaRPr lang="en-AU" sz="1800" b="0" strike="noStrike" spc="-1">
              <a:solidFill>
                <a:srgbClr val="000000"/>
              </a:solidFill>
              <a:uFill>
                <a:solidFill>
                  <a:srgbClr val="FFFFFF"/>
                </a:solidFill>
              </a:uFill>
              <a:latin typeface="Arial"/>
            </a:endParaRPr>
          </a:p>
        </p:txBody>
      </p:sp>
      <p:sp>
        <p:nvSpPr>
          <p:cNvPr id="162" name="CustomShape 2"/>
          <p:cNvSpPr/>
          <p:nvPr/>
        </p:nvSpPr>
        <p:spPr>
          <a:xfrm>
            <a:off x="3816000" y="3600000"/>
            <a:ext cx="5254560" cy="1294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AU" sz="2600" b="0" strike="noStrike" spc="-1" dirty="0" err="1">
                <a:solidFill>
                  <a:srgbClr val="000000"/>
                </a:solidFill>
                <a:uFill>
                  <a:solidFill>
                    <a:srgbClr val="FFFFFF"/>
                  </a:solidFill>
                </a:uFill>
                <a:latin typeface="Arial"/>
                <a:ea typeface="DejaVu Sans"/>
              </a:rPr>
              <a:t>Kalyan</a:t>
            </a:r>
            <a:r>
              <a:rPr lang="en-AU" sz="2600" b="0" strike="noStrike" spc="-1" dirty="0">
                <a:solidFill>
                  <a:srgbClr val="000000"/>
                </a:solidFill>
                <a:uFill>
                  <a:solidFill>
                    <a:srgbClr val="FFFFFF"/>
                  </a:solidFill>
                </a:uFill>
                <a:latin typeface="Arial"/>
                <a:ea typeface="DejaVu Sans"/>
              </a:rPr>
              <a:t> </a:t>
            </a:r>
            <a:r>
              <a:rPr lang="en-AU" sz="2600" b="0" strike="noStrike" spc="-1" dirty="0" err="1" smtClean="0">
                <a:solidFill>
                  <a:srgbClr val="000000"/>
                </a:solidFill>
                <a:uFill>
                  <a:solidFill>
                    <a:srgbClr val="FFFFFF"/>
                  </a:solidFill>
                </a:uFill>
                <a:latin typeface="Arial"/>
                <a:ea typeface="DejaVu Sans"/>
              </a:rPr>
              <a:t>Bhattacharjee</a:t>
            </a:r>
            <a:endParaRPr lang="en-AU" sz="1800" b="0" strike="noStrike" spc="-1" dirty="0">
              <a:solidFill>
                <a:srgbClr val="000000"/>
              </a:solidFill>
              <a:uFill>
                <a:solidFill>
                  <a:srgbClr val="FFFFFF"/>
                </a:solidFill>
              </a:uFill>
              <a:latin typeface="Arial"/>
            </a:endParaRPr>
          </a:p>
          <a:p>
            <a:pPr algn="ctr">
              <a:lnSpc>
                <a:spcPct val="100000"/>
              </a:lnSpc>
            </a:pPr>
            <a:endParaRPr lang="en-A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smtClean="0">
                <a:solidFill>
                  <a:srgbClr val="C7243A"/>
                </a:solidFill>
                <a:uFill>
                  <a:solidFill>
                    <a:srgbClr val="FFFFFF"/>
                  </a:solidFill>
                </a:uFill>
                <a:latin typeface="Arial"/>
                <a:ea typeface="DejaVu Sans"/>
              </a:rPr>
              <a:t>EDA</a:t>
            </a:r>
            <a:endParaRPr lang="en-AU" sz="1600" b="0" strike="noStrike" spc="-1" dirty="0">
              <a:solidFill>
                <a:srgbClr val="000000"/>
              </a:solidFill>
              <a:uFill>
                <a:solidFill>
                  <a:srgbClr val="FFFFFF"/>
                </a:solidFill>
              </a:uFill>
              <a:latin typeface="Arial"/>
            </a:endParaRPr>
          </a:p>
        </p:txBody>
      </p:sp>
      <p:sp>
        <p:nvSpPr>
          <p:cNvPr id="6" name="TextBox 5"/>
          <p:cNvSpPr txBox="1"/>
          <p:nvPr/>
        </p:nvSpPr>
        <p:spPr>
          <a:xfrm rot="16200000">
            <a:off x="220131" y="2398872"/>
            <a:ext cx="1584177" cy="584775"/>
          </a:xfrm>
          <a:prstGeom prst="rect">
            <a:avLst/>
          </a:prstGeom>
          <a:noFill/>
        </p:spPr>
        <p:txBody>
          <a:bodyPr wrap="square" rtlCol="0">
            <a:spAutoFit/>
          </a:bodyPr>
          <a:lstStyle/>
          <a:p>
            <a:r>
              <a:rPr lang="en-AU" sz="3200" dirty="0" smtClean="0"/>
              <a:t>Stores</a:t>
            </a:r>
            <a:endParaRPr lang="en-AU" sz="3200" dirty="0"/>
          </a:p>
        </p:txBody>
      </p:sp>
      <p:pic>
        <p:nvPicPr>
          <p:cNvPr id="2" name="Picture 1"/>
          <p:cNvPicPr>
            <a:picLocks noChangeAspect="1"/>
          </p:cNvPicPr>
          <p:nvPr/>
        </p:nvPicPr>
        <p:blipFill>
          <a:blip r:embed="rId2" cstate="print"/>
          <a:stretch>
            <a:fillRect/>
          </a:stretch>
        </p:blipFill>
        <p:spPr>
          <a:xfrm>
            <a:off x="1858747" y="314995"/>
            <a:ext cx="7736979" cy="4969488"/>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smtClean="0">
                <a:solidFill>
                  <a:srgbClr val="C7243A"/>
                </a:solidFill>
                <a:uFill>
                  <a:solidFill>
                    <a:srgbClr val="FFFFFF"/>
                  </a:solidFill>
                </a:uFill>
                <a:latin typeface="Arial"/>
                <a:ea typeface="DejaVu Sans"/>
              </a:rPr>
              <a:t>EDA</a:t>
            </a:r>
            <a:endParaRPr lang="en-AU" sz="1600" b="0" strike="noStrike" spc="-1" dirty="0">
              <a:solidFill>
                <a:srgbClr val="000000"/>
              </a:solidFill>
              <a:uFill>
                <a:solidFill>
                  <a:srgbClr val="FFFFFF"/>
                </a:solidFill>
              </a:uFill>
              <a:latin typeface="Arial"/>
            </a:endParaRPr>
          </a:p>
        </p:txBody>
      </p:sp>
      <p:sp>
        <p:nvSpPr>
          <p:cNvPr id="6" name="TextBox 5"/>
          <p:cNvSpPr txBox="1"/>
          <p:nvPr/>
        </p:nvSpPr>
        <p:spPr>
          <a:xfrm rot="16200000">
            <a:off x="472159" y="2290860"/>
            <a:ext cx="1224137" cy="584775"/>
          </a:xfrm>
          <a:prstGeom prst="rect">
            <a:avLst/>
          </a:prstGeom>
          <a:noFill/>
        </p:spPr>
        <p:txBody>
          <a:bodyPr wrap="square" rtlCol="0">
            <a:spAutoFit/>
          </a:bodyPr>
          <a:lstStyle/>
          <a:p>
            <a:r>
              <a:rPr lang="en-AU" sz="3200" dirty="0" smtClean="0"/>
              <a:t>Items</a:t>
            </a:r>
            <a:endParaRPr lang="en-AU" sz="3200" dirty="0"/>
          </a:p>
        </p:txBody>
      </p:sp>
      <p:pic>
        <p:nvPicPr>
          <p:cNvPr id="2" name="Picture 1"/>
          <p:cNvPicPr>
            <a:picLocks noChangeAspect="1"/>
          </p:cNvPicPr>
          <p:nvPr/>
        </p:nvPicPr>
        <p:blipFill>
          <a:blip r:embed="rId2" cstate="print"/>
          <a:stretch>
            <a:fillRect/>
          </a:stretch>
        </p:blipFill>
        <p:spPr>
          <a:xfrm>
            <a:off x="2087984" y="571666"/>
            <a:ext cx="7123707" cy="462921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smtClean="0">
                <a:solidFill>
                  <a:srgbClr val="C7243A"/>
                </a:solidFill>
                <a:uFill>
                  <a:solidFill>
                    <a:srgbClr val="FFFFFF"/>
                  </a:solidFill>
                </a:uFill>
                <a:latin typeface="Arial"/>
                <a:ea typeface="DejaVu Sans"/>
              </a:rPr>
              <a:t>EDA</a:t>
            </a:r>
            <a:endParaRPr lang="en-AU" sz="1600" b="0" strike="noStrike" spc="-1" dirty="0">
              <a:solidFill>
                <a:srgbClr val="000000"/>
              </a:solidFill>
              <a:uFill>
                <a:solidFill>
                  <a:srgbClr val="FFFFFF"/>
                </a:solidFill>
              </a:uFill>
              <a:latin typeface="Arial"/>
            </a:endParaRPr>
          </a:p>
        </p:txBody>
      </p:sp>
      <p:sp>
        <p:nvSpPr>
          <p:cNvPr id="6" name="TextBox 5"/>
          <p:cNvSpPr txBox="1"/>
          <p:nvPr/>
        </p:nvSpPr>
        <p:spPr>
          <a:xfrm rot="16200000">
            <a:off x="-67901" y="2830920"/>
            <a:ext cx="2304257" cy="584775"/>
          </a:xfrm>
          <a:prstGeom prst="rect">
            <a:avLst/>
          </a:prstGeom>
          <a:noFill/>
        </p:spPr>
        <p:txBody>
          <a:bodyPr wrap="square" rtlCol="0">
            <a:spAutoFit/>
          </a:bodyPr>
          <a:lstStyle/>
          <a:p>
            <a:r>
              <a:rPr lang="en-AU" sz="3200" dirty="0" smtClean="0"/>
              <a:t>Transaction</a:t>
            </a:r>
            <a:endParaRPr lang="en-AU" sz="3200" dirty="0"/>
          </a:p>
        </p:txBody>
      </p:sp>
      <p:pic>
        <p:nvPicPr>
          <p:cNvPr id="3" name="Picture 2"/>
          <p:cNvPicPr>
            <a:picLocks noChangeAspect="1"/>
          </p:cNvPicPr>
          <p:nvPr/>
        </p:nvPicPr>
        <p:blipFill>
          <a:blip r:embed="rId2" cstate="print"/>
          <a:stretch>
            <a:fillRect/>
          </a:stretch>
        </p:blipFill>
        <p:spPr>
          <a:xfrm>
            <a:off x="2087984" y="565560"/>
            <a:ext cx="7089799" cy="4526746"/>
          </a:xfrm>
          <a:prstGeom prst="rect">
            <a:avLst/>
          </a:prstGeom>
        </p:spPr>
      </p:pic>
    </p:spTree>
    <p:extLst>
      <p:ext uri="{BB962C8B-B14F-4D97-AF65-F5344CB8AC3E}">
        <p14:creationId xmlns="" xmlns:p14="http://schemas.microsoft.com/office/powerpoint/2010/main" val="42991961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smtClean="0">
                <a:solidFill>
                  <a:srgbClr val="C7243A"/>
                </a:solidFill>
                <a:uFill>
                  <a:solidFill>
                    <a:srgbClr val="FFFFFF"/>
                  </a:solidFill>
                </a:uFill>
                <a:latin typeface="Arial"/>
                <a:ea typeface="DejaVu Sans"/>
              </a:rPr>
              <a:t>EDA</a:t>
            </a:r>
            <a:endParaRPr lang="en-AU" sz="1600" b="0" strike="noStrike" spc="-1" dirty="0">
              <a:solidFill>
                <a:srgbClr val="000000"/>
              </a:solidFill>
              <a:uFill>
                <a:solidFill>
                  <a:srgbClr val="FFFFFF"/>
                </a:solidFill>
              </a:uFill>
              <a:latin typeface="Arial"/>
            </a:endParaRPr>
          </a:p>
        </p:txBody>
      </p:sp>
      <p:sp>
        <p:nvSpPr>
          <p:cNvPr id="6" name="TextBox 5"/>
          <p:cNvSpPr txBox="1"/>
          <p:nvPr/>
        </p:nvSpPr>
        <p:spPr>
          <a:xfrm rot="16200000">
            <a:off x="-298031" y="2354569"/>
            <a:ext cx="2764517" cy="1077218"/>
          </a:xfrm>
          <a:prstGeom prst="rect">
            <a:avLst/>
          </a:prstGeom>
          <a:noFill/>
        </p:spPr>
        <p:txBody>
          <a:bodyPr wrap="square" rtlCol="0">
            <a:spAutoFit/>
          </a:bodyPr>
          <a:lstStyle/>
          <a:p>
            <a:r>
              <a:rPr lang="en-AU" sz="3200" dirty="0" smtClean="0"/>
              <a:t>Store transactions</a:t>
            </a:r>
            <a:endParaRPr lang="en-AU" sz="3200" dirty="0"/>
          </a:p>
        </p:txBody>
      </p:sp>
      <p:pic>
        <p:nvPicPr>
          <p:cNvPr id="2" name="Picture 1"/>
          <p:cNvPicPr>
            <a:picLocks noChangeAspect="1"/>
          </p:cNvPicPr>
          <p:nvPr/>
        </p:nvPicPr>
        <p:blipFill>
          <a:blip r:embed="rId2" cstate="print"/>
          <a:stretch>
            <a:fillRect/>
          </a:stretch>
        </p:blipFill>
        <p:spPr>
          <a:xfrm>
            <a:off x="2376016" y="565560"/>
            <a:ext cx="6749950" cy="4507699"/>
          </a:xfrm>
          <a:prstGeom prst="rect">
            <a:avLst/>
          </a:prstGeom>
        </p:spPr>
      </p:pic>
    </p:spTree>
    <p:extLst>
      <p:ext uri="{BB962C8B-B14F-4D97-AF65-F5344CB8AC3E}">
        <p14:creationId xmlns="" xmlns:p14="http://schemas.microsoft.com/office/powerpoint/2010/main" val="318986640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smtClean="0">
                <a:solidFill>
                  <a:srgbClr val="C7243A"/>
                </a:solidFill>
                <a:uFill>
                  <a:solidFill>
                    <a:srgbClr val="FFFFFF"/>
                  </a:solidFill>
                </a:uFill>
                <a:latin typeface="Arial"/>
                <a:ea typeface="DejaVu Sans"/>
              </a:rPr>
              <a:t>EDA</a:t>
            </a:r>
            <a:endParaRPr lang="en-AU" sz="1600" b="0" strike="noStrike" spc="-1" dirty="0">
              <a:solidFill>
                <a:srgbClr val="000000"/>
              </a:solidFill>
              <a:uFill>
                <a:solidFill>
                  <a:srgbClr val="FFFFFF"/>
                </a:solidFill>
              </a:uFill>
              <a:latin typeface="Arial"/>
            </a:endParaRPr>
          </a:p>
        </p:txBody>
      </p:sp>
      <p:sp>
        <p:nvSpPr>
          <p:cNvPr id="6" name="TextBox 5"/>
          <p:cNvSpPr txBox="1"/>
          <p:nvPr/>
        </p:nvSpPr>
        <p:spPr>
          <a:xfrm rot="16200000">
            <a:off x="185216" y="2454706"/>
            <a:ext cx="1756405" cy="584775"/>
          </a:xfrm>
          <a:prstGeom prst="rect">
            <a:avLst/>
          </a:prstGeom>
          <a:noFill/>
        </p:spPr>
        <p:txBody>
          <a:bodyPr wrap="square" rtlCol="0">
            <a:spAutoFit/>
          </a:bodyPr>
          <a:lstStyle/>
          <a:p>
            <a:r>
              <a:rPr lang="en-AU" sz="3200" dirty="0" smtClean="0"/>
              <a:t>Oil price</a:t>
            </a:r>
            <a:endParaRPr lang="en-AU" sz="3200" dirty="0"/>
          </a:p>
        </p:txBody>
      </p:sp>
      <p:pic>
        <p:nvPicPr>
          <p:cNvPr id="3" name="Picture 2"/>
          <p:cNvPicPr>
            <a:picLocks noChangeAspect="1"/>
          </p:cNvPicPr>
          <p:nvPr/>
        </p:nvPicPr>
        <p:blipFill>
          <a:blip r:embed="rId2" cstate="print"/>
          <a:stretch>
            <a:fillRect/>
          </a:stretch>
        </p:blipFill>
        <p:spPr>
          <a:xfrm>
            <a:off x="2015977" y="403555"/>
            <a:ext cx="6768752" cy="2307704"/>
          </a:xfrm>
          <a:prstGeom prst="rect">
            <a:avLst/>
          </a:prstGeom>
        </p:spPr>
      </p:pic>
      <p:pic>
        <p:nvPicPr>
          <p:cNvPr id="4" name="Picture 3"/>
          <p:cNvPicPr>
            <a:picLocks noChangeAspect="1"/>
          </p:cNvPicPr>
          <p:nvPr/>
        </p:nvPicPr>
        <p:blipFill>
          <a:blip r:embed="rId3" cstate="print"/>
          <a:stretch>
            <a:fillRect/>
          </a:stretch>
        </p:blipFill>
        <p:spPr>
          <a:xfrm>
            <a:off x="2015977" y="2799527"/>
            <a:ext cx="6768752" cy="2345987"/>
          </a:xfrm>
          <a:prstGeom prst="rect">
            <a:avLst/>
          </a:prstGeom>
        </p:spPr>
      </p:pic>
    </p:spTree>
    <p:extLst>
      <p:ext uri="{BB962C8B-B14F-4D97-AF65-F5344CB8AC3E}">
        <p14:creationId xmlns="" xmlns:p14="http://schemas.microsoft.com/office/powerpoint/2010/main" val="169542872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smtClean="0">
                <a:solidFill>
                  <a:srgbClr val="C7243A"/>
                </a:solidFill>
                <a:uFill>
                  <a:solidFill>
                    <a:srgbClr val="FFFFFF"/>
                  </a:solidFill>
                </a:uFill>
                <a:latin typeface="Arial"/>
                <a:ea typeface="DejaVu Sans"/>
              </a:rPr>
              <a:t>EDA</a:t>
            </a:r>
            <a:endParaRPr lang="en-AU" sz="1600" b="0" strike="noStrike" spc="-1" dirty="0">
              <a:solidFill>
                <a:srgbClr val="000000"/>
              </a:solidFill>
              <a:uFill>
                <a:solidFill>
                  <a:srgbClr val="FFFFFF"/>
                </a:solidFill>
              </a:uFill>
              <a:latin typeface="Arial"/>
            </a:endParaRPr>
          </a:p>
        </p:txBody>
      </p:sp>
      <p:sp>
        <p:nvSpPr>
          <p:cNvPr id="6" name="TextBox 5"/>
          <p:cNvSpPr txBox="1"/>
          <p:nvPr/>
        </p:nvSpPr>
        <p:spPr>
          <a:xfrm rot="16200000">
            <a:off x="185216" y="2454706"/>
            <a:ext cx="1756405" cy="584775"/>
          </a:xfrm>
          <a:prstGeom prst="rect">
            <a:avLst/>
          </a:prstGeom>
          <a:noFill/>
        </p:spPr>
        <p:txBody>
          <a:bodyPr wrap="square" rtlCol="0">
            <a:spAutoFit/>
          </a:bodyPr>
          <a:lstStyle/>
          <a:p>
            <a:r>
              <a:rPr lang="en-AU" sz="3200" dirty="0" smtClean="0"/>
              <a:t>Holidays</a:t>
            </a:r>
            <a:endParaRPr lang="en-AU" sz="3200" dirty="0"/>
          </a:p>
        </p:txBody>
      </p:sp>
      <p:pic>
        <p:nvPicPr>
          <p:cNvPr id="2" name="Picture 1"/>
          <p:cNvPicPr>
            <a:picLocks noChangeAspect="1"/>
          </p:cNvPicPr>
          <p:nvPr/>
        </p:nvPicPr>
        <p:blipFill>
          <a:blip r:embed="rId2" cstate="print"/>
          <a:stretch>
            <a:fillRect/>
          </a:stretch>
        </p:blipFill>
        <p:spPr>
          <a:xfrm>
            <a:off x="2087984" y="594507"/>
            <a:ext cx="7200478" cy="4576985"/>
          </a:xfrm>
          <a:prstGeom prst="rect">
            <a:avLst/>
          </a:prstGeom>
        </p:spPr>
      </p:pic>
    </p:spTree>
    <p:extLst>
      <p:ext uri="{BB962C8B-B14F-4D97-AF65-F5344CB8AC3E}">
        <p14:creationId xmlns="" xmlns:p14="http://schemas.microsoft.com/office/powerpoint/2010/main" val="178606152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smtClean="0">
                <a:solidFill>
                  <a:srgbClr val="C7243A"/>
                </a:solidFill>
                <a:uFill>
                  <a:solidFill>
                    <a:srgbClr val="FFFFFF"/>
                  </a:solidFill>
                </a:uFill>
                <a:latin typeface="Arial"/>
                <a:ea typeface="DejaVu Sans"/>
              </a:rPr>
              <a:t>Sales and refunds</a:t>
            </a:r>
            <a:endParaRPr lang="en-AU" sz="1600" b="0" strike="noStrike" spc="-1" dirty="0">
              <a:solidFill>
                <a:srgbClr val="000000"/>
              </a:solidFill>
              <a:uFill>
                <a:solidFill>
                  <a:srgbClr val="FFFFFF"/>
                </a:solidFill>
              </a:uFill>
              <a:latin typeface="Arial"/>
            </a:endParaRPr>
          </a:p>
        </p:txBody>
      </p:sp>
      <p:pic>
        <p:nvPicPr>
          <p:cNvPr id="3" name="Picture 2"/>
          <p:cNvPicPr>
            <a:picLocks noChangeAspect="1"/>
          </p:cNvPicPr>
          <p:nvPr/>
        </p:nvPicPr>
        <p:blipFill>
          <a:blip r:embed="rId2" cstate="print"/>
          <a:stretch>
            <a:fillRect/>
          </a:stretch>
        </p:blipFill>
        <p:spPr>
          <a:xfrm>
            <a:off x="504001" y="1755155"/>
            <a:ext cx="4536312" cy="2922482"/>
          </a:xfrm>
          <a:prstGeom prst="rect">
            <a:avLst/>
          </a:prstGeom>
        </p:spPr>
      </p:pic>
      <p:pic>
        <p:nvPicPr>
          <p:cNvPr id="4" name="Picture 3"/>
          <p:cNvPicPr>
            <a:picLocks noChangeAspect="1"/>
          </p:cNvPicPr>
          <p:nvPr/>
        </p:nvPicPr>
        <p:blipFill>
          <a:blip r:embed="rId3" cstate="print"/>
          <a:stretch>
            <a:fillRect/>
          </a:stretch>
        </p:blipFill>
        <p:spPr>
          <a:xfrm>
            <a:off x="5328344" y="1722184"/>
            <a:ext cx="4545592" cy="2964516"/>
          </a:xfrm>
          <a:prstGeom prst="rect">
            <a:avLst/>
          </a:prstGeom>
        </p:spPr>
      </p:pic>
    </p:spTree>
    <p:extLst>
      <p:ext uri="{BB962C8B-B14F-4D97-AF65-F5344CB8AC3E}">
        <p14:creationId xmlns="" xmlns:p14="http://schemas.microsoft.com/office/powerpoint/2010/main" val="215823341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smtClean="0">
                <a:solidFill>
                  <a:srgbClr val="C7243A"/>
                </a:solidFill>
                <a:uFill>
                  <a:solidFill>
                    <a:srgbClr val="FFFFFF"/>
                  </a:solidFill>
                </a:uFill>
                <a:latin typeface="Arial"/>
                <a:ea typeface="DejaVu Sans"/>
              </a:rPr>
              <a:t>Sales</a:t>
            </a:r>
            <a:endParaRPr lang="en-AU" sz="1600" b="0" strike="noStrike" spc="-1" dirty="0">
              <a:solidFill>
                <a:srgbClr val="000000"/>
              </a:solidFill>
              <a:uFill>
                <a:solidFill>
                  <a:srgbClr val="FFFFFF"/>
                </a:solidFill>
              </a:uFill>
              <a:latin typeface="Arial"/>
            </a:endParaRPr>
          </a:p>
        </p:txBody>
      </p:sp>
      <p:pic>
        <p:nvPicPr>
          <p:cNvPr id="2" name="Picture 1"/>
          <p:cNvPicPr>
            <a:picLocks noChangeAspect="1"/>
          </p:cNvPicPr>
          <p:nvPr/>
        </p:nvPicPr>
        <p:blipFill>
          <a:blip r:embed="rId2" cstate="print"/>
          <a:stretch>
            <a:fillRect/>
          </a:stretch>
        </p:blipFill>
        <p:spPr>
          <a:xfrm>
            <a:off x="143768" y="1467123"/>
            <a:ext cx="5218987" cy="1651140"/>
          </a:xfrm>
          <a:prstGeom prst="rect">
            <a:avLst/>
          </a:prstGeom>
        </p:spPr>
      </p:pic>
      <p:pic>
        <p:nvPicPr>
          <p:cNvPr id="5" name="Picture 4"/>
          <p:cNvPicPr>
            <a:picLocks noChangeAspect="1"/>
          </p:cNvPicPr>
          <p:nvPr/>
        </p:nvPicPr>
        <p:blipFill>
          <a:blip r:embed="rId3" cstate="print"/>
          <a:stretch>
            <a:fillRect/>
          </a:stretch>
        </p:blipFill>
        <p:spPr>
          <a:xfrm>
            <a:off x="431800" y="3051299"/>
            <a:ext cx="4257675" cy="2143125"/>
          </a:xfrm>
          <a:prstGeom prst="rect">
            <a:avLst/>
          </a:prstGeom>
        </p:spPr>
      </p:pic>
      <p:pic>
        <p:nvPicPr>
          <p:cNvPr id="7" name="Picture 6"/>
          <p:cNvPicPr>
            <a:picLocks noChangeAspect="1"/>
          </p:cNvPicPr>
          <p:nvPr/>
        </p:nvPicPr>
        <p:blipFill>
          <a:blip r:embed="rId4" cstate="print"/>
          <a:stretch>
            <a:fillRect/>
          </a:stretch>
        </p:blipFill>
        <p:spPr>
          <a:xfrm>
            <a:off x="5254911" y="1467123"/>
            <a:ext cx="4696804" cy="3000161"/>
          </a:xfrm>
          <a:prstGeom prst="rect">
            <a:avLst/>
          </a:prstGeom>
        </p:spPr>
      </p:pic>
    </p:spTree>
    <p:extLst>
      <p:ext uri="{BB962C8B-B14F-4D97-AF65-F5344CB8AC3E}">
        <p14:creationId xmlns="" xmlns:p14="http://schemas.microsoft.com/office/powerpoint/2010/main" val="313068349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smtClean="0">
                <a:solidFill>
                  <a:srgbClr val="C7243A"/>
                </a:solidFill>
                <a:uFill>
                  <a:solidFill>
                    <a:srgbClr val="FFFFFF"/>
                  </a:solidFill>
                </a:uFill>
                <a:latin typeface="Arial"/>
                <a:ea typeface="DejaVu Sans"/>
              </a:rPr>
              <a:t>Items</a:t>
            </a:r>
            <a:endParaRPr lang="en-AU" sz="1600" b="0" strike="noStrike" spc="-1" dirty="0">
              <a:solidFill>
                <a:srgbClr val="000000"/>
              </a:solidFill>
              <a:uFill>
                <a:solidFill>
                  <a:srgbClr val="FFFFFF"/>
                </a:solidFill>
              </a:uFill>
              <a:latin typeface="Arial"/>
            </a:endParaRPr>
          </a:p>
        </p:txBody>
      </p:sp>
      <p:pic>
        <p:nvPicPr>
          <p:cNvPr id="4" name="Picture 3"/>
          <p:cNvPicPr>
            <a:picLocks noChangeAspect="1"/>
          </p:cNvPicPr>
          <p:nvPr/>
        </p:nvPicPr>
        <p:blipFill>
          <a:blip r:embed="rId2" cstate="print"/>
          <a:stretch>
            <a:fillRect/>
          </a:stretch>
        </p:blipFill>
        <p:spPr>
          <a:xfrm>
            <a:off x="2015976" y="579481"/>
            <a:ext cx="7210003" cy="4677631"/>
          </a:xfrm>
          <a:prstGeom prst="rect">
            <a:avLst/>
          </a:prstGeom>
        </p:spPr>
      </p:pic>
    </p:spTree>
    <p:extLst>
      <p:ext uri="{BB962C8B-B14F-4D97-AF65-F5344CB8AC3E}">
        <p14:creationId xmlns="" xmlns:p14="http://schemas.microsoft.com/office/powerpoint/2010/main" val="354280614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smtClean="0">
                <a:solidFill>
                  <a:srgbClr val="C7243A"/>
                </a:solidFill>
                <a:uFill>
                  <a:solidFill>
                    <a:srgbClr val="FFFFFF"/>
                  </a:solidFill>
                </a:uFill>
                <a:latin typeface="Arial"/>
                <a:ea typeface="DejaVu Sans"/>
              </a:rPr>
              <a:t>Stores per city &amp; state</a:t>
            </a:r>
            <a:endParaRPr lang="en-AU" sz="1600" b="0" strike="noStrike" spc="-1" dirty="0">
              <a:solidFill>
                <a:srgbClr val="000000"/>
              </a:solidFill>
              <a:uFill>
                <a:solidFill>
                  <a:srgbClr val="FFFFFF"/>
                </a:solidFill>
              </a:uFill>
              <a:latin typeface="Arial"/>
            </a:endParaRPr>
          </a:p>
        </p:txBody>
      </p:sp>
      <p:pic>
        <p:nvPicPr>
          <p:cNvPr id="2" name="Picture 1"/>
          <p:cNvPicPr>
            <a:picLocks noChangeAspect="1"/>
          </p:cNvPicPr>
          <p:nvPr/>
        </p:nvPicPr>
        <p:blipFill>
          <a:blip r:embed="rId2" cstate="print"/>
          <a:stretch>
            <a:fillRect/>
          </a:stretch>
        </p:blipFill>
        <p:spPr>
          <a:xfrm>
            <a:off x="5616376" y="675035"/>
            <a:ext cx="4246240" cy="4293074"/>
          </a:xfrm>
          <a:prstGeom prst="rect">
            <a:avLst/>
          </a:prstGeom>
        </p:spPr>
      </p:pic>
      <p:pic>
        <p:nvPicPr>
          <p:cNvPr id="3" name="Picture 2"/>
          <p:cNvPicPr>
            <a:picLocks noChangeAspect="1"/>
          </p:cNvPicPr>
          <p:nvPr/>
        </p:nvPicPr>
        <p:blipFill>
          <a:blip r:embed="rId3" cstate="print"/>
          <a:stretch>
            <a:fillRect/>
          </a:stretch>
        </p:blipFill>
        <p:spPr>
          <a:xfrm>
            <a:off x="719832" y="1364209"/>
            <a:ext cx="3752921" cy="3789535"/>
          </a:xfrm>
          <a:prstGeom prst="rect">
            <a:avLst/>
          </a:prstGeom>
        </p:spPr>
      </p:pic>
    </p:spTree>
    <p:extLst>
      <p:ext uri="{BB962C8B-B14F-4D97-AF65-F5344CB8AC3E}">
        <p14:creationId xmlns="" xmlns:p14="http://schemas.microsoft.com/office/powerpoint/2010/main" val="277348387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504000" y="504000"/>
            <a:ext cx="3094920" cy="513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2800" b="0" strike="noStrike" spc="-1">
                <a:solidFill>
                  <a:srgbClr val="C7243A"/>
                </a:solidFill>
                <a:uFill>
                  <a:solidFill>
                    <a:srgbClr val="FFFFFF"/>
                  </a:solidFill>
                </a:uFill>
                <a:latin typeface="Arial"/>
                <a:ea typeface="DejaVu Sans"/>
              </a:rPr>
              <a:t>A little about me</a:t>
            </a:r>
            <a:endParaRPr lang="en-AU" sz="1800" b="0" strike="noStrike" spc="-1">
              <a:solidFill>
                <a:srgbClr val="000000"/>
              </a:solidFill>
              <a:uFill>
                <a:solidFill>
                  <a:srgbClr val="FFFFFF"/>
                </a:solidFill>
              </a:uFill>
              <a:latin typeface="Arial"/>
            </a:endParaRPr>
          </a:p>
        </p:txBody>
      </p:sp>
      <p:sp>
        <p:nvSpPr>
          <p:cNvPr id="164" name="CustomShape 2"/>
          <p:cNvSpPr/>
          <p:nvPr/>
        </p:nvSpPr>
        <p:spPr>
          <a:xfrm>
            <a:off x="1584000" y="1108800"/>
            <a:ext cx="5542920" cy="762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gn="ctr">
              <a:lnSpc>
                <a:spcPct val="100000"/>
              </a:lnSpc>
              <a:buClr>
                <a:srgbClr val="000000"/>
              </a:buClr>
              <a:buSzPct val="45000"/>
              <a:buFont typeface="Wingdings" charset="2"/>
              <a:buChar char=""/>
            </a:pPr>
            <a:r>
              <a:rPr lang="en-AU" sz="2000" b="0" strike="noStrike" spc="-1">
                <a:solidFill>
                  <a:srgbClr val="000000"/>
                </a:solidFill>
                <a:uFill>
                  <a:solidFill>
                    <a:srgbClr val="FFFFFF"/>
                  </a:solidFill>
                </a:uFill>
                <a:latin typeface="Arial"/>
                <a:ea typeface="DejaVu Sans"/>
              </a:rPr>
              <a:t>Scientist with business and engineering acumen focusing on integrating machine learning and real time analytics into data driven modern systems</a:t>
            </a:r>
            <a:endParaRPr lang="en-AU" sz="1800" b="0" strike="noStrike" spc="-1">
              <a:solidFill>
                <a:srgbClr val="000000"/>
              </a:solidFill>
              <a:uFill>
                <a:solidFill>
                  <a:srgbClr val="FFFFFF"/>
                </a:solidFill>
              </a:uFill>
              <a:latin typeface="Arial"/>
            </a:endParaRPr>
          </a:p>
        </p:txBody>
      </p:sp>
      <p:sp>
        <p:nvSpPr>
          <p:cNvPr id="165" name="CustomShape 3"/>
          <p:cNvSpPr/>
          <p:nvPr/>
        </p:nvSpPr>
        <p:spPr>
          <a:xfrm>
            <a:off x="6336000" y="1944000"/>
            <a:ext cx="1946520" cy="28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AU" sz="2200" b="0" strike="noStrike" spc="-1">
                <a:solidFill>
                  <a:srgbClr val="000000"/>
                </a:solidFill>
                <a:uFill>
                  <a:solidFill>
                    <a:srgbClr val="FFFFFF"/>
                  </a:solidFill>
                </a:uFill>
                <a:latin typeface="Arial"/>
                <a:ea typeface="DejaVu Sans"/>
              </a:rPr>
              <a:t>Expertise:</a:t>
            </a:r>
            <a:endParaRPr lang="en-AU" sz="1800" b="0" strike="noStrike" spc="-1">
              <a:solidFill>
                <a:srgbClr val="000000"/>
              </a:solidFill>
              <a:uFill>
                <a:solidFill>
                  <a:srgbClr val="FFFFFF"/>
                </a:solidFill>
              </a:uFill>
              <a:latin typeface="Arial"/>
            </a:endParaRPr>
          </a:p>
        </p:txBody>
      </p:sp>
      <p:pic>
        <p:nvPicPr>
          <p:cNvPr id="166" name="Picture 180"/>
          <p:cNvPicPr/>
          <p:nvPr/>
        </p:nvPicPr>
        <p:blipFill>
          <a:blip r:embed="rId2" cstate="print"/>
          <a:stretch/>
        </p:blipFill>
        <p:spPr>
          <a:xfrm>
            <a:off x="504000" y="1018440"/>
            <a:ext cx="1339560" cy="1339560"/>
          </a:xfrm>
          <a:prstGeom prst="rect">
            <a:avLst/>
          </a:prstGeom>
          <a:ln>
            <a:noFill/>
          </a:ln>
        </p:spPr>
      </p:pic>
      <p:pic>
        <p:nvPicPr>
          <p:cNvPr id="167" name="Picture 181"/>
          <p:cNvPicPr/>
          <p:nvPr/>
        </p:nvPicPr>
        <p:blipFill>
          <a:blip r:embed="rId3" cstate="print"/>
          <a:stretch/>
        </p:blipFill>
        <p:spPr>
          <a:xfrm>
            <a:off x="5272560" y="2520000"/>
            <a:ext cx="1422360" cy="477000"/>
          </a:xfrm>
          <a:prstGeom prst="rect">
            <a:avLst/>
          </a:prstGeom>
          <a:ln>
            <a:noFill/>
          </a:ln>
        </p:spPr>
      </p:pic>
      <p:pic>
        <p:nvPicPr>
          <p:cNvPr id="168" name="Picture 182"/>
          <p:cNvPicPr/>
          <p:nvPr/>
        </p:nvPicPr>
        <p:blipFill>
          <a:blip r:embed="rId4" cstate="print"/>
          <a:stretch/>
        </p:blipFill>
        <p:spPr>
          <a:xfrm>
            <a:off x="6714360" y="2520000"/>
            <a:ext cx="556560" cy="430920"/>
          </a:xfrm>
          <a:prstGeom prst="rect">
            <a:avLst/>
          </a:prstGeom>
          <a:ln>
            <a:noFill/>
          </a:ln>
        </p:spPr>
      </p:pic>
      <p:pic>
        <p:nvPicPr>
          <p:cNvPr id="169" name="Picture 183"/>
          <p:cNvPicPr/>
          <p:nvPr/>
        </p:nvPicPr>
        <p:blipFill>
          <a:blip r:embed="rId5" cstate="print"/>
          <a:stretch/>
        </p:blipFill>
        <p:spPr>
          <a:xfrm>
            <a:off x="7623000" y="2428560"/>
            <a:ext cx="799920" cy="666360"/>
          </a:xfrm>
          <a:prstGeom prst="rect">
            <a:avLst/>
          </a:prstGeom>
          <a:ln>
            <a:noFill/>
          </a:ln>
        </p:spPr>
      </p:pic>
      <p:pic>
        <p:nvPicPr>
          <p:cNvPr id="170" name="Picture 184"/>
          <p:cNvPicPr/>
          <p:nvPr/>
        </p:nvPicPr>
        <p:blipFill>
          <a:blip r:embed="rId6" cstate="print"/>
          <a:stretch/>
        </p:blipFill>
        <p:spPr>
          <a:xfrm>
            <a:off x="5400000" y="3240000"/>
            <a:ext cx="1240200" cy="358920"/>
          </a:xfrm>
          <a:prstGeom prst="rect">
            <a:avLst/>
          </a:prstGeom>
          <a:ln>
            <a:noFill/>
          </a:ln>
        </p:spPr>
      </p:pic>
      <p:pic>
        <p:nvPicPr>
          <p:cNvPr id="171" name="Picture 185"/>
          <p:cNvPicPr/>
          <p:nvPr/>
        </p:nvPicPr>
        <p:blipFill>
          <a:blip r:embed="rId7" cstate="print"/>
          <a:stretch/>
        </p:blipFill>
        <p:spPr>
          <a:xfrm>
            <a:off x="6641280" y="3282120"/>
            <a:ext cx="1598400" cy="316800"/>
          </a:xfrm>
          <a:prstGeom prst="rect">
            <a:avLst/>
          </a:prstGeom>
          <a:ln>
            <a:noFill/>
          </a:ln>
        </p:spPr>
      </p:pic>
      <p:pic>
        <p:nvPicPr>
          <p:cNvPr id="172" name="Picture 186"/>
          <p:cNvPicPr/>
          <p:nvPr/>
        </p:nvPicPr>
        <p:blipFill>
          <a:blip r:embed="rId8" cstate="print"/>
          <a:stretch/>
        </p:blipFill>
        <p:spPr>
          <a:xfrm>
            <a:off x="8496000" y="2376000"/>
            <a:ext cx="1300680" cy="862920"/>
          </a:xfrm>
          <a:prstGeom prst="rect">
            <a:avLst/>
          </a:prstGeom>
          <a:ln>
            <a:noFill/>
          </a:ln>
        </p:spPr>
      </p:pic>
      <p:pic>
        <p:nvPicPr>
          <p:cNvPr id="173" name="Picture 187"/>
          <p:cNvPicPr/>
          <p:nvPr/>
        </p:nvPicPr>
        <p:blipFill>
          <a:blip r:embed="rId9" cstate="print"/>
          <a:stretch/>
        </p:blipFill>
        <p:spPr>
          <a:xfrm>
            <a:off x="5400000" y="3816000"/>
            <a:ext cx="794880" cy="758520"/>
          </a:xfrm>
          <a:prstGeom prst="rect">
            <a:avLst/>
          </a:prstGeom>
          <a:ln>
            <a:noFill/>
          </a:ln>
        </p:spPr>
      </p:pic>
      <p:pic>
        <p:nvPicPr>
          <p:cNvPr id="174" name="Picture 188"/>
          <p:cNvPicPr/>
          <p:nvPr/>
        </p:nvPicPr>
        <p:blipFill>
          <a:blip r:embed="rId10" cstate="print"/>
          <a:stretch/>
        </p:blipFill>
        <p:spPr>
          <a:xfrm>
            <a:off x="6343560" y="3747240"/>
            <a:ext cx="1575360" cy="859680"/>
          </a:xfrm>
          <a:prstGeom prst="rect">
            <a:avLst/>
          </a:prstGeom>
          <a:ln>
            <a:noFill/>
          </a:ln>
        </p:spPr>
      </p:pic>
      <p:sp>
        <p:nvSpPr>
          <p:cNvPr id="175" name="CustomShape 4"/>
          <p:cNvSpPr/>
          <p:nvPr/>
        </p:nvSpPr>
        <p:spPr>
          <a:xfrm>
            <a:off x="5400000" y="4759200"/>
            <a:ext cx="1345680" cy="35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2200" b="0" strike="noStrike" spc="-1">
                <a:solidFill>
                  <a:srgbClr val="000000"/>
                </a:solidFill>
                <a:uFill>
                  <a:solidFill>
                    <a:srgbClr val="FFFFFF"/>
                  </a:solidFill>
                </a:uFill>
                <a:latin typeface="Arial"/>
                <a:ea typeface="DejaVu Sans"/>
              </a:rPr>
              <a:t>Learning:</a:t>
            </a:r>
            <a:endParaRPr lang="en-AU" sz="1800" b="0" strike="noStrike" spc="-1">
              <a:solidFill>
                <a:srgbClr val="000000"/>
              </a:solidFill>
              <a:uFill>
                <a:solidFill>
                  <a:srgbClr val="FFFFFF"/>
                </a:solidFill>
              </a:uFill>
              <a:latin typeface="Arial"/>
            </a:endParaRPr>
          </a:p>
        </p:txBody>
      </p:sp>
      <p:pic>
        <p:nvPicPr>
          <p:cNvPr id="176" name="Picture 190"/>
          <p:cNvPicPr/>
          <p:nvPr/>
        </p:nvPicPr>
        <p:blipFill>
          <a:blip r:embed="rId11" cstate="print"/>
          <a:stretch/>
        </p:blipFill>
        <p:spPr>
          <a:xfrm>
            <a:off x="6717240" y="4657680"/>
            <a:ext cx="1417680" cy="476640"/>
          </a:xfrm>
          <a:prstGeom prst="rect">
            <a:avLst/>
          </a:prstGeom>
          <a:ln>
            <a:noFill/>
          </a:ln>
        </p:spPr>
      </p:pic>
      <p:pic>
        <p:nvPicPr>
          <p:cNvPr id="177" name="Picture 191"/>
          <p:cNvPicPr/>
          <p:nvPr/>
        </p:nvPicPr>
        <p:blipFill>
          <a:blip r:embed="rId12" cstate="print"/>
          <a:stretch/>
        </p:blipFill>
        <p:spPr>
          <a:xfrm>
            <a:off x="8193240" y="4536000"/>
            <a:ext cx="1381680" cy="690120"/>
          </a:xfrm>
          <a:prstGeom prst="rect">
            <a:avLst/>
          </a:prstGeom>
          <a:ln>
            <a:noFill/>
          </a:ln>
        </p:spPr>
      </p:pic>
      <p:pic>
        <p:nvPicPr>
          <p:cNvPr id="178" name="Picture 192"/>
          <p:cNvPicPr/>
          <p:nvPr/>
        </p:nvPicPr>
        <p:blipFill>
          <a:blip r:embed="rId13" cstate="print"/>
          <a:stretch/>
        </p:blipFill>
        <p:spPr>
          <a:xfrm>
            <a:off x="8136000" y="3828600"/>
            <a:ext cx="1258200" cy="706320"/>
          </a:xfrm>
          <a:prstGeom prst="rect">
            <a:avLst/>
          </a:prstGeom>
          <a:ln>
            <a:noFill/>
          </a:ln>
        </p:spPr>
      </p:pic>
      <p:pic>
        <p:nvPicPr>
          <p:cNvPr id="179" name="Picture 193"/>
          <p:cNvPicPr/>
          <p:nvPr/>
        </p:nvPicPr>
        <p:blipFill>
          <a:blip r:embed="rId14" cstate="print"/>
          <a:stretch/>
        </p:blipFill>
        <p:spPr>
          <a:xfrm>
            <a:off x="284040" y="2808000"/>
            <a:ext cx="1010880" cy="1010880"/>
          </a:xfrm>
          <a:prstGeom prst="rect">
            <a:avLst/>
          </a:prstGeom>
          <a:ln>
            <a:noFill/>
          </a:ln>
        </p:spPr>
      </p:pic>
      <p:sp>
        <p:nvSpPr>
          <p:cNvPr id="180" name="CustomShape 5"/>
          <p:cNvSpPr/>
          <p:nvPr/>
        </p:nvSpPr>
        <p:spPr>
          <a:xfrm>
            <a:off x="1512000" y="3033720"/>
            <a:ext cx="3382920" cy="78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0" strike="noStrike" spc="-1">
                <a:solidFill>
                  <a:srgbClr val="000000"/>
                </a:solidFill>
                <a:uFill>
                  <a:solidFill>
                    <a:srgbClr val="FFFFFF"/>
                  </a:solidFill>
                </a:uFill>
                <a:latin typeface="Arial"/>
                <a:ea typeface="DejaVu Sans"/>
              </a:rPr>
              <a:t>3 years of experience in data driven operations research and AI (PhD)</a:t>
            </a:r>
            <a:r>
              <a:rPr lang="en-AU" sz="2200" b="0" strike="noStrike" spc="-1">
                <a:solidFill>
                  <a:srgbClr val="000000"/>
                </a:solidFill>
                <a:uFill>
                  <a:solidFill>
                    <a:srgbClr val="FFFFFF"/>
                  </a:solidFill>
                </a:uFill>
                <a:latin typeface="Arial"/>
                <a:ea typeface="DejaVu Sans"/>
              </a:rPr>
              <a:t> </a:t>
            </a:r>
            <a:endParaRPr lang="en-AU" sz="1800" b="0" strike="noStrike" spc="-1">
              <a:solidFill>
                <a:srgbClr val="000000"/>
              </a:solidFill>
              <a:uFill>
                <a:solidFill>
                  <a:srgbClr val="FFFFFF"/>
                </a:solidFill>
              </a:uFill>
              <a:latin typeface="Arial"/>
            </a:endParaRPr>
          </a:p>
        </p:txBody>
      </p:sp>
      <p:sp>
        <p:nvSpPr>
          <p:cNvPr id="181" name="CustomShape 6"/>
          <p:cNvSpPr/>
          <p:nvPr/>
        </p:nvSpPr>
        <p:spPr>
          <a:xfrm>
            <a:off x="1503360" y="4115160"/>
            <a:ext cx="3598920" cy="94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0" strike="noStrike" spc="-1">
                <a:solidFill>
                  <a:srgbClr val="000000"/>
                </a:solidFill>
                <a:uFill>
                  <a:solidFill>
                    <a:srgbClr val="FFFFFF"/>
                  </a:solidFill>
                </a:uFill>
                <a:latin typeface="Arial"/>
                <a:ea typeface="DejaVu Sans"/>
              </a:rPr>
              <a:t>1 year of commercial experience in  production level machine learning, AI and data driven analytics </a:t>
            </a:r>
            <a:endParaRPr lang="en-AU" sz="1800" b="0" strike="noStrike" spc="-1">
              <a:solidFill>
                <a:srgbClr val="000000"/>
              </a:solidFill>
              <a:uFill>
                <a:solidFill>
                  <a:srgbClr val="FFFFFF"/>
                </a:solidFill>
              </a:uFill>
              <a:latin typeface="Arial"/>
            </a:endParaRPr>
          </a:p>
        </p:txBody>
      </p:sp>
      <p:pic>
        <p:nvPicPr>
          <p:cNvPr id="182" name="Picture 196"/>
          <p:cNvPicPr/>
          <p:nvPr/>
        </p:nvPicPr>
        <p:blipFill>
          <a:blip r:embed="rId15" cstate="print"/>
          <a:stretch/>
        </p:blipFill>
        <p:spPr>
          <a:xfrm>
            <a:off x="216000" y="3960000"/>
            <a:ext cx="1150920" cy="1150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503808" y="459011"/>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err="1" smtClean="0">
                <a:solidFill>
                  <a:srgbClr val="C7243A"/>
                </a:solidFill>
                <a:uFill>
                  <a:solidFill>
                    <a:srgbClr val="FFFFFF"/>
                  </a:solidFill>
                </a:uFill>
                <a:latin typeface="Arial"/>
                <a:ea typeface="DejaVu Sans"/>
              </a:rPr>
              <a:t>Avg</a:t>
            </a:r>
            <a:r>
              <a:rPr lang="en-AU" sz="4000" b="0" strike="noStrike" spc="-1" dirty="0" smtClean="0">
                <a:solidFill>
                  <a:srgbClr val="C7243A"/>
                </a:solidFill>
                <a:uFill>
                  <a:solidFill>
                    <a:srgbClr val="FFFFFF"/>
                  </a:solidFill>
                </a:uFill>
                <a:latin typeface="Arial"/>
                <a:ea typeface="DejaVu Sans"/>
              </a:rPr>
              <a:t> daily item sales</a:t>
            </a:r>
            <a:endParaRPr lang="en-AU" sz="1600" b="0" strike="noStrike" spc="-1" dirty="0">
              <a:solidFill>
                <a:srgbClr val="000000"/>
              </a:solidFill>
              <a:uFill>
                <a:solidFill>
                  <a:srgbClr val="FFFFFF"/>
                </a:solidFill>
              </a:uFill>
              <a:latin typeface="Arial"/>
            </a:endParaRPr>
          </a:p>
        </p:txBody>
      </p:sp>
      <p:pic>
        <p:nvPicPr>
          <p:cNvPr id="4" name="Picture 3"/>
          <p:cNvPicPr>
            <a:picLocks noChangeAspect="1"/>
          </p:cNvPicPr>
          <p:nvPr/>
        </p:nvPicPr>
        <p:blipFill>
          <a:blip r:embed="rId2" cstate="print"/>
          <a:stretch>
            <a:fillRect/>
          </a:stretch>
        </p:blipFill>
        <p:spPr>
          <a:xfrm>
            <a:off x="5328344" y="675035"/>
            <a:ext cx="4406720" cy="4258294"/>
          </a:xfrm>
          <a:prstGeom prst="rect">
            <a:avLst/>
          </a:prstGeom>
        </p:spPr>
      </p:pic>
    </p:spTree>
    <p:extLst>
      <p:ext uri="{BB962C8B-B14F-4D97-AF65-F5344CB8AC3E}">
        <p14:creationId xmlns="" xmlns:p14="http://schemas.microsoft.com/office/powerpoint/2010/main" val="420181058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smtClean="0">
                <a:solidFill>
                  <a:srgbClr val="C7243A"/>
                </a:solidFill>
                <a:uFill>
                  <a:solidFill>
                    <a:srgbClr val="FFFFFF"/>
                  </a:solidFill>
                </a:uFill>
                <a:latin typeface="Arial"/>
                <a:ea typeface="DejaVu Sans"/>
              </a:rPr>
              <a:t>Oil price</a:t>
            </a:r>
            <a:endParaRPr lang="en-AU" sz="1600" b="0" strike="noStrike" spc="-1" dirty="0">
              <a:solidFill>
                <a:srgbClr val="000000"/>
              </a:solidFill>
              <a:uFill>
                <a:solidFill>
                  <a:srgbClr val="FFFFFF"/>
                </a:solidFill>
              </a:uFill>
              <a:latin typeface="Arial"/>
            </a:endParaRPr>
          </a:p>
        </p:txBody>
      </p:sp>
      <p:pic>
        <p:nvPicPr>
          <p:cNvPr id="2" name="Picture 1"/>
          <p:cNvPicPr>
            <a:picLocks noChangeAspect="1"/>
          </p:cNvPicPr>
          <p:nvPr/>
        </p:nvPicPr>
        <p:blipFill>
          <a:blip r:embed="rId2" cstate="print"/>
          <a:stretch>
            <a:fillRect/>
          </a:stretch>
        </p:blipFill>
        <p:spPr>
          <a:xfrm>
            <a:off x="3312120" y="565560"/>
            <a:ext cx="6509543" cy="4238944"/>
          </a:xfrm>
          <a:prstGeom prst="rect">
            <a:avLst/>
          </a:prstGeom>
        </p:spPr>
      </p:pic>
      <p:pic>
        <p:nvPicPr>
          <p:cNvPr id="3" name="Picture 2"/>
          <p:cNvPicPr>
            <a:picLocks noChangeAspect="1"/>
          </p:cNvPicPr>
          <p:nvPr/>
        </p:nvPicPr>
        <p:blipFill>
          <a:blip r:embed="rId3" cstate="print"/>
          <a:stretch>
            <a:fillRect/>
          </a:stretch>
        </p:blipFill>
        <p:spPr>
          <a:xfrm>
            <a:off x="14947" y="1683147"/>
            <a:ext cx="3169784" cy="2887588"/>
          </a:xfrm>
          <a:prstGeom prst="rect">
            <a:avLst/>
          </a:prstGeom>
        </p:spPr>
      </p:pic>
    </p:spTree>
    <p:extLst>
      <p:ext uri="{BB962C8B-B14F-4D97-AF65-F5344CB8AC3E}">
        <p14:creationId xmlns="" xmlns:p14="http://schemas.microsoft.com/office/powerpoint/2010/main" val="386638576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smtClean="0">
                <a:solidFill>
                  <a:srgbClr val="C7243A"/>
                </a:solidFill>
                <a:uFill>
                  <a:solidFill>
                    <a:srgbClr val="FFFFFF"/>
                  </a:solidFill>
                </a:uFill>
                <a:latin typeface="Arial"/>
                <a:ea typeface="DejaVu Sans"/>
              </a:rPr>
              <a:t>Single store in Quito</a:t>
            </a:r>
            <a:endParaRPr lang="en-AU" sz="1600" b="0" strike="noStrike" spc="-1" dirty="0">
              <a:solidFill>
                <a:srgbClr val="000000"/>
              </a:solidFill>
              <a:uFill>
                <a:solidFill>
                  <a:srgbClr val="FFFFFF"/>
                </a:solidFill>
              </a:uFill>
              <a:latin typeface="Arial"/>
            </a:endParaRPr>
          </a:p>
        </p:txBody>
      </p:sp>
      <p:pic>
        <p:nvPicPr>
          <p:cNvPr id="5" name="Picture 4"/>
          <p:cNvPicPr>
            <a:picLocks noChangeAspect="1"/>
          </p:cNvPicPr>
          <p:nvPr/>
        </p:nvPicPr>
        <p:blipFill>
          <a:blip r:embed="rId2" cstate="print"/>
          <a:stretch>
            <a:fillRect/>
          </a:stretch>
        </p:blipFill>
        <p:spPr>
          <a:xfrm>
            <a:off x="504001" y="1323107"/>
            <a:ext cx="4392295" cy="3406173"/>
          </a:xfrm>
          <a:prstGeom prst="rect">
            <a:avLst/>
          </a:prstGeom>
        </p:spPr>
      </p:pic>
      <p:pic>
        <p:nvPicPr>
          <p:cNvPr id="2" name="Picture 1"/>
          <p:cNvPicPr>
            <a:picLocks noChangeAspect="1"/>
          </p:cNvPicPr>
          <p:nvPr/>
        </p:nvPicPr>
        <p:blipFill>
          <a:blip r:embed="rId3" cstate="print"/>
          <a:stretch>
            <a:fillRect/>
          </a:stretch>
        </p:blipFill>
        <p:spPr>
          <a:xfrm>
            <a:off x="4752280" y="1395114"/>
            <a:ext cx="5119920" cy="3334165"/>
          </a:xfrm>
          <a:prstGeom prst="rect">
            <a:avLst/>
          </a:prstGeom>
        </p:spPr>
      </p:pic>
    </p:spTree>
    <p:extLst>
      <p:ext uri="{BB962C8B-B14F-4D97-AF65-F5344CB8AC3E}">
        <p14:creationId xmlns="" xmlns:p14="http://schemas.microsoft.com/office/powerpoint/2010/main" val="106638637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smtClean="0">
                <a:solidFill>
                  <a:srgbClr val="C7243A"/>
                </a:solidFill>
                <a:uFill>
                  <a:solidFill>
                    <a:srgbClr val="FFFFFF"/>
                  </a:solidFill>
                </a:uFill>
                <a:latin typeface="Arial"/>
                <a:ea typeface="DejaVu Sans"/>
              </a:rPr>
              <a:t>Single store in Quito</a:t>
            </a:r>
            <a:endParaRPr lang="en-AU" sz="1600" b="0" strike="noStrike" spc="-1" dirty="0">
              <a:solidFill>
                <a:srgbClr val="000000"/>
              </a:solidFill>
              <a:uFill>
                <a:solidFill>
                  <a:srgbClr val="FFFFFF"/>
                </a:solidFill>
              </a:uFill>
              <a:latin typeface="Arial"/>
            </a:endParaRPr>
          </a:p>
        </p:txBody>
      </p:sp>
      <p:pic>
        <p:nvPicPr>
          <p:cNvPr id="3" name="Picture 2"/>
          <p:cNvPicPr>
            <a:picLocks noChangeAspect="1"/>
          </p:cNvPicPr>
          <p:nvPr/>
        </p:nvPicPr>
        <p:blipFill>
          <a:blip r:embed="rId2" cstate="print"/>
          <a:stretch>
            <a:fillRect/>
          </a:stretch>
        </p:blipFill>
        <p:spPr>
          <a:xfrm>
            <a:off x="15697" y="1323107"/>
            <a:ext cx="4952607" cy="2672231"/>
          </a:xfrm>
          <a:prstGeom prst="rect">
            <a:avLst/>
          </a:prstGeom>
        </p:spPr>
      </p:pic>
      <p:pic>
        <p:nvPicPr>
          <p:cNvPr id="4" name="Picture 3"/>
          <p:cNvPicPr>
            <a:picLocks noChangeAspect="1"/>
          </p:cNvPicPr>
          <p:nvPr/>
        </p:nvPicPr>
        <p:blipFill>
          <a:blip r:embed="rId3" cstate="print"/>
          <a:stretch>
            <a:fillRect/>
          </a:stretch>
        </p:blipFill>
        <p:spPr>
          <a:xfrm>
            <a:off x="5139340" y="1323107"/>
            <a:ext cx="4780210" cy="2664296"/>
          </a:xfrm>
          <a:prstGeom prst="rect">
            <a:avLst/>
          </a:prstGeom>
        </p:spPr>
      </p:pic>
    </p:spTree>
    <p:extLst>
      <p:ext uri="{BB962C8B-B14F-4D97-AF65-F5344CB8AC3E}">
        <p14:creationId xmlns="" xmlns:p14="http://schemas.microsoft.com/office/powerpoint/2010/main" val="377779055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428503" y="423771"/>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smtClean="0">
                <a:solidFill>
                  <a:srgbClr val="C7243A"/>
                </a:solidFill>
                <a:uFill>
                  <a:solidFill>
                    <a:srgbClr val="FFFFFF"/>
                  </a:solidFill>
                </a:uFill>
                <a:latin typeface="Arial"/>
                <a:ea typeface="DejaVu Sans"/>
              </a:rPr>
              <a:t>Single store in Quito </a:t>
            </a:r>
          </a:p>
          <a:p>
            <a:pPr>
              <a:lnSpc>
                <a:spcPct val="100000"/>
              </a:lnSpc>
            </a:pPr>
            <a:r>
              <a:rPr lang="en-AU" sz="4000" spc="-1" dirty="0" smtClean="0">
                <a:solidFill>
                  <a:srgbClr val="C7243A"/>
                </a:solidFill>
                <a:uFill>
                  <a:solidFill>
                    <a:srgbClr val="FFFFFF"/>
                  </a:solidFill>
                </a:uFill>
                <a:latin typeface="Arial"/>
              </a:rPr>
              <a:t>Autocorrelation</a:t>
            </a:r>
            <a:endParaRPr lang="en-AU" sz="1600" b="0" strike="noStrike" spc="-1" dirty="0">
              <a:solidFill>
                <a:srgbClr val="000000"/>
              </a:solidFill>
              <a:uFill>
                <a:solidFill>
                  <a:srgbClr val="FFFFFF"/>
                </a:solidFill>
              </a:uFill>
              <a:latin typeface="Arial"/>
            </a:endParaRPr>
          </a:p>
        </p:txBody>
      </p:sp>
      <p:pic>
        <p:nvPicPr>
          <p:cNvPr id="3" name="Picture 2"/>
          <p:cNvPicPr>
            <a:picLocks noChangeAspect="1"/>
          </p:cNvPicPr>
          <p:nvPr/>
        </p:nvPicPr>
        <p:blipFill>
          <a:blip r:embed="rId2" cstate="print"/>
          <a:stretch>
            <a:fillRect/>
          </a:stretch>
        </p:blipFill>
        <p:spPr>
          <a:xfrm>
            <a:off x="5544368" y="395560"/>
            <a:ext cx="4434830" cy="2160558"/>
          </a:xfrm>
          <a:prstGeom prst="rect">
            <a:avLst/>
          </a:prstGeom>
        </p:spPr>
      </p:pic>
      <p:pic>
        <p:nvPicPr>
          <p:cNvPr id="4" name="Picture 3"/>
          <p:cNvPicPr>
            <a:picLocks noChangeAspect="1"/>
          </p:cNvPicPr>
          <p:nvPr/>
        </p:nvPicPr>
        <p:blipFill>
          <a:blip r:embed="rId3" cstate="print"/>
          <a:stretch>
            <a:fillRect/>
          </a:stretch>
        </p:blipFill>
        <p:spPr>
          <a:xfrm>
            <a:off x="504000" y="1539131"/>
            <a:ext cx="4459783" cy="2262380"/>
          </a:xfrm>
          <a:prstGeom prst="rect">
            <a:avLst/>
          </a:prstGeom>
        </p:spPr>
      </p:pic>
      <p:pic>
        <p:nvPicPr>
          <p:cNvPr id="6" name="Picture 5"/>
          <p:cNvPicPr>
            <a:picLocks noChangeAspect="1"/>
          </p:cNvPicPr>
          <p:nvPr/>
        </p:nvPicPr>
        <p:blipFill>
          <a:blip r:embed="rId4" cstate="print"/>
          <a:stretch>
            <a:fillRect/>
          </a:stretch>
        </p:blipFill>
        <p:spPr>
          <a:xfrm>
            <a:off x="4991022" y="2726118"/>
            <a:ext cx="4853161" cy="2420212"/>
          </a:xfrm>
          <a:prstGeom prst="rect">
            <a:avLst/>
          </a:prstGeom>
        </p:spPr>
      </p:pic>
    </p:spTree>
    <p:extLst>
      <p:ext uri="{BB962C8B-B14F-4D97-AF65-F5344CB8AC3E}">
        <p14:creationId xmlns="" xmlns:p14="http://schemas.microsoft.com/office/powerpoint/2010/main" val="47538338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428503" y="423771"/>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smtClean="0">
                <a:solidFill>
                  <a:srgbClr val="C7243A"/>
                </a:solidFill>
                <a:uFill>
                  <a:solidFill>
                    <a:srgbClr val="FFFFFF"/>
                  </a:solidFill>
                </a:uFill>
                <a:latin typeface="Arial"/>
                <a:ea typeface="DejaVu Sans"/>
              </a:rPr>
              <a:t>Single store in Quito </a:t>
            </a:r>
          </a:p>
          <a:p>
            <a:pPr>
              <a:lnSpc>
                <a:spcPct val="100000"/>
              </a:lnSpc>
            </a:pPr>
            <a:r>
              <a:rPr lang="en-AU" sz="4000" spc="-1" dirty="0" smtClean="0">
                <a:solidFill>
                  <a:srgbClr val="C7243A"/>
                </a:solidFill>
                <a:uFill>
                  <a:solidFill>
                    <a:srgbClr val="FFFFFF"/>
                  </a:solidFill>
                </a:uFill>
                <a:latin typeface="Arial"/>
              </a:rPr>
              <a:t>Coefficients</a:t>
            </a:r>
            <a:endParaRPr lang="en-AU" sz="1600" b="0" strike="noStrike" spc="-1" dirty="0">
              <a:solidFill>
                <a:srgbClr val="000000"/>
              </a:solidFill>
              <a:uFill>
                <a:solidFill>
                  <a:srgbClr val="FFFFFF"/>
                </a:solidFill>
              </a:uFill>
              <a:latin typeface="Arial"/>
            </a:endParaRPr>
          </a:p>
        </p:txBody>
      </p:sp>
      <p:pic>
        <p:nvPicPr>
          <p:cNvPr id="2" name="Picture 1"/>
          <p:cNvPicPr>
            <a:picLocks noChangeAspect="1"/>
          </p:cNvPicPr>
          <p:nvPr/>
        </p:nvPicPr>
        <p:blipFill>
          <a:blip r:embed="rId2" cstate="print"/>
          <a:stretch>
            <a:fillRect/>
          </a:stretch>
        </p:blipFill>
        <p:spPr>
          <a:xfrm>
            <a:off x="2592040" y="1539131"/>
            <a:ext cx="6067623" cy="3529211"/>
          </a:xfrm>
          <a:prstGeom prst="rect">
            <a:avLst/>
          </a:prstGeom>
        </p:spPr>
      </p:pic>
    </p:spTree>
    <p:extLst>
      <p:ext uri="{BB962C8B-B14F-4D97-AF65-F5344CB8AC3E}">
        <p14:creationId xmlns="" xmlns:p14="http://schemas.microsoft.com/office/powerpoint/2010/main" val="372453463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428503" y="423771"/>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smtClean="0">
                <a:solidFill>
                  <a:srgbClr val="C7243A"/>
                </a:solidFill>
                <a:uFill>
                  <a:solidFill>
                    <a:srgbClr val="FFFFFF"/>
                  </a:solidFill>
                </a:uFill>
                <a:latin typeface="Arial"/>
                <a:ea typeface="DejaVu Sans"/>
              </a:rPr>
              <a:t>Single store in Quito </a:t>
            </a:r>
          </a:p>
          <a:p>
            <a:pPr>
              <a:lnSpc>
                <a:spcPct val="100000"/>
              </a:lnSpc>
            </a:pPr>
            <a:r>
              <a:rPr lang="en-AU" sz="4000" spc="-1" dirty="0" smtClean="0">
                <a:solidFill>
                  <a:srgbClr val="C7243A"/>
                </a:solidFill>
                <a:uFill>
                  <a:solidFill>
                    <a:srgbClr val="FFFFFF"/>
                  </a:solidFill>
                </a:uFill>
                <a:latin typeface="Arial"/>
              </a:rPr>
              <a:t>ARIMA fitting</a:t>
            </a:r>
            <a:endParaRPr lang="en-AU" sz="1600" b="0" strike="noStrike" spc="-1" dirty="0">
              <a:solidFill>
                <a:srgbClr val="000000"/>
              </a:solidFill>
              <a:uFill>
                <a:solidFill>
                  <a:srgbClr val="FFFFFF"/>
                </a:solidFill>
              </a:uFill>
              <a:latin typeface="Arial"/>
            </a:endParaRPr>
          </a:p>
        </p:txBody>
      </p:sp>
      <p:pic>
        <p:nvPicPr>
          <p:cNvPr id="2" name="Picture 1"/>
          <p:cNvPicPr>
            <a:picLocks noChangeAspect="1"/>
          </p:cNvPicPr>
          <p:nvPr/>
        </p:nvPicPr>
        <p:blipFill>
          <a:blip r:embed="rId2" cstate="print"/>
          <a:stretch>
            <a:fillRect/>
          </a:stretch>
        </p:blipFill>
        <p:spPr>
          <a:xfrm>
            <a:off x="5527327" y="562128"/>
            <a:ext cx="4477192" cy="2217562"/>
          </a:xfrm>
          <a:prstGeom prst="rect">
            <a:avLst/>
          </a:prstGeom>
        </p:spPr>
      </p:pic>
      <p:pic>
        <p:nvPicPr>
          <p:cNvPr id="4" name="Picture 3"/>
          <p:cNvPicPr>
            <a:picLocks noChangeAspect="1"/>
          </p:cNvPicPr>
          <p:nvPr/>
        </p:nvPicPr>
        <p:blipFill>
          <a:blip r:embed="rId3" cstate="print"/>
          <a:stretch>
            <a:fillRect/>
          </a:stretch>
        </p:blipFill>
        <p:spPr>
          <a:xfrm>
            <a:off x="0" y="1875018"/>
            <a:ext cx="2880320" cy="2640605"/>
          </a:xfrm>
          <a:prstGeom prst="rect">
            <a:avLst/>
          </a:prstGeom>
        </p:spPr>
      </p:pic>
      <p:pic>
        <p:nvPicPr>
          <p:cNvPr id="5" name="Picture 4"/>
          <p:cNvPicPr>
            <a:picLocks noChangeAspect="1"/>
          </p:cNvPicPr>
          <p:nvPr/>
        </p:nvPicPr>
        <p:blipFill>
          <a:blip r:embed="rId4" cstate="print"/>
          <a:stretch>
            <a:fillRect/>
          </a:stretch>
        </p:blipFill>
        <p:spPr>
          <a:xfrm>
            <a:off x="2880320" y="1916893"/>
            <a:ext cx="2647007" cy="2617055"/>
          </a:xfrm>
          <a:prstGeom prst="rect">
            <a:avLst/>
          </a:prstGeom>
        </p:spPr>
      </p:pic>
    </p:spTree>
    <p:extLst>
      <p:ext uri="{BB962C8B-B14F-4D97-AF65-F5344CB8AC3E}">
        <p14:creationId xmlns="" xmlns:p14="http://schemas.microsoft.com/office/powerpoint/2010/main" val="270944184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428503" y="423771"/>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smtClean="0">
                <a:solidFill>
                  <a:srgbClr val="C7243A"/>
                </a:solidFill>
                <a:uFill>
                  <a:solidFill>
                    <a:srgbClr val="FFFFFF"/>
                  </a:solidFill>
                </a:uFill>
                <a:latin typeface="Arial"/>
                <a:ea typeface="DejaVu Sans"/>
              </a:rPr>
              <a:t>Single store in Quito </a:t>
            </a:r>
          </a:p>
          <a:p>
            <a:pPr>
              <a:lnSpc>
                <a:spcPct val="100000"/>
              </a:lnSpc>
            </a:pPr>
            <a:r>
              <a:rPr lang="en-AU" sz="4000" spc="-1" dirty="0" smtClean="0">
                <a:solidFill>
                  <a:srgbClr val="C7243A"/>
                </a:solidFill>
                <a:uFill>
                  <a:solidFill>
                    <a:srgbClr val="FFFFFF"/>
                  </a:solidFill>
                </a:uFill>
                <a:latin typeface="Arial"/>
              </a:rPr>
              <a:t>ARIMA residuals</a:t>
            </a:r>
            <a:endParaRPr lang="en-AU" sz="1600" b="0" strike="noStrike" spc="-1" dirty="0">
              <a:solidFill>
                <a:srgbClr val="000000"/>
              </a:solidFill>
              <a:uFill>
                <a:solidFill>
                  <a:srgbClr val="FFFFFF"/>
                </a:solidFill>
              </a:uFill>
              <a:latin typeface="Arial"/>
            </a:endParaRPr>
          </a:p>
        </p:txBody>
      </p:sp>
      <p:pic>
        <p:nvPicPr>
          <p:cNvPr id="3" name="Picture 2"/>
          <p:cNvPicPr>
            <a:picLocks noChangeAspect="1"/>
          </p:cNvPicPr>
          <p:nvPr/>
        </p:nvPicPr>
        <p:blipFill>
          <a:blip r:embed="rId2" cstate="print"/>
          <a:stretch>
            <a:fillRect/>
          </a:stretch>
        </p:blipFill>
        <p:spPr>
          <a:xfrm>
            <a:off x="1511920" y="1539131"/>
            <a:ext cx="7105650" cy="3390900"/>
          </a:xfrm>
          <a:prstGeom prst="rect">
            <a:avLst/>
          </a:prstGeom>
        </p:spPr>
      </p:pic>
    </p:spTree>
    <p:extLst>
      <p:ext uri="{BB962C8B-B14F-4D97-AF65-F5344CB8AC3E}">
        <p14:creationId xmlns="" xmlns:p14="http://schemas.microsoft.com/office/powerpoint/2010/main" val="334746646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428503" y="423771"/>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smtClean="0">
                <a:solidFill>
                  <a:srgbClr val="C7243A"/>
                </a:solidFill>
                <a:uFill>
                  <a:solidFill>
                    <a:srgbClr val="FFFFFF"/>
                  </a:solidFill>
                </a:uFill>
                <a:latin typeface="Arial"/>
                <a:ea typeface="DejaVu Sans"/>
              </a:rPr>
              <a:t>Transactions by day</a:t>
            </a:r>
            <a:endParaRPr lang="en-AU" sz="1600" b="0" strike="noStrike" spc="-1" dirty="0">
              <a:solidFill>
                <a:srgbClr val="000000"/>
              </a:solidFill>
              <a:uFill>
                <a:solidFill>
                  <a:srgbClr val="FFFFFF"/>
                </a:solidFill>
              </a:uFill>
              <a:latin typeface="Arial"/>
            </a:endParaRPr>
          </a:p>
        </p:txBody>
      </p:sp>
      <p:pic>
        <p:nvPicPr>
          <p:cNvPr id="3" name="Picture 2"/>
          <p:cNvPicPr>
            <a:picLocks noChangeAspect="1"/>
          </p:cNvPicPr>
          <p:nvPr/>
        </p:nvPicPr>
        <p:blipFill>
          <a:blip r:embed="rId2" cstate="print"/>
          <a:stretch>
            <a:fillRect/>
          </a:stretch>
        </p:blipFill>
        <p:spPr>
          <a:xfrm>
            <a:off x="1007864" y="1378044"/>
            <a:ext cx="7048500" cy="3543300"/>
          </a:xfrm>
          <a:prstGeom prst="rect">
            <a:avLst/>
          </a:prstGeom>
        </p:spPr>
      </p:pic>
    </p:spTree>
    <p:extLst>
      <p:ext uri="{BB962C8B-B14F-4D97-AF65-F5344CB8AC3E}">
        <p14:creationId xmlns="" xmlns:p14="http://schemas.microsoft.com/office/powerpoint/2010/main" val="323980865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428503" y="423771"/>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smtClean="0">
                <a:solidFill>
                  <a:srgbClr val="C7243A"/>
                </a:solidFill>
                <a:uFill>
                  <a:solidFill>
                    <a:srgbClr val="FFFFFF"/>
                  </a:solidFill>
                </a:uFill>
                <a:latin typeface="Arial"/>
                <a:ea typeface="DejaVu Sans"/>
              </a:rPr>
              <a:t>Transactions by day</a:t>
            </a:r>
            <a:endParaRPr lang="en-AU" sz="1600" b="0" strike="noStrike" spc="-1" dirty="0">
              <a:solidFill>
                <a:srgbClr val="000000"/>
              </a:solidFill>
              <a:uFill>
                <a:solidFill>
                  <a:srgbClr val="FFFFFF"/>
                </a:solidFill>
              </a:uFill>
              <a:latin typeface="Arial"/>
            </a:endParaRPr>
          </a:p>
        </p:txBody>
      </p:sp>
      <p:pic>
        <p:nvPicPr>
          <p:cNvPr id="3" name="Picture 2"/>
          <p:cNvPicPr>
            <a:picLocks noChangeAspect="1"/>
          </p:cNvPicPr>
          <p:nvPr/>
        </p:nvPicPr>
        <p:blipFill>
          <a:blip r:embed="rId2" cstate="print"/>
          <a:stretch>
            <a:fillRect/>
          </a:stretch>
        </p:blipFill>
        <p:spPr>
          <a:xfrm>
            <a:off x="1007864" y="1378044"/>
            <a:ext cx="7048500" cy="3543300"/>
          </a:xfrm>
          <a:prstGeom prst="rect">
            <a:avLst/>
          </a:prstGeom>
        </p:spPr>
      </p:pic>
    </p:spTree>
    <p:extLst>
      <p:ext uri="{BB962C8B-B14F-4D97-AF65-F5344CB8AC3E}">
        <p14:creationId xmlns="" xmlns:p14="http://schemas.microsoft.com/office/powerpoint/2010/main" val="127108998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a:solidFill>
                  <a:srgbClr val="C7243A"/>
                </a:solidFill>
                <a:uFill>
                  <a:solidFill>
                    <a:srgbClr val="FFFFFF"/>
                  </a:solidFill>
                </a:uFill>
                <a:latin typeface="Arial"/>
                <a:ea typeface="DejaVu Sans"/>
              </a:rPr>
              <a:t>Overview</a:t>
            </a:r>
            <a:endParaRPr lang="en-AU" sz="1600" b="0" strike="noStrike" spc="-1" dirty="0">
              <a:solidFill>
                <a:srgbClr val="000000"/>
              </a:solidFill>
              <a:uFill>
                <a:solidFill>
                  <a:srgbClr val="FFFFFF"/>
                </a:solidFill>
              </a:uFill>
              <a:latin typeface="Arial"/>
            </a:endParaRPr>
          </a:p>
        </p:txBody>
      </p:sp>
      <p:sp>
        <p:nvSpPr>
          <p:cNvPr id="184" name="CustomShape 2"/>
          <p:cNvSpPr/>
          <p:nvPr/>
        </p:nvSpPr>
        <p:spPr>
          <a:xfrm>
            <a:off x="504000" y="1656000"/>
            <a:ext cx="2919600" cy="1410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AU" sz="3200" b="0" strike="noStrike" spc="-1" dirty="0">
                <a:solidFill>
                  <a:srgbClr val="000000"/>
                </a:solidFill>
                <a:uFill>
                  <a:solidFill>
                    <a:srgbClr val="FFFFFF"/>
                  </a:solidFill>
                </a:uFill>
                <a:latin typeface="Arial"/>
                <a:ea typeface="DejaVu Sans"/>
              </a:rPr>
              <a:t>Challenge</a:t>
            </a:r>
            <a:endParaRPr lang="en-AU" sz="1800" b="0" strike="noStrike" spc="-1" dirty="0">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AU" sz="2800" b="0" strike="noStrike" spc="-1" dirty="0">
                <a:solidFill>
                  <a:srgbClr val="000000"/>
                </a:solidFill>
                <a:uFill>
                  <a:solidFill>
                    <a:srgbClr val="FFFFFF"/>
                  </a:solidFill>
                </a:uFill>
                <a:latin typeface="Arial"/>
                <a:ea typeface="DejaVu Sans"/>
              </a:rPr>
              <a:t>Dataset</a:t>
            </a:r>
            <a:endParaRPr lang="en-AU" sz="1800" b="0" strike="noStrike" spc="-1" dirty="0">
              <a:solidFill>
                <a:srgbClr val="000000"/>
              </a:solidFill>
              <a:uFill>
                <a:solidFill>
                  <a:srgbClr val="FFFFFF"/>
                </a:solidFill>
              </a:uFill>
              <a:latin typeface="Arial"/>
            </a:endParaRPr>
          </a:p>
        </p:txBody>
      </p:sp>
      <p:sp>
        <p:nvSpPr>
          <p:cNvPr id="185" name="CustomShape 3"/>
          <p:cNvSpPr/>
          <p:nvPr/>
        </p:nvSpPr>
        <p:spPr>
          <a:xfrm>
            <a:off x="3571200" y="1656000"/>
            <a:ext cx="2919600" cy="1410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AU" sz="3200" b="0" strike="noStrike" spc="-1" dirty="0">
                <a:solidFill>
                  <a:srgbClr val="000000"/>
                </a:solidFill>
                <a:uFill>
                  <a:solidFill>
                    <a:srgbClr val="FFFFFF"/>
                  </a:solidFill>
                </a:uFill>
                <a:latin typeface="Arial"/>
                <a:ea typeface="DejaVu Sans"/>
              </a:rPr>
              <a:t>Details</a:t>
            </a:r>
            <a:endParaRPr lang="en-AU" sz="1800" b="0" strike="noStrike" spc="-1" dirty="0">
              <a:solidFill>
                <a:srgbClr val="000000"/>
              </a:solidFill>
              <a:uFill>
                <a:solidFill>
                  <a:srgbClr val="FFFFFF"/>
                </a:solidFill>
              </a:uFill>
              <a:latin typeface="Arial"/>
            </a:endParaRPr>
          </a:p>
        </p:txBody>
      </p:sp>
      <p:sp>
        <p:nvSpPr>
          <p:cNvPr id="186" name="CustomShape 4"/>
          <p:cNvSpPr/>
          <p:nvPr/>
        </p:nvSpPr>
        <p:spPr>
          <a:xfrm>
            <a:off x="6638040" y="1656000"/>
            <a:ext cx="2919600" cy="1410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AU" sz="3200" b="0" strike="noStrike" spc="-1" dirty="0" smtClean="0">
                <a:solidFill>
                  <a:srgbClr val="000000"/>
                </a:solidFill>
                <a:uFill>
                  <a:solidFill>
                    <a:srgbClr val="FFFFFF"/>
                  </a:solidFill>
                </a:uFill>
                <a:latin typeface="Arial"/>
                <a:ea typeface="DejaVu Sans"/>
              </a:rPr>
              <a:t>EDA</a:t>
            </a:r>
            <a:endParaRPr lang="en-AU" sz="1800" b="0" strike="noStrike" spc="-1" dirty="0">
              <a:solidFill>
                <a:srgbClr val="000000"/>
              </a:solidFill>
              <a:uFill>
                <a:solidFill>
                  <a:srgbClr val="FFFFFF"/>
                </a:solidFill>
              </a:uFill>
              <a:latin typeface="Arial"/>
            </a:endParaRPr>
          </a:p>
        </p:txBody>
      </p:sp>
      <p:sp>
        <p:nvSpPr>
          <p:cNvPr id="187" name="CustomShape 5"/>
          <p:cNvSpPr/>
          <p:nvPr/>
        </p:nvSpPr>
        <p:spPr>
          <a:xfrm>
            <a:off x="504000" y="3201480"/>
            <a:ext cx="2919600" cy="1410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AU" sz="3200" b="0" strike="noStrike" spc="-1" dirty="0">
                <a:solidFill>
                  <a:srgbClr val="000000"/>
                </a:solidFill>
                <a:uFill>
                  <a:solidFill>
                    <a:srgbClr val="FFFFFF"/>
                  </a:solidFill>
                </a:uFill>
                <a:latin typeface="Arial"/>
                <a:ea typeface="DejaVu Sans"/>
              </a:rPr>
              <a:t>Solutions</a:t>
            </a:r>
            <a:endParaRPr lang="en-AU" sz="1800" b="0" strike="noStrike" spc="-1" dirty="0">
              <a:solidFill>
                <a:srgbClr val="000000"/>
              </a:solidFill>
              <a:uFill>
                <a:solidFill>
                  <a:srgbClr val="FFFFFF"/>
                </a:solidFill>
              </a:uFill>
              <a:latin typeface="Arial"/>
            </a:endParaRPr>
          </a:p>
        </p:txBody>
      </p:sp>
      <p:sp>
        <p:nvSpPr>
          <p:cNvPr id="189" name="CustomShape 7"/>
          <p:cNvSpPr/>
          <p:nvPr/>
        </p:nvSpPr>
        <p:spPr>
          <a:xfrm>
            <a:off x="3240112" y="3153347"/>
            <a:ext cx="2919600" cy="1410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AU" sz="3200" b="0" strike="noStrike" spc="-1" dirty="0">
                <a:solidFill>
                  <a:srgbClr val="000000"/>
                </a:solidFill>
                <a:uFill>
                  <a:solidFill>
                    <a:srgbClr val="FFFFFF"/>
                  </a:solidFill>
                </a:uFill>
                <a:latin typeface="Arial"/>
                <a:ea typeface="DejaVu Sans"/>
              </a:rPr>
              <a:t>Suggestions</a:t>
            </a:r>
            <a:endParaRPr lang="en-A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428503" y="423771"/>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smtClean="0">
                <a:solidFill>
                  <a:srgbClr val="C7243A"/>
                </a:solidFill>
                <a:uFill>
                  <a:solidFill>
                    <a:srgbClr val="FFFFFF"/>
                  </a:solidFill>
                </a:uFill>
                <a:latin typeface="Arial"/>
                <a:ea typeface="DejaVu Sans"/>
              </a:rPr>
              <a:t>Transactions by type</a:t>
            </a:r>
            <a:endParaRPr lang="en-AU" sz="1600" b="0" strike="noStrike" spc="-1" dirty="0">
              <a:solidFill>
                <a:srgbClr val="000000"/>
              </a:solidFill>
              <a:uFill>
                <a:solidFill>
                  <a:srgbClr val="FFFFFF"/>
                </a:solidFill>
              </a:uFill>
              <a:latin typeface="Arial"/>
            </a:endParaRPr>
          </a:p>
        </p:txBody>
      </p:sp>
      <p:pic>
        <p:nvPicPr>
          <p:cNvPr id="2" name="Picture 1"/>
          <p:cNvPicPr>
            <a:picLocks noChangeAspect="1"/>
          </p:cNvPicPr>
          <p:nvPr/>
        </p:nvPicPr>
        <p:blipFill>
          <a:blip r:embed="rId2" cstate="print"/>
          <a:stretch>
            <a:fillRect/>
          </a:stretch>
        </p:blipFill>
        <p:spPr>
          <a:xfrm>
            <a:off x="5328344" y="387003"/>
            <a:ext cx="4359771" cy="4543903"/>
          </a:xfrm>
          <a:prstGeom prst="rect">
            <a:avLst/>
          </a:prstGeom>
        </p:spPr>
      </p:pic>
      <p:pic>
        <p:nvPicPr>
          <p:cNvPr id="4" name="Picture 3"/>
          <p:cNvPicPr>
            <a:picLocks noChangeAspect="1"/>
          </p:cNvPicPr>
          <p:nvPr/>
        </p:nvPicPr>
        <p:blipFill>
          <a:blip r:embed="rId3" cstate="print"/>
          <a:stretch>
            <a:fillRect/>
          </a:stretch>
        </p:blipFill>
        <p:spPr>
          <a:xfrm>
            <a:off x="935856" y="1204467"/>
            <a:ext cx="3841427" cy="4062138"/>
          </a:xfrm>
          <a:prstGeom prst="rect">
            <a:avLst/>
          </a:prstGeom>
        </p:spPr>
      </p:pic>
    </p:spTree>
    <p:extLst>
      <p:ext uri="{BB962C8B-B14F-4D97-AF65-F5344CB8AC3E}">
        <p14:creationId xmlns="" xmlns:p14="http://schemas.microsoft.com/office/powerpoint/2010/main" val="195353390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428503" y="423771"/>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smtClean="0">
                <a:solidFill>
                  <a:srgbClr val="C7243A"/>
                </a:solidFill>
                <a:uFill>
                  <a:solidFill>
                    <a:srgbClr val="FFFFFF"/>
                  </a:solidFill>
                </a:uFill>
                <a:latin typeface="Arial"/>
                <a:ea typeface="DejaVu Sans"/>
              </a:rPr>
              <a:t>Solutions (1 of 2)</a:t>
            </a:r>
            <a:endParaRPr lang="en-AU" sz="1600" b="0" strike="noStrike" spc="-1" dirty="0">
              <a:solidFill>
                <a:srgbClr val="000000"/>
              </a:solidFill>
              <a:uFill>
                <a:solidFill>
                  <a:srgbClr val="FFFFFF"/>
                </a:solidFill>
              </a:uFill>
              <a:latin typeface="Arial"/>
            </a:endParaRPr>
          </a:p>
        </p:txBody>
      </p:sp>
      <p:sp>
        <p:nvSpPr>
          <p:cNvPr id="3" name="TextBox 2"/>
          <p:cNvSpPr txBox="1"/>
          <p:nvPr/>
        </p:nvSpPr>
        <p:spPr>
          <a:xfrm>
            <a:off x="503808" y="1611139"/>
            <a:ext cx="8496944" cy="3693319"/>
          </a:xfrm>
          <a:prstGeom prst="rect">
            <a:avLst/>
          </a:prstGeom>
          <a:noFill/>
        </p:spPr>
        <p:txBody>
          <a:bodyPr wrap="square" rtlCol="0">
            <a:spAutoFit/>
          </a:bodyPr>
          <a:lstStyle/>
          <a:p>
            <a:pPr>
              <a:buFont typeface="Arial" pitchFamily="34" charset="0"/>
              <a:buChar char="•"/>
            </a:pPr>
            <a:r>
              <a:rPr lang="en-AU" dirty="0" smtClean="0"/>
              <a:t> Hardware limitation forced me to consider data starting from 01/01/2017.</a:t>
            </a:r>
          </a:p>
          <a:p>
            <a:pPr>
              <a:buFont typeface="Arial" pitchFamily="34" charset="0"/>
              <a:buChar char="•"/>
            </a:pPr>
            <a:r>
              <a:rPr lang="en-AU" dirty="0" smtClean="0"/>
              <a:t>Train data varies within 01/01/2017 to 26/07/2017. Validation data contains    information from 26/07/2017 to 15/08/2017 and test data contains 16/08/2017 to 31/08/2017. </a:t>
            </a:r>
          </a:p>
          <a:p>
            <a:pPr>
              <a:buFont typeface="Arial" pitchFamily="34" charset="0"/>
              <a:buChar char="•"/>
            </a:pPr>
            <a:r>
              <a:rPr lang="en-AU" dirty="0" smtClean="0"/>
              <a:t> Its better to create temporal features since dates are given.</a:t>
            </a:r>
          </a:p>
          <a:p>
            <a:pPr lvl="1">
              <a:buFont typeface="Courier New" pitchFamily="49" charset="0"/>
              <a:buChar char="o"/>
            </a:pPr>
            <a:r>
              <a:rPr lang="en-AU" dirty="0" smtClean="0"/>
              <a:t> Creating temporal features for 3, 7, 14 days forward and 30, 60, 140 days backward.</a:t>
            </a:r>
          </a:p>
          <a:p>
            <a:pPr lvl="1">
              <a:buFont typeface="Courier New" pitchFamily="49" charset="0"/>
              <a:buChar char="o"/>
            </a:pPr>
            <a:r>
              <a:rPr lang="en-AU" dirty="0" smtClean="0"/>
              <a:t> Unit sales have been converted to 1 + natural logarithmic scales</a:t>
            </a:r>
          </a:p>
          <a:p>
            <a:pPr lvl="1">
              <a:buFont typeface="Courier New" pitchFamily="49" charset="0"/>
              <a:buChar char="o"/>
            </a:pPr>
            <a:r>
              <a:rPr lang="en-AU" dirty="0" smtClean="0"/>
              <a:t> Features include all the training features and mean, max, min, std values in different temporal scales as well as first, last and total sales days and promotion days as well as information about promotion on items spanning 16 days backward and 16 days forward as well as average promotion on items. </a:t>
            </a:r>
          </a:p>
          <a:p>
            <a:pPr lvl="1">
              <a:buFont typeface="Courier New" pitchFamily="49" charset="0"/>
              <a:buChar char="o"/>
            </a:pPr>
            <a:r>
              <a:rPr lang="en-AU" dirty="0" smtClean="0"/>
              <a:t> One hot encoding for categorical features.</a:t>
            </a:r>
            <a:endParaRPr lang="en-AU" dirty="0"/>
          </a:p>
        </p:txBody>
      </p:sp>
    </p:spTree>
    <p:extLst>
      <p:ext uri="{BB962C8B-B14F-4D97-AF65-F5344CB8AC3E}">
        <p14:creationId xmlns="" xmlns:p14="http://schemas.microsoft.com/office/powerpoint/2010/main" val="47706781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uFill>
                  <a:solidFill>
                    <a:srgbClr val="FFFFFF"/>
                  </a:solidFill>
                </a:uFill>
                <a:latin typeface="Arial"/>
                <a:ea typeface="DejaVu Sans"/>
              </a:rPr>
              <a:t>Model variety</a:t>
            </a:r>
            <a:endParaRPr lang="en-AU" sz="1800" b="0" strike="noStrike" spc="-1">
              <a:solidFill>
                <a:srgbClr val="000000"/>
              </a:solidFill>
              <a:uFill>
                <a:solidFill>
                  <a:srgbClr val="FFFFFF"/>
                </a:solidFill>
              </a:uFill>
              <a:latin typeface="Arial"/>
            </a:endParaRPr>
          </a:p>
        </p:txBody>
      </p:sp>
      <p:sp>
        <p:nvSpPr>
          <p:cNvPr id="217" name="CustomShape 2"/>
          <p:cNvSpPr/>
          <p:nvPr/>
        </p:nvSpPr>
        <p:spPr>
          <a:xfrm>
            <a:off x="504000" y="1656000"/>
            <a:ext cx="9070560" cy="352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p:txBody>
      </p:sp>
      <p:pic>
        <p:nvPicPr>
          <p:cNvPr id="218" name="Picture 217"/>
          <p:cNvPicPr/>
          <p:nvPr/>
        </p:nvPicPr>
        <p:blipFill>
          <a:blip r:embed="rId2" cstate="print"/>
          <a:stretch/>
        </p:blipFill>
        <p:spPr>
          <a:xfrm>
            <a:off x="549000" y="1569240"/>
            <a:ext cx="2618640" cy="1742400"/>
          </a:xfrm>
          <a:prstGeom prst="rect">
            <a:avLst/>
          </a:prstGeom>
          <a:ln>
            <a:noFill/>
          </a:ln>
        </p:spPr>
      </p:pic>
      <p:pic>
        <p:nvPicPr>
          <p:cNvPr id="219" name="Picture 218"/>
          <p:cNvPicPr/>
          <p:nvPr/>
        </p:nvPicPr>
        <p:blipFill>
          <a:blip r:embed="rId3" cstate="print"/>
          <a:stretch/>
        </p:blipFill>
        <p:spPr>
          <a:xfrm>
            <a:off x="4464000" y="565560"/>
            <a:ext cx="3922920" cy="795960"/>
          </a:xfrm>
          <a:prstGeom prst="rect">
            <a:avLst/>
          </a:prstGeom>
          <a:ln>
            <a:noFill/>
          </a:ln>
        </p:spPr>
      </p:pic>
      <p:pic>
        <p:nvPicPr>
          <p:cNvPr id="220" name="Picture 219"/>
          <p:cNvPicPr/>
          <p:nvPr/>
        </p:nvPicPr>
        <p:blipFill>
          <a:blip r:embed="rId4" cstate="print"/>
          <a:stretch/>
        </p:blipFill>
        <p:spPr>
          <a:xfrm>
            <a:off x="4608264" y="2403227"/>
            <a:ext cx="3180600" cy="14374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uFill>
                  <a:solidFill>
                    <a:srgbClr val="FFFFFF"/>
                  </a:solidFill>
                </a:uFill>
                <a:latin typeface="Arial"/>
                <a:ea typeface="DejaVu Sans"/>
              </a:rPr>
              <a:t>Which one (s) ?</a:t>
            </a:r>
            <a:endParaRPr lang="en-AU" sz="1800" b="0" strike="noStrike" spc="-1">
              <a:solidFill>
                <a:srgbClr val="000000"/>
              </a:solidFill>
              <a:uFill>
                <a:solidFill>
                  <a:srgbClr val="FFFFFF"/>
                </a:solidFill>
              </a:uFill>
              <a:latin typeface="Arial"/>
            </a:endParaRPr>
          </a:p>
        </p:txBody>
      </p:sp>
      <p:sp>
        <p:nvSpPr>
          <p:cNvPr id="224" name="CustomShape 2"/>
          <p:cNvSpPr/>
          <p:nvPr/>
        </p:nvSpPr>
        <p:spPr>
          <a:xfrm>
            <a:off x="504000" y="1656000"/>
            <a:ext cx="9070560" cy="352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AU" sz="2200" b="0" strike="noStrike" spc="-1" dirty="0">
                <a:solidFill>
                  <a:srgbClr val="000000"/>
                </a:solidFill>
                <a:uFill>
                  <a:solidFill>
                    <a:srgbClr val="FFFFFF"/>
                  </a:solidFill>
                </a:uFill>
                <a:latin typeface="Arial"/>
                <a:ea typeface="DejaVu Sans"/>
              </a:rPr>
              <a:t>Depends on the data, the </a:t>
            </a:r>
            <a:r>
              <a:rPr lang="en-AU" sz="2200" spc="-1" dirty="0" smtClean="0">
                <a:solidFill>
                  <a:srgbClr val="000000"/>
                </a:solidFill>
                <a:uFill>
                  <a:solidFill>
                    <a:srgbClr val="FFFFFF"/>
                  </a:solidFill>
                </a:uFill>
                <a:latin typeface="Arial"/>
                <a:ea typeface="DejaVu Sans"/>
              </a:rPr>
              <a:t>evaluation criteria.</a:t>
            </a:r>
            <a:endParaRPr lang="en-AU" sz="1800" b="0" strike="noStrike" spc="-1" dirty="0">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2200" b="0" strike="noStrike" spc="-1" dirty="0">
                <a:solidFill>
                  <a:srgbClr val="000000"/>
                </a:solidFill>
                <a:uFill>
                  <a:solidFill>
                    <a:srgbClr val="FFFFFF"/>
                  </a:solidFill>
                </a:uFill>
                <a:latin typeface="Arial"/>
                <a:ea typeface="DejaVu Sans"/>
              </a:rPr>
              <a:t>Generalization capability.</a:t>
            </a:r>
            <a:endParaRPr lang="en-AU" sz="1800" b="0" strike="noStrike" spc="-1" dirty="0">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2200" b="0" strike="noStrike" spc="-1" dirty="0">
                <a:solidFill>
                  <a:srgbClr val="000000"/>
                </a:solidFill>
                <a:uFill>
                  <a:solidFill>
                    <a:srgbClr val="FFFFFF"/>
                  </a:solidFill>
                </a:uFill>
                <a:latin typeface="Arial"/>
                <a:ea typeface="DejaVu Sans"/>
              </a:rPr>
              <a:t>Not </a:t>
            </a:r>
            <a:r>
              <a:rPr lang="en-AU" sz="2200" b="0" strike="noStrike" spc="-1" dirty="0" err="1">
                <a:solidFill>
                  <a:srgbClr val="000000"/>
                </a:solidFill>
                <a:uFill>
                  <a:solidFill>
                    <a:srgbClr val="FFFFFF"/>
                  </a:solidFill>
                </a:uFill>
                <a:latin typeface="Arial"/>
                <a:ea typeface="DejaVu Sans"/>
              </a:rPr>
              <a:t>overfitting</a:t>
            </a:r>
            <a:r>
              <a:rPr lang="en-AU" sz="2200" b="0" strike="noStrike" spc="-1" dirty="0">
                <a:solidFill>
                  <a:srgbClr val="000000"/>
                </a:solidFill>
                <a:uFill>
                  <a:solidFill>
                    <a:srgbClr val="FFFFFF"/>
                  </a:solidFill>
                </a:uFill>
                <a:latin typeface="Arial"/>
                <a:ea typeface="DejaVu Sans"/>
              </a:rPr>
              <a:t> neither </a:t>
            </a:r>
            <a:r>
              <a:rPr lang="en-AU" sz="2200" b="0" strike="noStrike" spc="-1" dirty="0" err="1">
                <a:solidFill>
                  <a:srgbClr val="000000"/>
                </a:solidFill>
                <a:uFill>
                  <a:solidFill>
                    <a:srgbClr val="FFFFFF"/>
                  </a:solidFill>
                </a:uFill>
                <a:latin typeface="Arial"/>
                <a:ea typeface="DejaVu Sans"/>
              </a:rPr>
              <a:t>underfiting</a:t>
            </a:r>
            <a:r>
              <a:rPr lang="en-AU" sz="2200" b="0" strike="noStrike" spc="-1" dirty="0" smtClean="0">
                <a:solidFill>
                  <a:srgbClr val="000000"/>
                </a:solidFill>
                <a:uFill>
                  <a:solidFill>
                    <a:srgbClr val="FFFFFF"/>
                  </a:solidFill>
                </a:uFill>
                <a:latin typeface="Arial"/>
                <a:ea typeface="DejaVu Sans"/>
              </a:rPr>
              <a:t>.</a:t>
            </a:r>
          </a:p>
          <a:p>
            <a:pPr fontAlgn="base"/>
            <a:endParaRPr lang="en-AU" sz="2200" spc="-1" dirty="0" smtClean="0">
              <a:solidFill>
                <a:srgbClr val="000000"/>
              </a:solidFill>
              <a:uFill>
                <a:solidFill>
                  <a:srgbClr val="FFFFFF"/>
                </a:solidFill>
              </a:uFill>
              <a:latin typeface="Arial"/>
            </a:endParaRPr>
          </a:p>
          <a:p>
            <a:pPr fontAlgn="base"/>
            <a:r>
              <a:rPr lang="en-AU" dirty="0" smtClean="0"/>
              <a:t>The evaluation criteria is Normalized Weighted Root Mean Squared Logarithmic Error (NWRMSLE). where for row </a:t>
            </a:r>
            <a:r>
              <a:rPr lang="en-AU" i="1" dirty="0" err="1" smtClean="0"/>
              <a:t>i</a:t>
            </a:r>
            <a:r>
              <a:rPr lang="en-AU" dirty="0" smtClean="0"/>
              <a:t>, </a:t>
            </a:r>
            <a:r>
              <a:rPr lang="en-AU" i="1" dirty="0" err="1" smtClean="0"/>
              <a:t>y</a:t>
            </a:r>
            <a:r>
              <a:rPr lang="en-AU" i="1" baseline="-25000" dirty="0" err="1" smtClean="0"/>
              <a:t>i</a:t>
            </a:r>
            <a:r>
              <a:rPr lang="en-AU" dirty="0" smtClean="0"/>
              <a:t> is the predicted </a:t>
            </a:r>
            <a:r>
              <a:rPr lang="en-AU" dirty="0" err="1" smtClean="0"/>
              <a:t>unit_sales</a:t>
            </a:r>
            <a:r>
              <a:rPr lang="en-AU" dirty="0" smtClean="0"/>
              <a:t> of an item and </a:t>
            </a:r>
            <a:r>
              <a:rPr lang="en-AU" i="1" dirty="0" err="1" smtClean="0"/>
              <a:t>y</a:t>
            </a:r>
            <a:r>
              <a:rPr lang="en-AU" i="1" baseline="-25000" dirty="0" err="1" smtClean="0"/>
              <a:t>i</a:t>
            </a:r>
            <a:r>
              <a:rPr lang="en-AU" dirty="0" smtClean="0"/>
              <a:t> is the actual </a:t>
            </a:r>
            <a:r>
              <a:rPr lang="en-AU" dirty="0" err="1" smtClean="0"/>
              <a:t>unit_sales</a:t>
            </a:r>
            <a:r>
              <a:rPr lang="en-AU" dirty="0" smtClean="0"/>
              <a:t>; </a:t>
            </a:r>
            <a:r>
              <a:rPr lang="en-AU" i="1" dirty="0" smtClean="0"/>
              <a:t>n</a:t>
            </a:r>
            <a:r>
              <a:rPr lang="en-AU" dirty="0" smtClean="0"/>
              <a:t> is the total number of rows in the test set. The weights, </a:t>
            </a:r>
            <a:r>
              <a:rPr lang="en-AU" i="1" dirty="0" err="1" smtClean="0"/>
              <a:t>w</a:t>
            </a:r>
            <a:r>
              <a:rPr lang="en-AU" i="1" baseline="-25000" dirty="0" err="1" smtClean="0"/>
              <a:t>i</a:t>
            </a:r>
            <a:r>
              <a:rPr lang="en-AU" dirty="0" smtClean="0"/>
              <a:t>, can be found in the items.csv file. Perishable items are given a weight of 1.25 where all other items are given a weight of 1.00.</a:t>
            </a:r>
          </a:p>
          <a:p>
            <a:pPr marL="432000" indent="-322920">
              <a:lnSpc>
                <a:spcPct val="100000"/>
              </a:lnSpc>
              <a:buClr>
                <a:srgbClr val="000000"/>
              </a:buClr>
              <a:buSzPct val="45000"/>
              <a:buFont typeface="Wingdings" charset="2"/>
              <a:buChar char=""/>
            </a:pPr>
            <a:endParaRPr lang="en-AU" dirty="0" smtClean="0"/>
          </a:p>
          <a:p>
            <a:pPr marL="432000" indent="-322920">
              <a:lnSpc>
                <a:spcPct val="100000"/>
              </a:lnSpc>
              <a:buClr>
                <a:srgbClr val="000000"/>
              </a:buClr>
              <a:buSzPct val="45000"/>
            </a:pPr>
            <a:r>
              <a:rPr lang="en-AU" sz="1800" b="0" strike="noStrike" spc="-1" dirty="0" smtClean="0">
                <a:solidFill>
                  <a:srgbClr val="000000"/>
                </a:solidFill>
                <a:uFill>
                  <a:solidFill>
                    <a:srgbClr val="FFFFFF"/>
                  </a:solidFill>
                </a:uFill>
                <a:latin typeface="Arial"/>
              </a:rPr>
              <a:t>                                                 </a:t>
            </a:r>
          </a:p>
          <a:p>
            <a:pPr marL="432000" indent="-322920">
              <a:lnSpc>
                <a:spcPct val="100000"/>
              </a:lnSpc>
              <a:buClr>
                <a:srgbClr val="000000"/>
              </a:buClr>
              <a:buSzPct val="45000"/>
            </a:pPr>
            <a:r>
              <a:rPr lang="en-AU" spc="-1" dirty="0" smtClean="0">
                <a:solidFill>
                  <a:srgbClr val="000000"/>
                </a:solidFill>
                <a:uFill>
                  <a:solidFill>
                    <a:srgbClr val="FFFFFF"/>
                  </a:solidFill>
                </a:uFill>
                <a:latin typeface="Arial"/>
              </a:rPr>
              <a:t>                                                </a:t>
            </a:r>
            <a:endParaRPr lang="en-AU" sz="1800" b="0" strike="noStrike" spc="-1" dirty="0">
              <a:solidFill>
                <a:srgbClr val="000000"/>
              </a:solidFill>
              <a:uFill>
                <a:solidFill>
                  <a:srgbClr val="FFFFFF"/>
                </a:solidFill>
              </a:uFill>
              <a:latin typeface="Arial"/>
            </a:endParaRPr>
          </a:p>
          <a:p>
            <a:pPr>
              <a:lnSpc>
                <a:spcPct val="100000"/>
              </a:lnSpc>
            </a:pPr>
            <a:endParaRPr lang="en-AU" sz="1800" b="0" strike="noStrike" spc="-1" dirty="0">
              <a:solidFill>
                <a:srgbClr val="000000"/>
              </a:solidFill>
              <a:uFill>
                <a:solidFill>
                  <a:srgbClr val="FFFFFF"/>
                </a:solidFill>
              </a:uFill>
              <a:latin typeface="Arial"/>
            </a:endParaRPr>
          </a:p>
        </p:txBody>
      </p:sp>
      <p:pic>
        <p:nvPicPr>
          <p:cNvPr id="1026" name="Picture 2"/>
          <p:cNvPicPr>
            <a:picLocks noChangeAspect="1" noChangeArrowheads="1"/>
          </p:cNvPicPr>
          <p:nvPr/>
        </p:nvPicPr>
        <p:blipFill>
          <a:blip r:embed="rId2" cstate="print"/>
          <a:srcRect/>
          <a:stretch>
            <a:fillRect/>
          </a:stretch>
        </p:blipFill>
        <p:spPr bwMode="auto">
          <a:xfrm>
            <a:off x="2736056" y="4347443"/>
            <a:ext cx="5353050" cy="876300"/>
          </a:xfrm>
          <a:prstGeom prst="rect">
            <a:avLst/>
          </a:prstGeom>
          <a:noFill/>
          <a:ln w="9525">
            <a:noFill/>
            <a:miter lim="800000"/>
            <a:headEnd/>
            <a:tailEnd/>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dirty="0">
                <a:solidFill>
                  <a:srgbClr val="C7243A"/>
                </a:solidFill>
                <a:uFill>
                  <a:solidFill>
                    <a:srgbClr val="FFFFFF"/>
                  </a:solidFill>
                </a:uFill>
                <a:latin typeface="Arial"/>
                <a:ea typeface="DejaVu Sans"/>
              </a:rPr>
              <a:t>Model </a:t>
            </a:r>
            <a:r>
              <a:rPr lang="en-AU" sz="4400" b="0" strike="noStrike" spc="-1" dirty="0" smtClean="0">
                <a:solidFill>
                  <a:srgbClr val="C7243A"/>
                </a:solidFill>
                <a:uFill>
                  <a:solidFill>
                    <a:srgbClr val="FFFFFF"/>
                  </a:solidFill>
                </a:uFill>
                <a:latin typeface="Arial"/>
                <a:ea typeface="DejaVu Sans"/>
              </a:rPr>
              <a:t>used (1 of 2)</a:t>
            </a:r>
            <a:endParaRPr lang="en-AU" sz="1800" b="0" strike="noStrike" spc="-1" dirty="0">
              <a:solidFill>
                <a:srgbClr val="000000"/>
              </a:solidFill>
              <a:uFill>
                <a:solidFill>
                  <a:srgbClr val="FFFFFF"/>
                </a:solidFill>
              </a:uFill>
              <a:latin typeface="Arial"/>
            </a:endParaRPr>
          </a:p>
        </p:txBody>
      </p:sp>
      <p:sp>
        <p:nvSpPr>
          <p:cNvPr id="226" name="CustomShape 2"/>
          <p:cNvSpPr/>
          <p:nvPr/>
        </p:nvSpPr>
        <p:spPr>
          <a:xfrm>
            <a:off x="504000" y="1656000"/>
            <a:ext cx="9070560" cy="352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p:txBody>
      </p:sp>
      <p:sp>
        <p:nvSpPr>
          <p:cNvPr id="246" name="Line 22"/>
          <p:cNvSpPr/>
          <p:nvPr/>
        </p:nvSpPr>
        <p:spPr>
          <a:xfrm>
            <a:off x="0" y="0"/>
            <a:ext cx="36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8" name="Line 24"/>
          <p:cNvSpPr/>
          <p:nvPr/>
        </p:nvSpPr>
        <p:spPr>
          <a:xfrm>
            <a:off x="0" y="0"/>
            <a:ext cx="36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7" name="TextBox 26"/>
          <p:cNvSpPr txBox="1"/>
          <p:nvPr/>
        </p:nvSpPr>
        <p:spPr>
          <a:xfrm>
            <a:off x="647824" y="1683147"/>
            <a:ext cx="8856984" cy="3416320"/>
          </a:xfrm>
          <a:prstGeom prst="rect">
            <a:avLst/>
          </a:prstGeom>
          <a:noFill/>
        </p:spPr>
        <p:txBody>
          <a:bodyPr wrap="square" rtlCol="0">
            <a:spAutoFit/>
          </a:bodyPr>
          <a:lstStyle/>
          <a:p>
            <a:pPr marL="342900" indent="-342900">
              <a:buAutoNum type="arabicPeriod"/>
            </a:pPr>
            <a:r>
              <a:rPr lang="en-AU" dirty="0" err="1" smtClean="0"/>
              <a:t>LightGBM</a:t>
            </a:r>
            <a:r>
              <a:rPr lang="en-AU" dirty="0" smtClean="0"/>
              <a:t> as starter</a:t>
            </a:r>
          </a:p>
          <a:p>
            <a:pPr marL="800100" lvl="1" indent="-342900">
              <a:buFont typeface="Arial" pitchFamily="34" charset="0"/>
              <a:buChar char="•"/>
            </a:pPr>
            <a:r>
              <a:rPr lang="en-AU" dirty="0" smtClean="0"/>
              <a:t>Memory efficient gradient boosting</a:t>
            </a:r>
          </a:p>
          <a:p>
            <a:pPr marL="800100" lvl="1" indent="-342900">
              <a:buFont typeface="Arial" pitchFamily="34" charset="0"/>
              <a:buChar char="•"/>
            </a:pPr>
            <a:r>
              <a:rPr lang="en-AU" dirty="0" smtClean="0"/>
              <a:t>Max num leaf in one tree = 80</a:t>
            </a:r>
          </a:p>
          <a:p>
            <a:pPr marL="800100" lvl="1" indent="-342900">
              <a:buFont typeface="Arial" pitchFamily="34" charset="0"/>
              <a:buChar char="•"/>
            </a:pPr>
            <a:r>
              <a:rPr lang="en-AU" dirty="0" smtClean="0"/>
              <a:t>Minimum num data in one leaf = 200 (to prevent </a:t>
            </a:r>
            <a:r>
              <a:rPr lang="en-AU" dirty="0" err="1" smtClean="0"/>
              <a:t>overfitting</a:t>
            </a:r>
            <a:r>
              <a:rPr lang="en-AU" dirty="0" smtClean="0"/>
              <a:t>) </a:t>
            </a:r>
          </a:p>
          <a:p>
            <a:pPr marL="800100" lvl="1" indent="-342900">
              <a:buFont typeface="Arial" pitchFamily="34" charset="0"/>
              <a:buChar char="•"/>
            </a:pPr>
            <a:r>
              <a:rPr lang="en-AU" dirty="0" smtClean="0"/>
              <a:t>Learning rate = 0.01</a:t>
            </a:r>
          </a:p>
          <a:p>
            <a:pPr marL="800100" lvl="1" indent="-342900">
              <a:buFont typeface="Arial" pitchFamily="34" charset="0"/>
              <a:buChar char="•"/>
            </a:pPr>
            <a:r>
              <a:rPr lang="en-AU" dirty="0" smtClean="0"/>
              <a:t>Bagging fraction = 0.7</a:t>
            </a:r>
          </a:p>
          <a:p>
            <a:pPr marL="800100" lvl="1" indent="-342900">
              <a:buFont typeface="Arial" pitchFamily="34" charset="0"/>
              <a:buChar char="•"/>
            </a:pPr>
            <a:r>
              <a:rPr lang="en-AU" dirty="0" smtClean="0"/>
              <a:t>Bagging frequency=1</a:t>
            </a:r>
          </a:p>
          <a:p>
            <a:pPr marL="800100" lvl="1" indent="-342900">
              <a:buFont typeface="Arial" pitchFamily="34" charset="0"/>
              <a:buChar char="•"/>
            </a:pPr>
            <a:r>
              <a:rPr lang="en-AU" dirty="0" smtClean="0"/>
              <a:t>Feature fraction = 0.8</a:t>
            </a:r>
          </a:p>
          <a:p>
            <a:pPr marL="800100" lvl="1" indent="-342900">
              <a:buFont typeface="Arial" pitchFamily="34" charset="0"/>
              <a:buChar char="•"/>
            </a:pPr>
            <a:r>
              <a:rPr lang="en-AU" dirty="0" smtClean="0"/>
              <a:t>Num boost rounds = 5000</a:t>
            </a:r>
          </a:p>
          <a:p>
            <a:pPr marL="800100" lvl="1" indent="-342900">
              <a:buFont typeface="Arial" pitchFamily="34" charset="0"/>
              <a:buChar char="•"/>
            </a:pPr>
            <a:r>
              <a:rPr lang="en-AU" dirty="0" smtClean="0"/>
              <a:t>Metric = l2 for regression</a:t>
            </a:r>
          </a:p>
          <a:p>
            <a:pPr marL="800100" lvl="1" indent="-342900">
              <a:buFont typeface="Arial" pitchFamily="34" charset="0"/>
              <a:buChar char="•"/>
            </a:pPr>
            <a:r>
              <a:rPr lang="en-AU" dirty="0" err="1" smtClean="0"/>
              <a:t>Earlystopping</a:t>
            </a:r>
            <a:r>
              <a:rPr lang="en-AU" dirty="0" smtClean="0"/>
              <a:t> based on validation loss</a:t>
            </a:r>
          </a:p>
          <a:p>
            <a:pPr marL="342900" indent="-342900">
              <a:buAutoNum type="arabicPeriod"/>
            </a:pPr>
            <a:r>
              <a:rPr lang="en-AU" dirty="0" smtClean="0"/>
              <a:t> NWRMSLE = 0.507</a:t>
            </a:r>
            <a:endParaRPr lang="en-AU"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dirty="0">
                <a:solidFill>
                  <a:srgbClr val="C7243A"/>
                </a:solidFill>
                <a:uFill>
                  <a:solidFill>
                    <a:srgbClr val="FFFFFF"/>
                  </a:solidFill>
                </a:uFill>
                <a:latin typeface="Arial"/>
                <a:ea typeface="DejaVu Sans"/>
              </a:rPr>
              <a:t>Model </a:t>
            </a:r>
            <a:r>
              <a:rPr lang="en-AU" sz="4400" b="0" strike="noStrike" spc="-1" dirty="0" smtClean="0">
                <a:solidFill>
                  <a:srgbClr val="C7243A"/>
                </a:solidFill>
                <a:uFill>
                  <a:solidFill>
                    <a:srgbClr val="FFFFFF"/>
                  </a:solidFill>
                </a:uFill>
                <a:latin typeface="Arial"/>
                <a:ea typeface="DejaVu Sans"/>
              </a:rPr>
              <a:t>used (2 of 2)</a:t>
            </a:r>
            <a:endParaRPr lang="en-AU" sz="1800" b="0" strike="noStrike" spc="-1" dirty="0">
              <a:solidFill>
                <a:srgbClr val="000000"/>
              </a:solidFill>
              <a:uFill>
                <a:solidFill>
                  <a:srgbClr val="FFFFFF"/>
                </a:solidFill>
              </a:uFill>
              <a:latin typeface="Arial"/>
            </a:endParaRPr>
          </a:p>
        </p:txBody>
      </p:sp>
      <p:sp>
        <p:nvSpPr>
          <p:cNvPr id="226" name="CustomShape 2"/>
          <p:cNvSpPr/>
          <p:nvPr/>
        </p:nvSpPr>
        <p:spPr>
          <a:xfrm>
            <a:off x="504000" y="1656000"/>
            <a:ext cx="9070560" cy="352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p:txBody>
      </p:sp>
      <p:sp>
        <p:nvSpPr>
          <p:cNvPr id="246" name="Line 22"/>
          <p:cNvSpPr/>
          <p:nvPr/>
        </p:nvSpPr>
        <p:spPr>
          <a:xfrm>
            <a:off x="0" y="0"/>
            <a:ext cx="36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8" name="Line 24"/>
          <p:cNvSpPr/>
          <p:nvPr/>
        </p:nvSpPr>
        <p:spPr>
          <a:xfrm>
            <a:off x="0" y="0"/>
            <a:ext cx="36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7" name="TextBox 26"/>
          <p:cNvSpPr txBox="1"/>
          <p:nvPr/>
        </p:nvSpPr>
        <p:spPr>
          <a:xfrm>
            <a:off x="647824" y="1683147"/>
            <a:ext cx="8856984" cy="3416320"/>
          </a:xfrm>
          <a:prstGeom prst="rect">
            <a:avLst/>
          </a:prstGeom>
          <a:noFill/>
        </p:spPr>
        <p:txBody>
          <a:bodyPr wrap="square" rtlCol="0">
            <a:spAutoFit/>
          </a:bodyPr>
          <a:lstStyle/>
          <a:p>
            <a:pPr marL="342900" indent="-342900">
              <a:buAutoNum type="arabicPeriod"/>
            </a:pPr>
            <a:r>
              <a:rPr lang="en-AU" dirty="0" smtClean="0"/>
              <a:t>LSTM in </a:t>
            </a:r>
            <a:r>
              <a:rPr lang="en-AU" dirty="0" err="1" smtClean="0"/>
              <a:t>Keras</a:t>
            </a:r>
            <a:endParaRPr lang="en-AU" dirty="0" smtClean="0"/>
          </a:p>
          <a:p>
            <a:pPr marL="800100" lvl="1" indent="-342900">
              <a:buFont typeface="Arial" pitchFamily="34" charset="0"/>
              <a:buChar char="•"/>
            </a:pPr>
            <a:r>
              <a:rPr lang="en-AU" dirty="0" smtClean="0"/>
              <a:t>[LSTM (512), </a:t>
            </a:r>
            <a:r>
              <a:rPr lang="en-AU" dirty="0" err="1" smtClean="0"/>
              <a:t>Batchnorm</a:t>
            </a:r>
            <a:r>
              <a:rPr lang="en-AU" dirty="0" smtClean="0"/>
              <a:t>(), </a:t>
            </a:r>
            <a:r>
              <a:rPr lang="en-AU" dirty="0" err="1" smtClean="0"/>
              <a:t>ReLU</a:t>
            </a:r>
            <a:r>
              <a:rPr lang="en-AU" dirty="0" smtClean="0"/>
              <a:t>(), Dropout (0.2), Dense (256), </a:t>
            </a:r>
            <a:r>
              <a:rPr lang="en-AU" dirty="0" err="1" smtClean="0"/>
              <a:t>Batchnorm</a:t>
            </a:r>
            <a:r>
              <a:rPr lang="en-AU" dirty="0" smtClean="0"/>
              <a:t>(), </a:t>
            </a:r>
            <a:r>
              <a:rPr lang="en-AU" dirty="0" err="1" smtClean="0"/>
              <a:t>PReLU</a:t>
            </a:r>
            <a:r>
              <a:rPr lang="en-AU" dirty="0" smtClean="0"/>
              <a:t>(), Dropout (0.1), Dense (256), </a:t>
            </a:r>
            <a:r>
              <a:rPr lang="en-AU" dirty="0" err="1" smtClean="0"/>
              <a:t>Batchnorm</a:t>
            </a:r>
            <a:r>
              <a:rPr lang="en-AU" dirty="0" smtClean="0"/>
              <a:t>(), </a:t>
            </a:r>
            <a:r>
              <a:rPr lang="en-AU" dirty="0" err="1" smtClean="0"/>
              <a:t>PReLU</a:t>
            </a:r>
            <a:r>
              <a:rPr lang="en-AU" dirty="0" smtClean="0"/>
              <a:t>(), Dropout (0.1), Dense (128), </a:t>
            </a:r>
            <a:r>
              <a:rPr lang="en-AU" dirty="0" err="1" smtClean="0"/>
              <a:t>Batchnorm</a:t>
            </a:r>
            <a:r>
              <a:rPr lang="en-AU" dirty="0" smtClean="0"/>
              <a:t>(), </a:t>
            </a:r>
            <a:r>
              <a:rPr lang="en-AU" dirty="0" err="1" smtClean="0"/>
              <a:t>PReLU</a:t>
            </a:r>
            <a:r>
              <a:rPr lang="en-AU" dirty="0" smtClean="0"/>
              <a:t>(), Dropout (0.05), Dense (64), </a:t>
            </a:r>
            <a:r>
              <a:rPr lang="en-AU" dirty="0" err="1" smtClean="0"/>
              <a:t>Batchnorm</a:t>
            </a:r>
            <a:r>
              <a:rPr lang="en-AU" dirty="0" smtClean="0"/>
              <a:t>(), </a:t>
            </a:r>
            <a:r>
              <a:rPr lang="en-AU" dirty="0" err="1" smtClean="0"/>
              <a:t>PReLU</a:t>
            </a:r>
            <a:r>
              <a:rPr lang="en-AU" dirty="0" smtClean="0"/>
              <a:t>(), Dropout (0.05), Dense (32), </a:t>
            </a:r>
            <a:r>
              <a:rPr lang="en-AU" dirty="0" err="1" smtClean="0"/>
              <a:t>Batchnorm</a:t>
            </a:r>
            <a:r>
              <a:rPr lang="en-AU" dirty="0" smtClean="0"/>
              <a:t>(), </a:t>
            </a:r>
            <a:r>
              <a:rPr lang="en-AU" dirty="0" err="1" smtClean="0"/>
              <a:t>PReLU</a:t>
            </a:r>
            <a:r>
              <a:rPr lang="en-AU" dirty="0" smtClean="0"/>
              <a:t>(), Dropout (0.05), Dense (16), </a:t>
            </a:r>
            <a:r>
              <a:rPr lang="en-AU" dirty="0" err="1" smtClean="0"/>
              <a:t>Batchnorm</a:t>
            </a:r>
            <a:r>
              <a:rPr lang="en-AU" dirty="0" smtClean="0"/>
              <a:t>(), </a:t>
            </a:r>
            <a:r>
              <a:rPr lang="en-AU" dirty="0" err="1" smtClean="0"/>
              <a:t>PReLU</a:t>
            </a:r>
            <a:r>
              <a:rPr lang="en-AU" dirty="0" smtClean="0"/>
              <a:t>(), Dropout (0.05), Dense (1)</a:t>
            </a:r>
          </a:p>
          <a:p>
            <a:pPr marL="800100" lvl="1" indent="-342900">
              <a:buFont typeface="Arial" pitchFamily="34" charset="0"/>
              <a:buChar char="•"/>
            </a:pPr>
            <a:r>
              <a:rPr lang="en-AU" dirty="0" smtClean="0"/>
              <a:t>2000 epochs of training</a:t>
            </a:r>
          </a:p>
          <a:p>
            <a:pPr marL="800100" lvl="1" indent="-342900">
              <a:buFont typeface="Arial" pitchFamily="34" charset="0"/>
              <a:buChar char="•"/>
            </a:pPr>
            <a:r>
              <a:rPr lang="en-AU" dirty="0" err="1" smtClean="0"/>
              <a:t>Batchsize</a:t>
            </a:r>
            <a:r>
              <a:rPr lang="en-AU" dirty="0" smtClean="0"/>
              <a:t> = 512</a:t>
            </a:r>
          </a:p>
          <a:p>
            <a:pPr marL="800100" lvl="1" indent="-342900">
              <a:buFont typeface="Arial" pitchFamily="34" charset="0"/>
              <a:buChar char="•"/>
            </a:pPr>
            <a:r>
              <a:rPr lang="en-AU" dirty="0" err="1" smtClean="0"/>
              <a:t>Earlystopping</a:t>
            </a:r>
            <a:r>
              <a:rPr lang="en-AU" dirty="0" smtClean="0"/>
              <a:t> on validation loss and learning rate reduction on plateau. </a:t>
            </a:r>
          </a:p>
          <a:p>
            <a:pPr marL="800100" lvl="1" indent="-342900">
              <a:buFont typeface="Arial" pitchFamily="34" charset="0"/>
              <a:buChar char="•"/>
            </a:pPr>
            <a:r>
              <a:rPr lang="en-AU" dirty="0" smtClean="0"/>
              <a:t>Features are scaled with mean and std (except categorical features).</a:t>
            </a:r>
          </a:p>
          <a:p>
            <a:pPr marL="800100" lvl="1" indent="-342900">
              <a:buFont typeface="Arial" pitchFamily="34" charset="0"/>
              <a:buChar char="•"/>
            </a:pPr>
            <a:r>
              <a:rPr lang="en-AU" dirty="0" smtClean="0"/>
              <a:t>Initial </a:t>
            </a:r>
            <a:r>
              <a:rPr lang="en-AU" smtClean="0"/>
              <a:t>learning rate = 0.001 </a:t>
            </a:r>
            <a:endParaRPr lang="en-AU" dirty="0" smtClean="0"/>
          </a:p>
          <a:p>
            <a:pPr marL="342900" indent="-342900"/>
            <a:r>
              <a:rPr lang="en-AU" dirty="0" smtClean="0"/>
              <a:t>2. NWRMSLE = 0.512</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uFill>
                  <a:solidFill>
                    <a:srgbClr val="FFFFFF"/>
                  </a:solidFill>
                </a:uFill>
                <a:latin typeface="Arial"/>
                <a:ea typeface="DejaVu Sans"/>
              </a:rPr>
              <a:t>Alternative directions ?</a:t>
            </a:r>
            <a:endParaRPr lang="en-AU" sz="1800" b="0" strike="noStrike" spc="-1">
              <a:solidFill>
                <a:srgbClr val="000000"/>
              </a:solidFill>
              <a:uFill>
                <a:solidFill>
                  <a:srgbClr val="FFFFFF"/>
                </a:solidFill>
              </a:uFill>
              <a:latin typeface="Arial"/>
            </a:endParaRPr>
          </a:p>
        </p:txBody>
      </p:sp>
      <p:sp>
        <p:nvSpPr>
          <p:cNvPr id="255" name="CustomShape 2"/>
          <p:cNvSpPr/>
          <p:nvPr/>
        </p:nvSpPr>
        <p:spPr>
          <a:xfrm>
            <a:off x="504000" y="1656000"/>
            <a:ext cx="9070560" cy="352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AU" sz="2200" b="0" strike="noStrike" spc="-1" dirty="0" smtClean="0">
                <a:solidFill>
                  <a:srgbClr val="000000"/>
                </a:solidFill>
                <a:uFill>
                  <a:solidFill>
                    <a:srgbClr val="FFFFFF"/>
                  </a:solidFill>
                </a:uFill>
                <a:latin typeface="Arial"/>
                <a:ea typeface="DejaVu Sans"/>
              </a:rPr>
              <a:t>Try </a:t>
            </a:r>
            <a:r>
              <a:rPr lang="en-AU" sz="2200" b="0" strike="noStrike" spc="-1" dirty="0">
                <a:solidFill>
                  <a:srgbClr val="000000"/>
                </a:solidFill>
                <a:uFill>
                  <a:solidFill>
                    <a:srgbClr val="FFFFFF"/>
                  </a:solidFill>
                </a:uFill>
                <a:latin typeface="Arial"/>
                <a:ea typeface="DejaVu Sans"/>
              </a:rPr>
              <a:t>reducing redundant </a:t>
            </a:r>
            <a:r>
              <a:rPr lang="en-AU" sz="2200" b="0" strike="noStrike" spc="-1" dirty="0" smtClean="0">
                <a:solidFill>
                  <a:srgbClr val="000000"/>
                </a:solidFill>
                <a:uFill>
                  <a:solidFill>
                    <a:srgbClr val="FFFFFF"/>
                  </a:solidFill>
                </a:uFill>
                <a:latin typeface="Arial"/>
                <a:ea typeface="DejaVu Sans"/>
              </a:rPr>
              <a:t>features based on importance using random forests.</a:t>
            </a:r>
            <a:endParaRPr lang="en-AU" sz="1800" b="0" strike="noStrike" spc="-1" dirty="0">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2200" b="0" strike="noStrike" spc="-1" dirty="0">
                <a:solidFill>
                  <a:srgbClr val="000000"/>
                </a:solidFill>
                <a:uFill>
                  <a:solidFill>
                    <a:srgbClr val="FFFFFF"/>
                  </a:solidFill>
                </a:uFill>
                <a:latin typeface="Arial"/>
                <a:ea typeface="DejaVu Sans"/>
              </a:rPr>
              <a:t>Optimize for </a:t>
            </a:r>
            <a:r>
              <a:rPr lang="en-AU" sz="2200" b="0" strike="noStrike" spc="-1" dirty="0" err="1">
                <a:solidFill>
                  <a:srgbClr val="000000"/>
                </a:solidFill>
                <a:uFill>
                  <a:solidFill>
                    <a:srgbClr val="FFFFFF"/>
                  </a:solidFill>
                </a:uFill>
                <a:latin typeface="Arial"/>
                <a:ea typeface="DejaVu Sans"/>
              </a:rPr>
              <a:t>hyperparameters</a:t>
            </a:r>
            <a:r>
              <a:rPr lang="en-AU" sz="2200" b="0" strike="noStrike" spc="-1" dirty="0">
                <a:solidFill>
                  <a:srgbClr val="000000"/>
                </a:solidFill>
                <a:uFill>
                  <a:solidFill>
                    <a:srgbClr val="FFFFFF"/>
                  </a:solidFill>
                </a:uFill>
                <a:latin typeface="Arial"/>
                <a:ea typeface="DejaVu Sans"/>
              </a:rPr>
              <a:t> using </a:t>
            </a:r>
            <a:r>
              <a:rPr lang="en-AU" sz="2200" b="0" strike="noStrike" spc="-1" dirty="0" err="1">
                <a:solidFill>
                  <a:srgbClr val="000000"/>
                </a:solidFill>
                <a:uFill>
                  <a:solidFill>
                    <a:srgbClr val="FFFFFF"/>
                  </a:solidFill>
                </a:uFill>
                <a:latin typeface="Arial"/>
                <a:ea typeface="DejaVu Sans"/>
              </a:rPr>
              <a:t>Gridsearch</a:t>
            </a:r>
            <a:r>
              <a:rPr lang="en-AU" sz="2200" b="0" strike="noStrike" spc="-1" dirty="0" smtClean="0">
                <a:solidFill>
                  <a:srgbClr val="000000"/>
                </a:solidFill>
                <a:uFill>
                  <a:solidFill>
                    <a:srgbClr val="FFFFFF"/>
                  </a:solidFill>
                </a:uFill>
                <a:latin typeface="Arial"/>
                <a:ea typeface="DejaVu Sans"/>
              </a:rPr>
              <a:t>.</a:t>
            </a:r>
          </a:p>
          <a:p>
            <a:pPr marL="432000" indent="-322920">
              <a:lnSpc>
                <a:spcPct val="100000"/>
              </a:lnSpc>
              <a:buClr>
                <a:srgbClr val="000000"/>
              </a:buClr>
              <a:buSzPct val="45000"/>
              <a:buFont typeface="Wingdings" charset="2"/>
              <a:buChar char=""/>
            </a:pPr>
            <a:r>
              <a:rPr lang="en-AU" sz="2200" spc="-1" dirty="0" smtClean="0">
                <a:solidFill>
                  <a:srgbClr val="000000"/>
                </a:solidFill>
                <a:uFill>
                  <a:solidFill>
                    <a:srgbClr val="FFFFFF"/>
                  </a:solidFill>
                </a:uFill>
                <a:latin typeface="Arial"/>
              </a:rPr>
              <a:t>Try to incorporate useful features.</a:t>
            </a:r>
          </a:p>
          <a:p>
            <a:pPr marL="432000" indent="-322920">
              <a:lnSpc>
                <a:spcPct val="100000"/>
              </a:lnSpc>
              <a:buClr>
                <a:srgbClr val="000000"/>
              </a:buClr>
              <a:buSzPct val="45000"/>
              <a:buFont typeface="Wingdings" charset="2"/>
              <a:buChar char=""/>
            </a:pPr>
            <a:r>
              <a:rPr lang="en-AU" sz="2200" b="0" strike="noStrike" spc="-1" dirty="0" smtClean="0">
                <a:solidFill>
                  <a:srgbClr val="000000"/>
                </a:solidFill>
                <a:uFill>
                  <a:solidFill>
                    <a:srgbClr val="FFFFFF"/>
                  </a:solidFill>
                </a:uFill>
                <a:latin typeface="Arial"/>
              </a:rPr>
              <a:t>Extend analysis to use more data (currently due to hardware limitation less data is used).</a:t>
            </a:r>
            <a:endParaRPr lang="en-AU" sz="1800" b="0" strike="noStrike" spc="-1" dirty="0">
              <a:solidFill>
                <a:srgbClr val="000000"/>
              </a:solidFill>
              <a:uFill>
                <a:solidFill>
                  <a:srgbClr val="FFFFFF"/>
                </a:solidFill>
              </a:uFill>
              <a:latin typeface="Arial"/>
            </a:endParaRPr>
          </a:p>
          <a:p>
            <a:pPr>
              <a:lnSpc>
                <a:spcPct val="100000"/>
              </a:lnSpc>
            </a:pPr>
            <a:endParaRPr lang="en-A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uFill>
                  <a:solidFill>
                    <a:srgbClr val="FFFFFF"/>
                  </a:solidFill>
                </a:uFill>
                <a:latin typeface="Arial"/>
                <a:ea typeface="DejaVu Sans"/>
              </a:rPr>
              <a:t>What’s next ?</a:t>
            </a:r>
            <a:endParaRPr lang="en-AU" sz="1800" b="0" strike="noStrike" spc="-1">
              <a:solidFill>
                <a:srgbClr val="000000"/>
              </a:solidFill>
              <a:uFill>
                <a:solidFill>
                  <a:srgbClr val="FFFFFF"/>
                </a:solidFill>
              </a:uFill>
              <a:latin typeface="Arial"/>
            </a:endParaRPr>
          </a:p>
        </p:txBody>
      </p:sp>
      <p:sp>
        <p:nvSpPr>
          <p:cNvPr id="257" name="CustomShape 2"/>
          <p:cNvSpPr/>
          <p:nvPr/>
        </p:nvSpPr>
        <p:spPr>
          <a:xfrm>
            <a:off x="-5760" y="1188000"/>
            <a:ext cx="9070560" cy="352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AU" sz="1800" b="0" strike="noStrike" spc="-1">
              <a:solidFill>
                <a:srgbClr val="000000"/>
              </a:solidFill>
              <a:uFill>
                <a:solidFill>
                  <a:srgbClr val="FFFFFF"/>
                </a:solidFill>
              </a:uFill>
              <a:latin typeface="Arial"/>
            </a:endParaRPr>
          </a:p>
          <a:p>
            <a:pPr>
              <a:lnSpc>
                <a:spcPct val="100000"/>
              </a:lnSpc>
            </a:pPr>
            <a:endParaRPr lang="en-AU" sz="1800" b="0" strike="noStrike" spc="-1">
              <a:solidFill>
                <a:srgbClr val="000000"/>
              </a:solidFill>
              <a:uFill>
                <a:solidFill>
                  <a:srgbClr val="FFFFFF"/>
                </a:solidFill>
              </a:uFill>
              <a:latin typeface="Arial"/>
            </a:endParaRPr>
          </a:p>
        </p:txBody>
      </p:sp>
      <p:sp>
        <p:nvSpPr>
          <p:cNvPr id="258" name="CustomShape 3"/>
          <p:cNvSpPr/>
          <p:nvPr/>
        </p:nvSpPr>
        <p:spPr>
          <a:xfrm>
            <a:off x="504000" y="1640520"/>
            <a:ext cx="8640768" cy="33854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571320" indent="-570960">
              <a:lnSpc>
                <a:spcPct val="100000"/>
              </a:lnSpc>
              <a:buClr>
                <a:srgbClr val="000000"/>
              </a:buClr>
              <a:buFont typeface="Arial"/>
              <a:buChar char="•"/>
            </a:pPr>
            <a:endParaRPr lang="en-AU" sz="1800" b="0" strike="noStrike" spc="-1" dirty="0">
              <a:solidFill>
                <a:srgbClr val="000000"/>
              </a:solidFill>
              <a:uFill>
                <a:solidFill>
                  <a:srgbClr val="FFFFFF"/>
                </a:solidFill>
              </a:uFill>
              <a:latin typeface="Arial"/>
            </a:endParaRPr>
          </a:p>
        </p:txBody>
      </p:sp>
      <p:sp>
        <p:nvSpPr>
          <p:cNvPr id="5" name="TextBox 4"/>
          <p:cNvSpPr txBox="1"/>
          <p:nvPr/>
        </p:nvSpPr>
        <p:spPr>
          <a:xfrm>
            <a:off x="575816" y="1467123"/>
            <a:ext cx="8424936" cy="3754874"/>
          </a:xfrm>
          <a:prstGeom prst="rect">
            <a:avLst/>
          </a:prstGeom>
          <a:noFill/>
        </p:spPr>
        <p:txBody>
          <a:bodyPr wrap="square" rtlCol="0">
            <a:spAutoFit/>
          </a:bodyPr>
          <a:lstStyle/>
          <a:p>
            <a:pPr>
              <a:buFont typeface="Arial" pitchFamily="34" charset="0"/>
              <a:buChar char="•"/>
            </a:pPr>
            <a:r>
              <a:rPr lang="en-AU" dirty="0" smtClean="0"/>
              <a:t> </a:t>
            </a:r>
            <a:r>
              <a:rPr lang="en-AU" sz="2200" spc="-1" dirty="0" smtClean="0">
                <a:solidFill>
                  <a:srgbClr val="000000"/>
                </a:solidFill>
                <a:uFill>
                  <a:solidFill>
                    <a:srgbClr val="FFFFFF"/>
                  </a:solidFill>
                </a:uFill>
                <a:latin typeface="Arial"/>
              </a:rPr>
              <a:t>Think about scalability in terms of number of stores in local and global context.</a:t>
            </a:r>
          </a:p>
          <a:p>
            <a:pPr>
              <a:buFont typeface="Arial" pitchFamily="34" charset="0"/>
              <a:buChar char="•"/>
            </a:pPr>
            <a:endParaRPr lang="en-AU" sz="2200" spc="-1" dirty="0" smtClean="0">
              <a:solidFill>
                <a:srgbClr val="000000"/>
              </a:solidFill>
              <a:uFill>
                <a:solidFill>
                  <a:srgbClr val="FFFFFF"/>
                </a:solidFill>
              </a:uFill>
              <a:latin typeface="Arial"/>
            </a:endParaRPr>
          </a:p>
          <a:p>
            <a:pPr>
              <a:buFont typeface="Arial" pitchFamily="34" charset="0"/>
              <a:buChar char="•"/>
            </a:pPr>
            <a:r>
              <a:rPr lang="en-AU" sz="2200" spc="-1" dirty="0" smtClean="0">
                <a:solidFill>
                  <a:srgbClr val="000000"/>
                </a:solidFill>
                <a:uFill>
                  <a:solidFill>
                    <a:srgbClr val="FFFFFF"/>
                  </a:solidFill>
                </a:uFill>
                <a:latin typeface="Arial"/>
              </a:rPr>
              <a:t> Consider generalization i.e. can the model be used in a similar context yet in different problem scope.</a:t>
            </a:r>
          </a:p>
          <a:p>
            <a:pPr>
              <a:buFont typeface="Arial" pitchFamily="34" charset="0"/>
              <a:buChar char="•"/>
            </a:pPr>
            <a:endParaRPr lang="en-AU" dirty="0" smtClean="0"/>
          </a:p>
          <a:p>
            <a:pPr>
              <a:buFont typeface="Arial" pitchFamily="34" charset="0"/>
              <a:buChar char="•"/>
            </a:pPr>
            <a:r>
              <a:rPr lang="en-AU" dirty="0" smtClean="0"/>
              <a:t> </a:t>
            </a:r>
            <a:r>
              <a:rPr lang="en-AU" sz="2200" spc="-1" dirty="0" smtClean="0">
                <a:solidFill>
                  <a:srgbClr val="000000"/>
                </a:solidFill>
                <a:uFill>
                  <a:solidFill>
                    <a:srgbClr val="FFFFFF"/>
                  </a:solidFill>
                </a:uFill>
                <a:latin typeface="Arial"/>
              </a:rPr>
              <a:t>More visualizations can be added based on inference and learning of gradient boosting to see at what stage which features are selected.</a:t>
            </a:r>
          </a:p>
          <a:p>
            <a:pPr>
              <a:buFont typeface="Arial" pitchFamily="34" charset="0"/>
              <a:buChar char="•"/>
            </a:pPr>
            <a:endParaRPr lang="en-AU" sz="2200" spc="-1" dirty="0" smtClean="0">
              <a:solidFill>
                <a:srgbClr val="000000"/>
              </a:solidFill>
              <a:uFill>
                <a:solidFill>
                  <a:srgbClr val="FFFFFF"/>
                </a:solidFill>
              </a:uFill>
              <a:latin typeface="Arial"/>
            </a:endParaRPr>
          </a:p>
          <a:p>
            <a:pPr>
              <a:buFont typeface="Arial" pitchFamily="34" charset="0"/>
              <a:buChar char="•"/>
            </a:pPr>
            <a:r>
              <a:rPr lang="en-AU" sz="2200" spc="-1" dirty="0" smtClean="0">
                <a:solidFill>
                  <a:srgbClr val="000000"/>
                </a:solidFill>
                <a:uFill>
                  <a:solidFill>
                    <a:srgbClr val="FFFFFF"/>
                  </a:solidFill>
                </a:uFill>
                <a:latin typeface="Arial"/>
              </a:rPr>
              <a:t>Make it production grade and user friendly.</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9" name="Picture 258"/>
          <p:cNvPicPr/>
          <p:nvPr/>
        </p:nvPicPr>
        <p:blipFill>
          <a:blip r:embed="rId2" cstate="print"/>
          <a:stretch/>
        </p:blipFill>
        <p:spPr>
          <a:xfrm>
            <a:off x="1987560" y="405720"/>
            <a:ext cx="6076080" cy="4561920"/>
          </a:xfrm>
          <a:prstGeom prst="rect">
            <a:avLst/>
          </a:prstGeom>
          <a:ln>
            <a:noFill/>
          </a:ln>
        </p:spPr>
      </p:pic>
      <p:pic>
        <p:nvPicPr>
          <p:cNvPr id="260" name="Picture 259"/>
          <p:cNvPicPr/>
          <p:nvPr/>
        </p:nvPicPr>
        <p:blipFill>
          <a:blip r:embed="rId3" cstate="print"/>
          <a:stretch/>
        </p:blipFill>
        <p:spPr>
          <a:xfrm>
            <a:off x="4133880" y="3096000"/>
            <a:ext cx="2273760" cy="1937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a:solidFill>
                  <a:srgbClr val="C7243A"/>
                </a:solidFill>
                <a:uFill>
                  <a:solidFill>
                    <a:srgbClr val="FFFFFF"/>
                  </a:solidFill>
                </a:uFill>
                <a:latin typeface="Arial"/>
                <a:ea typeface="DejaVu Sans"/>
              </a:rPr>
              <a:t>Challenge </a:t>
            </a:r>
            <a:endParaRPr lang="en-AU" sz="1600" b="0" strike="noStrike" spc="-1" dirty="0">
              <a:solidFill>
                <a:srgbClr val="000000"/>
              </a:solidFill>
              <a:uFill>
                <a:solidFill>
                  <a:srgbClr val="FFFFFF"/>
                </a:solidFill>
              </a:uFill>
              <a:latin typeface="Arial"/>
            </a:endParaRPr>
          </a:p>
        </p:txBody>
      </p:sp>
      <p:sp>
        <p:nvSpPr>
          <p:cNvPr id="191" name="CustomShape 2"/>
          <p:cNvSpPr/>
          <p:nvPr/>
        </p:nvSpPr>
        <p:spPr>
          <a:xfrm>
            <a:off x="504000" y="1511640"/>
            <a:ext cx="9070560" cy="352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pitchFamily="2" charset="2"/>
              <a:buChar char="q"/>
            </a:pPr>
            <a:r>
              <a:rPr lang="en-AU" sz="2000" b="0" strike="noStrike" spc="-1" dirty="0" smtClean="0">
                <a:solidFill>
                  <a:srgbClr val="000000"/>
                </a:solidFill>
                <a:uFill>
                  <a:solidFill>
                    <a:srgbClr val="FFFFFF"/>
                  </a:solidFill>
                </a:uFill>
                <a:latin typeface="Arial"/>
              </a:rPr>
              <a:t>Grocery stores are always at high risks of either running out or overstocked in the absence of a proper forecasting model.</a:t>
            </a:r>
          </a:p>
          <a:p>
            <a:pPr marL="432000" indent="-322920">
              <a:lnSpc>
                <a:spcPct val="100000"/>
              </a:lnSpc>
              <a:buClr>
                <a:srgbClr val="000000"/>
              </a:buClr>
              <a:buSzPct val="45000"/>
              <a:buFont typeface="Wingdings" pitchFamily="2" charset="2"/>
              <a:buChar char="q"/>
            </a:pPr>
            <a:r>
              <a:rPr lang="en-AU" sz="2000" spc="-1" dirty="0" smtClean="0">
                <a:solidFill>
                  <a:srgbClr val="000000"/>
                </a:solidFill>
                <a:uFill>
                  <a:solidFill>
                    <a:srgbClr val="FFFFFF"/>
                  </a:solidFill>
                </a:uFill>
                <a:latin typeface="Arial"/>
              </a:rPr>
              <a:t>Forecasting model needs to be accurate and generalized enough to accommodate business needs as well as customer satisfaction.</a:t>
            </a:r>
          </a:p>
          <a:p>
            <a:pPr marL="432000" indent="-322920">
              <a:lnSpc>
                <a:spcPct val="100000"/>
              </a:lnSpc>
              <a:buClr>
                <a:srgbClr val="000000"/>
              </a:buClr>
              <a:buSzPct val="45000"/>
              <a:buFont typeface="Wingdings" pitchFamily="2" charset="2"/>
              <a:buChar char="q"/>
            </a:pPr>
            <a:r>
              <a:rPr lang="en-AU" sz="2000" dirty="0" err="1"/>
              <a:t>Corporación</a:t>
            </a:r>
            <a:r>
              <a:rPr lang="en-AU" sz="2000" dirty="0"/>
              <a:t> </a:t>
            </a:r>
            <a:r>
              <a:rPr lang="en-AU" sz="2000" dirty="0" err="1" smtClean="0"/>
              <a:t>Favorita</a:t>
            </a:r>
            <a:r>
              <a:rPr lang="en-AU" sz="2000" dirty="0" smtClean="0"/>
              <a:t> is one of the largest Ecuadorian based supermarket chain and the problem scope is within their sales division.</a:t>
            </a:r>
          </a:p>
          <a:p>
            <a:pPr marL="432000" indent="-322920">
              <a:lnSpc>
                <a:spcPct val="100000"/>
              </a:lnSpc>
              <a:buClr>
                <a:srgbClr val="000000"/>
              </a:buClr>
              <a:buSzPct val="45000"/>
              <a:buFont typeface="Wingdings" pitchFamily="2" charset="2"/>
              <a:buChar char="q"/>
            </a:pPr>
            <a:r>
              <a:rPr lang="en-AU" sz="2000" dirty="0" smtClean="0"/>
              <a:t>The idea is to propose an accurate forecasting model to predict the sales in future timeframes.</a:t>
            </a:r>
          </a:p>
          <a:p>
            <a:pPr marL="432000" indent="-322920">
              <a:lnSpc>
                <a:spcPct val="100000"/>
              </a:lnSpc>
              <a:buClr>
                <a:srgbClr val="000000"/>
              </a:buClr>
              <a:buSzPct val="45000"/>
              <a:buFont typeface="Wingdings" pitchFamily="2" charset="2"/>
              <a:buChar char="q"/>
            </a:pPr>
            <a:endParaRPr lang="en-AU" sz="20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a:solidFill>
                  <a:srgbClr val="C7243A"/>
                </a:solidFill>
                <a:uFill>
                  <a:solidFill>
                    <a:srgbClr val="FFFFFF"/>
                  </a:solidFill>
                </a:uFill>
                <a:latin typeface="Arial"/>
                <a:ea typeface="DejaVu Sans"/>
              </a:rPr>
              <a:t>Dataset </a:t>
            </a:r>
            <a:endParaRPr lang="en-AU" sz="1600" b="0" strike="noStrike" spc="-1" dirty="0">
              <a:solidFill>
                <a:srgbClr val="000000"/>
              </a:solidFill>
              <a:uFill>
                <a:solidFill>
                  <a:srgbClr val="FFFFFF"/>
                </a:solidFill>
              </a:uFill>
              <a:latin typeface="Arial"/>
            </a:endParaRPr>
          </a:p>
        </p:txBody>
      </p:sp>
      <p:sp>
        <p:nvSpPr>
          <p:cNvPr id="193" name="CustomShape 2"/>
          <p:cNvSpPr/>
          <p:nvPr/>
        </p:nvSpPr>
        <p:spPr>
          <a:xfrm>
            <a:off x="504000" y="1437120"/>
            <a:ext cx="9070560" cy="352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AU" sz="2200" b="0" strike="noStrike" spc="-1" dirty="0">
                <a:solidFill>
                  <a:srgbClr val="000000"/>
                </a:solidFill>
                <a:uFill>
                  <a:solidFill>
                    <a:srgbClr val="FFFFFF"/>
                  </a:solidFill>
                </a:uFill>
                <a:latin typeface="Arial"/>
                <a:ea typeface="DejaVu Sans"/>
              </a:rPr>
              <a:t>The training dataset contains </a:t>
            </a:r>
            <a:r>
              <a:rPr lang="en-AU" sz="2200" b="0" strike="noStrike" spc="-1" dirty="0" smtClean="0">
                <a:solidFill>
                  <a:srgbClr val="000000"/>
                </a:solidFill>
                <a:uFill>
                  <a:solidFill>
                    <a:srgbClr val="FFFFFF"/>
                  </a:solidFill>
                </a:uFill>
                <a:latin typeface="Arial"/>
                <a:ea typeface="DejaVu Sans"/>
              </a:rPr>
              <a:t>(January 2013- 15</a:t>
            </a:r>
            <a:r>
              <a:rPr lang="en-AU" sz="2200" b="0" strike="noStrike" spc="-1" baseline="30000" dirty="0" smtClean="0">
                <a:solidFill>
                  <a:srgbClr val="000000"/>
                </a:solidFill>
                <a:uFill>
                  <a:solidFill>
                    <a:srgbClr val="FFFFFF"/>
                  </a:solidFill>
                </a:uFill>
                <a:latin typeface="Arial"/>
                <a:ea typeface="DejaVu Sans"/>
              </a:rPr>
              <a:t>th</a:t>
            </a:r>
            <a:r>
              <a:rPr lang="en-AU" sz="2200" b="0" strike="noStrike" spc="-1" dirty="0" smtClean="0">
                <a:solidFill>
                  <a:srgbClr val="000000"/>
                </a:solidFill>
                <a:uFill>
                  <a:solidFill>
                    <a:srgbClr val="FFFFFF"/>
                  </a:solidFill>
                </a:uFill>
                <a:latin typeface="Arial"/>
                <a:ea typeface="DejaVu Sans"/>
              </a:rPr>
              <a:t> August 2017):</a:t>
            </a:r>
            <a:endParaRPr lang="en-AU" sz="1800" b="0" strike="noStrike" spc="-1" dirty="0">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AU" b="0" strike="noStrike" spc="-1" dirty="0" smtClean="0">
                <a:solidFill>
                  <a:srgbClr val="000000"/>
                </a:solidFill>
                <a:uFill>
                  <a:solidFill>
                    <a:srgbClr val="FFFFFF"/>
                  </a:solidFill>
                </a:uFill>
                <a:latin typeface="Arial"/>
                <a:ea typeface="DejaVu Sans"/>
              </a:rPr>
              <a:t>Sales by date, store, item and flag related to whether item on promotion or not</a:t>
            </a:r>
            <a:r>
              <a:rPr lang="en-AU" sz="2200" b="0" strike="noStrike" spc="-1" dirty="0" smtClean="0">
                <a:solidFill>
                  <a:srgbClr val="000000"/>
                </a:solidFill>
                <a:uFill>
                  <a:solidFill>
                    <a:srgbClr val="FFFFFF"/>
                  </a:solidFill>
                </a:uFill>
                <a:latin typeface="Arial"/>
                <a:ea typeface="DejaVu Sans"/>
              </a:rPr>
              <a:t>.</a:t>
            </a:r>
            <a:endParaRPr lang="en-AU" sz="1800" b="0" strike="noStrike" spc="-1" dirty="0">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2200" b="0" strike="noStrike" spc="-1" dirty="0" smtClean="0">
                <a:solidFill>
                  <a:srgbClr val="000000"/>
                </a:solidFill>
                <a:uFill>
                  <a:solidFill>
                    <a:srgbClr val="FFFFFF"/>
                  </a:solidFill>
                </a:uFill>
                <a:latin typeface="Arial"/>
                <a:ea typeface="DejaVu Sans"/>
              </a:rPr>
              <a:t>The </a:t>
            </a:r>
            <a:r>
              <a:rPr lang="en-AU" sz="2200" b="0" strike="noStrike" spc="-1" dirty="0">
                <a:solidFill>
                  <a:srgbClr val="000000"/>
                </a:solidFill>
                <a:uFill>
                  <a:solidFill>
                    <a:srgbClr val="FFFFFF"/>
                  </a:solidFill>
                </a:uFill>
                <a:latin typeface="Arial"/>
                <a:ea typeface="DejaVu Sans"/>
              </a:rPr>
              <a:t>test dataset only </a:t>
            </a:r>
            <a:r>
              <a:rPr lang="en-AU" sz="2200" b="0" strike="noStrike" spc="-1" dirty="0" smtClean="0">
                <a:solidFill>
                  <a:srgbClr val="000000"/>
                </a:solidFill>
                <a:uFill>
                  <a:solidFill>
                    <a:srgbClr val="FFFFFF"/>
                  </a:solidFill>
                </a:uFill>
                <a:latin typeface="Arial"/>
                <a:ea typeface="DejaVu Sans"/>
              </a:rPr>
              <a:t>covers 16</a:t>
            </a:r>
            <a:r>
              <a:rPr lang="en-AU" sz="2200" b="0" strike="noStrike" spc="-1" baseline="30000" dirty="0" smtClean="0">
                <a:solidFill>
                  <a:srgbClr val="000000"/>
                </a:solidFill>
                <a:uFill>
                  <a:solidFill>
                    <a:srgbClr val="FFFFFF"/>
                  </a:solidFill>
                </a:uFill>
                <a:latin typeface="Arial"/>
                <a:ea typeface="DejaVu Sans"/>
              </a:rPr>
              <a:t>th</a:t>
            </a:r>
            <a:r>
              <a:rPr lang="en-AU" sz="2200" b="0" strike="noStrike" spc="-1" dirty="0" smtClean="0">
                <a:solidFill>
                  <a:srgbClr val="000000"/>
                </a:solidFill>
                <a:uFill>
                  <a:solidFill>
                    <a:srgbClr val="FFFFFF"/>
                  </a:solidFill>
                </a:uFill>
                <a:latin typeface="Arial"/>
                <a:ea typeface="DejaVu Sans"/>
              </a:rPr>
              <a:t> August, 2017 to 31</a:t>
            </a:r>
            <a:r>
              <a:rPr lang="en-AU" sz="2200" b="0" strike="noStrike" spc="-1" baseline="30000" dirty="0" smtClean="0">
                <a:solidFill>
                  <a:srgbClr val="000000"/>
                </a:solidFill>
                <a:uFill>
                  <a:solidFill>
                    <a:srgbClr val="FFFFFF"/>
                  </a:solidFill>
                </a:uFill>
                <a:latin typeface="Arial"/>
                <a:ea typeface="DejaVu Sans"/>
              </a:rPr>
              <a:t>st</a:t>
            </a:r>
            <a:r>
              <a:rPr lang="en-AU" sz="2200" b="0" strike="noStrike" spc="-1" dirty="0" smtClean="0">
                <a:solidFill>
                  <a:srgbClr val="000000"/>
                </a:solidFill>
                <a:uFill>
                  <a:solidFill>
                    <a:srgbClr val="FFFFFF"/>
                  </a:solidFill>
                </a:uFill>
                <a:latin typeface="Arial"/>
                <a:ea typeface="DejaVu Sans"/>
              </a:rPr>
              <a:t> August, 2017.</a:t>
            </a:r>
          </a:p>
          <a:p>
            <a:pPr marL="432000" indent="-322920">
              <a:lnSpc>
                <a:spcPct val="100000"/>
              </a:lnSpc>
              <a:buClr>
                <a:srgbClr val="000000"/>
              </a:buClr>
              <a:buSzPct val="45000"/>
              <a:buFont typeface="Wingdings" charset="2"/>
              <a:buChar char=""/>
            </a:pPr>
            <a:r>
              <a:rPr lang="en-AU" sz="2200" spc="-1" dirty="0" smtClean="0">
                <a:solidFill>
                  <a:srgbClr val="000000"/>
                </a:solidFill>
                <a:uFill>
                  <a:solidFill>
                    <a:srgbClr val="FFFFFF"/>
                  </a:solidFill>
                </a:uFill>
                <a:latin typeface="Arial"/>
              </a:rPr>
              <a:t>Some additional data are provided:</a:t>
            </a:r>
          </a:p>
          <a:p>
            <a:pPr marL="889200" lvl="1" indent="-322920">
              <a:buClr>
                <a:srgbClr val="000000"/>
              </a:buClr>
              <a:buSzPct val="45000"/>
              <a:buFont typeface="Wingdings" charset="2"/>
              <a:buChar char=""/>
            </a:pPr>
            <a:r>
              <a:rPr lang="en-AU" b="0" strike="noStrike" spc="-1" dirty="0" smtClean="0">
                <a:solidFill>
                  <a:srgbClr val="000000"/>
                </a:solidFill>
                <a:uFill>
                  <a:solidFill>
                    <a:srgbClr val="FFFFFF"/>
                  </a:solidFill>
                </a:uFill>
                <a:latin typeface="Arial"/>
              </a:rPr>
              <a:t>Stores information such as location and type</a:t>
            </a:r>
          </a:p>
          <a:p>
            <a:pPr marL="889200" lvl="1" indent="-322920">
              <a:buClr>
                <a:srgbClr val="000000"/>
              </a:buClr>
              <a:buSzPct val="45000"/>
              <a:buFont typeface="Wingdings" charset="2"/>
              <a:buChar char=""/>
            </a:pPr>
            <a:r>
              <a:rPr lang="en-AU" spc="-1" dirty="0" smtClean="0">
                <a:solidFill>
                  <a:srgbClr val="000000"/>
                </a:solidFill>
                <a:uFill>
                  <a:solidFill>
                    <a:srgbClr val="FFFFFF"/>
                  </a:solidFill>
                </a:uFill>
                <a:latin typeface="Arial"/>
              </a:rPr>
              <a:t>Items metadata such as class and whether they are perishable or not.</a:t>
            </a:r>
          </a:p>
          <a:p>
            <a:pPr marL="889200" lvl="1" indent="-322920">
              <a:buClr>
                <a:srgbClr val="000000"/>
              </a:buClr>
              <a:buSzPct val="45000"/>
              <a:buFont typeface="Wingdings" charset="2"/>
              <a:buChar char=""/>
            </a:pPr>
            <a:r>
              <a:rPr lang="en-AU" b="0" strike="noStrike" spc="-1" dirty="0" smtClean="0">
                <a:solidFill>
                  <a:srgbClr val="000000"/>
                </a:solidFill>
                <a:uFill>
                  <a:solidFill>
                    <a:srgbClr val="FFFFFF"/>
                  </a:solidFill>
                </a:uFill>
                <a:latin typeface="Arial"/>
              </a:rPr>
              <a:t>Count of sales transactions for the training data.</a:t>
            </a:r>
          </a:p>
          <a:p>
            <a:pPr marL="889200" lvl="1" indent="-322920">
              <a:buClr>
                <a:srgbClr val="000000"/>
              </a:buClr>
              <a:buSzPct val="45000"/>
              <a:buFont typeface="Wingdings" charset="2"/>
              <a:buChar char=""/>
            </a:pPr>
            <a:r>
              <a:rPr lang="en-AU" spc="-1" dirty="0" smtClean="0">
                <a:solidFill>
                  <a:srgbClr val="000000"/>
                </a:solidFill>
                <a:uFill>
                  <a:solidFill>
                    <a:srgbClr val="FFFFFF"/>
                  </a:solidFill>
                </a:uFill>
                <a:latin typeface="Arial"/>
              </a:rPr>
              <a:t>Daily oil price because of strong economic dependency of Ecuador on oil.</a:t>
            </a:r>
          </a:p>
          <a:p>
            <a:pPr marL="889200" lvl="1" indent="-322920">
              <a:buClr>
                <a:srgbClr val="000000"/>
              </a:buClr>
              <a:buSzPct val="45000"/>
              <a:buFont typeface="Wingdings" charset="2"/>
              <a:buChar char=""/>
            </a:pPr>
            <a:r>
              <a:rPr lang="en-AU" spc="-1" dirty="0" smtClean="0">
                <a:solidFill>
                  <a:srgbClr val="000000"/>
                </a:solidFill>
                <a:uFill>
                  <a:solidFill>
                    <a:srgbClr val="FFFFFF"/>
                  </a:solidFill>
                </a:uFill>
                <a:latin typeface="Arial"/>
              </a:rPr>
              <a:t>List of holidays  </a:t>
            </a:r>
            <a:endParaRPr lang="en-AU" b="0" strike="noStrike" spc="-1" dirty="0">
              <a:solidFill>
                <a:srgbClr val="000000"/>
              </a:solidFill>
              <a:uFill>
                <a:solidFill>
                  <a:srgbClr val="FFFFFF"/>
                </a:solidFill>
              </a:uFill>
              <a:latin typeface="Arial"/>
            </a:endParaRPr>
          </a:p>
          <a:p>
            <a:pPr marL="432000" indent="-322920">
              <a:lnSpc>
                <a:spcPct val="100000"/>
              </a:lnSpc>
              <a:buClr>
                <a:srgbClr val="000000"/>
              </a:buClr>
              <a:buSzPct val="45000"/>
            </a:pPr>
            <a:endParaRPr lang="en-A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smtClean="0">
                <a:solidFill>
                  <a:srgbClr val="C7243A"/>
                </a:solidFill>
                <a:uFill>
                  <a:solidFill>
                    <a:srgbClr val="FFFFFF"/>
                  </a:solidFill>
                </a:uFill>
                <a:latin typeface="Arial"/>
                <a:ea typeface="DejaVu Sans"/>
              </a:rPr>
              <a:t>Details (1 of 2)  </a:t>
            </a:r>
            <a:endParaRPr lang="en-AU" sz="1600" b="0" strike="noStrike" spc="-1" dirty="0">
              <a:solidFill>
                <a:srgbClr val="000000"/>
              </a:solidFill>
              <a:uFill>
                <a:solidFill>
                  <a:srgbClr val="FFFFFF"/>
                </a:solidFill>
              </a:uFill>
              <a:latin typeface="Arial"/>
            </a:endParaRPr>
          </a:p>
        </p:txBody>
      </p:sp>
      <p:sp>
        <p:nvSpPr>
          <p:cNvPr id="195" name="CustomShape 2"/>
          <p:cNvSpPr/>
          <p:nvPr/>
        </p:nvSpPr>
        <p:spPr>
          <a:xfrm>
            <a:off x="504000" y="1656000"/>
            <a:ext cx="7272616" cy="352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AU" sz="2200" b="0" strike="noStrike" spc="-1" dirty="0" smtClean="0">
                <a:solidFill>
                  <a:srgbClr val="000000"/>
                </a:solidFill>
                <a:uFill>
                  <a:solidFill>
                    <a:srgbClr val="FFFFFF"/>
                  </a:solidFill>
                </a:uFill>
                <a:latin typeface="Arial"/>
                <a:ea typeface="DejaVu Sans"/>
              </a:rPr>
              <a:t>Training data contains 12549704 records. </a:t>
            </a:r>
            <a:endParaRPr lang="en-AU" sz="1800" b="0" strike="noStrike" spc="-1" dirty="0">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2200" b="0" strike="noStrike" spc="-1" dirty="0" smtClean="0">
                <a:solidFill>
                  <a:srgbClr val="000000"/>
                </a:solidFill>
                <a:uFill>
                  <a:solidFill>
                    <a:srgbClr val="FFFFFF"/>
                  </a:solidFill>
                </a:uFill>
                <a:latin typeface="Arial"/>
                <a:ea typeface="DejaVu Sans"/>
              </a:rPr>
              <a:t>54 stores and promotion feature contains NAs.</a:t>
            </a:r>
            <a:endParaRPr lang="en-AU" sz="1800" b="0" strike="noStrike" spc="-1" dirty="0">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2200" spc="-1" dirty="0" smtClean="0">
                <a:solidFill>
                  <a:srgbClr val="000000"/>
                </a:solidFill>
                <a:uFill>
                  <a:solidFill>
                    <a:srgbClr val="FFFFFF"/>
                  </a:solidFill>
                </a:uFill>
                <a:latin typeface="Arial"/>
                <a:ea typeface="DejaVu Sans"/>
              </a:rPr>
              <a:t>Unit sales is the target feature: negative values indicate item return</a:t>
            </a:r>
            <a:r>
              <a:rPr lang="en-AU" sz="2200" b="0" strike="noStrike" spc="-1" dirty="0" smtClean="0">
                <a:solidFill>
                  <a:srgbClr val="000000"/>
                </a:solidFill>
                <a:uFill>
                  <a:solidFill>
                    <a:srgbClr val="FFFFFF"/>
                  </a:solidFill>
                </a:uFill>
                <a:latin typeface="Arial"/>
                <a:ea typeface="DejaVu Sans"/>
              </a:rPr>
              <a:t>.</a:t>
            </a:r>
          </a:p>
          <a:p>
            <a:pPr marL="432000" indent="-322920">
              <a:lnSpc>
                <a:spcPct val="100000"/>
              </a:lnSpc>
              <a:buClr>
                <a:srgbClr val="000000"/>
              </a:buClr>
              <a:buSzPct val="45000"/>
              <a:buFont typeface="Wingdings" charset="2"/>
              <a:buChar char=""/>
            </a:pPr>
            <a:r>
              <a:rPr lang="en-AU" sz="2200" spc="-1" dirty="0" smtClean="0">
                <a:solidFill>
                  <a:srgbClr val="000000"/>
                </a:solidFill>
                <a:uFill>
                  <a:solidFill>
                    <a:srgbClr val="FFFFFF"/>
                  </a:solidFill>
                </a:uFill>
                <a:latin typeface="Arial"/>
                <a:ea typeface="DejaVu Sans"/>
              </a:rPr>
              <a:t>Some test items are not included in the training data</a:t>
            </a:r>
          </a:p>
          <a:p>
            <a:pPr marL="432000" indent="-322920">
              <a:lnSpc>
                <a:spcPct val="100000"/>
              </a:lnSpc>
              <a:buClr>
                <a:srgbClr val="000000"/>
              </a:buClr>
              <a:buSzPct val="45000"/>
              <a:buFont typeface="Wingdings" charset="2"/>
              <a:buChar char=""/>
            </a:pPr>
            <a:r>
              <a:rPr lang="en-AU" sz="2200" spc="-1" dirty="0">
                <a:solidFill>
                  <a:srgbClr val="000000"/>
                </a:solidFill>
                <a:uFill>
                  <a:solidFill>
                    <a:srgbClr val="FFFFFF"/>
                  </a:solidFill>
                </a:uFill>
                <a:latin typeface="Arial"/>
                <a:ea typeface="DejaVu Sans"/>
              </a:rPr>
              <a:t>The importance of public sector pay days (on the 15th and the end of the month) as well as the impact of a major earthquake on April 16 2016.</a:t>
            </a:r>
          </a:p>
          <a:p>
            <a:pPr marL="432000" indent="-322920">
              <a:lnSpc>
                <a:spcPct val="100000"/>
              </a:lnSpc>
              <a:buClr>
                <a:srgbClr val="000000"/>
              </a:buClr>
              <a:buSzPct val="45000"/>
              <a:buFont typeface="Wingdings" charset="2"/>
              <a:buChar char=""/>
            </a:pPr>
            <a:endParaRPr lang="en-AU" sz="1800" b="0" strike="noStrike" spc="-1" dirty="0">
              <a:solidFill>
                <a:srgbClr val="000000"/>
              </a:solidFill>
              <a:uFill>
                <a:solidFill>
                  <a:srgbClr val="FFFFFF"/>
                </a:solidFill>
              </a:uFill>
              <a:latin typeface="Arial"/>
            </a:endParaRPr>
          </a:p>
        </p:txBody>
      </p:sp>
      <p:pic>
        <p:nvPicPr>
          <p:cNvPr id="196" name="Picture 210"/>
          <p:cNvPicPr/>
          <p:nvPr/>
        </p:nvPicPr>
        <p:blipFill>
          <a:blip r:embed="rId2" cstate="print"/>
          <a:stretch/>
        </p:blipFill>
        <p:spPr>
          <a:xfrm rot="5400000">
            <a:off x="6531948" y="1991711"/>
            <a:ext cx="4432320" cy="1366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smtClean="0">
                <a:solidFill>
                  <a:srgbClr val="C7243A"/>
                </a:solidFill>
                <a:uFill>
                  <a:solidFill>
                    <a:srgbClr val="FFFFFF"/>
                  </a:solidFill>
                </a:uFill>
                <a:latin typeface="Arial"/>
                <a:ea typeface="DejaVu Sans"/>
              </a:rPr>
              <a:t>Details (2 of 2)  </a:t>
            </a:r>
            <a:endParaRPr lang="en-AU" sz="1600" b="0" strike="noStrike" spc="-1" dirty="0">
              <a:solidFill>
                <a:srgbClr val="000000"/>
              </a:solidFill>
              <a:uFill>
                <a:solidFill>
                  <a:srgbClr val="FFFFFF"/>
                </a:solidFill>
              </a:uFill>
              <a:latin typeface="Arial"/>
            </a:endParaRPr>
          </a:p>
        </p:txBody>
      </p:sp>
      <p:pic>
        <p:nvPicPr>
          <p:cNvPr id="2" name="Picture 1"/>
          <p:cNvPicPr>
            <a:picLocks noChangeAspect="1"/>
          </p:cNvPicPr>
          <p:nvPr/>
        </p:nvPicPr>
        <p:blipFill>
          <a:blip r:embed="rId2" cstate="print"/>
          <a:stretch>
            <a:fillRect/>
          </a:stretch>
        </p:blipFill>
        <p:spPr>
          <a:xfrm>
            <a:off x="1295896" y="1541609"/>
            <a:ext cx="7061224" cy="3368512"/>
          </a:xfrm>
          <a:prstGeom prst="rect">
            <a:avLst/>
          </a:prstGeom>
        </p:spPr>
      </p:pic>
    </p:spTree>
    <p:extLst>
      <p:ext uri="{BB962C8B-B14F-4D97-AF65-F5344CB8AC3E}">
        <p14:creationId xmlns="" xmlns:p14="http://schemas.microsoft.com/office/powerpoint/2010/main" val="28798325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a:solidFill>
                  <a:srgbClr val="C7243A"/>
                </a:solidFill>
                <a:uFill>
                  <a:solidFill>
                    <a:srgbClr val="FFFFFF"/>
                  </a:solidFill>
                </a:uFill>
                <a:latin typeface="Arial"/>
                <a:ea typeface="DejaVu Sans"/>
              </a:rPr>
              <a:t>Difficulties </a:t>
            </a:r>
            <a:endParaRPr lang="en-AU" sz="1600" b="0" strike="noStrike" spc="-1" dirty="0">
              <a:solidFill>
                <a:srgbClr val="000000"/>
              </a:solidFill>
              <a:uFill>
                <a:solidFill>
                  <a:srgbClr val="FFFFFF"/>
                </a:solidFill>
              </a:uFill>
              <a:latin typeface="Arial"/>
            </a:endParaRPr>
          </a:p>
        </p:txBody>
      </p:sp>
      <p:sp>
        <p:nvSpPr>
          <p:cNvPr id="207" name="CustomShape 2"/>
          <p:cNvSpPr/>
          <p:nvPr/>
        </p:nvSpPr>
        <p:spPr>
          <a:xfrm>
            <a:off x="504000" y="1656000"/>
            <a:ext cx="9070560" cy="352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AU" sz="2400" b="0" strike="noStrike" spc="-1" dirty="0">
                <a:solidFill>
                  <a:srgbClr val="000000"/>
                </a:solidFill>
                <a:uFill>
                  <a:solidFill>
                    <a:srgbClr val="FFFFFF"/>
                  </a:solidFill>
                </a:uFill>
                <a:latin typeface="Arial"/>
                <a:ea typeface="DejaVu Sans"/>
              </a:rPr>
              <a:t>Huge data size.</a:t>
            </a:r>
            <a:endParaRPr lang="en-AU" sz="1400" b="0" strike="noStrike" spc="-1" dirty="0">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2400" b="0" strike="noStrike" spc="-1" dirty="0">
                <a:solidFill>
                  <a:srgbClr val="000000"/>
                </a:solidFill>
                <a:uFill>
                  <a:solidFill>
                    <a:srgbClr val="FFFFFF"/>
                  </a:solidFill>
                </a:uFill>
                <a:latin typeface="Arial"/>
                <a:ea typeface="DejaVu Sans"/>
              </a:rPr>
              <a:t>Lots of categorical </a:t>
            </a:r>
            <a:r>
              <a:rPr lang="en-AU" sz="2400" b="0" strike="noStrike" spc="-1" dirty="0" smtClean="0">
                <a:solidFill>
                  <a:srgbClr val="000000"/>
                </a:solidFill>
                <a:uFill>
                  <a:solidFill>
                    <a:srgbClr val="FFFFFF"/>
                  </a:solidFill>
                </a:uFill>
                <a:latin typeface="Arial"/>
                <a:ea typeface="DejaVu Sans"/>
              </a:rPr>
              <a:t>features such as item, store, promotion flag, city, state, type of item, family of item, class of item, cluster of store, </a:t>
            </a:r>
            <a:r>
              <a:rPr lang="en-AU" sz="2400" spc="-1" dirty="0" smtClean="0">
                <a:solidFill>
                  <a:srgbClr val="000000"/>
                </a:solidFill>
                <a:uFill>
                  <a:solidFill>
                    <a:srgbClr val="FFFFFF"/>
                  </a:solidFill>
                </a:uFill>
                <a:latin typeface="Arial"/>
                <a:ea typeface="DejaVu Sans"/>
              </a:rPr>
              <a:t>holiday’s type, name, locale description, transferred flag </a:t>
            </a:r>
            <a:r>
              <a:rPr lang="en-AU" sz="2400" b="0" strike="noStrike" spc="-1" dirty="0" smtClean="0">
                <a:solidFill>
                  <a:srgbClr val="000000"/>
                </a:solidFill>
                <a:uFill>
                  <a:solidFill>
                    <a:srgbClr val="FFFFFF"/>
                  </a:solidFill>
                </a:uFill>
                <a:latin typeface="Arial"/>
                <a:ea typeface="DejaVu Sans"/>
              </a:rPr>
              <a:t>etc.</a:t>
            </a:r>
            <a:endParaRPr lang="en-AU" sz="1400" b="0" strike="noStrike" spc="-1" dirty="0">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AU" sz="2400" b="0" strike="noStrike" spc="-1" dirty="0">
                <a:solidFill>
                  <a:srgbClr val="000000"/>
                </a:solidFill>
                <a:uFill>
                  <a:solidFill>
                    <a:srgbClr val="FFFFFF"/>
                  </a:solidFill>
                </a:uFill>
                <a:latin typeface="Arial"/>
                <a:ea typeface="AR PL SungtiL GB"/>
              </a:rPr>
              <a:t>Very few features to start </a:t>
            </a:r>
            <a:r>
              <a:rPr lang="en-AU" sz="2400" b="0" strike="noStrike" spc="-1" dirty="0" smtClean="0">
                <a:solidFill>
                  <a:srgbClr val="000000"/>
                </a:solidFill>
                <a:uFill>
                  <a:solidFill>
                    <a:srgbClr val="FFFFFF"/>
                  </a:solidFill>
                </a:uFill>
                <a:latin typeface="Arial"/>
                <a:ea typeface="AR PL SungtiL GB"/>
              </a:rPr>
              <a:t>with</a:t>
            </a:r>
            <a:r>
              <a:rPr lang="en-AU" sz="2400" spc="-1" dirty="0">
                <a:solidFill>
                  <a:srgbClr val="000000"/>
                </a:solidFill>
                <a:uFill>
                  <a:solidFill>
                    <a:srgbClr val="FFFFFF"/>
                  </a:solidFill>
                </a:uFill>
                <a:latin typeface="Arial"/>
                <a:ea typeface="AR PL SungtiL GB"/>
              </a:rPr>
              <a:t> </a:t>
            </a:r>
            <a:r>
              <a:rPr lang="en-AU" sz="2400" spc="-1" dirty="0" smtClean="0">
                <a:solidFill>
                  <a:srgbClr val="000000"/>
                </a:solidFill>
                <a:uFill>
                  <a:solidFill>
                    <a:srgbClr val="FFFFFF"/>
                  </a:solidFill>
                </a:uFill>
                <a:latin typeface="Arial"/>
                <a:ea typeface="AR PL SungtiL GB"/>
              </a:rPr>
              <a:t>for forecasting</a:t>
            </a:r>
            <a:r>
              <a:rPr lang="en-AU" sz="2400" b="0" strike="noStrike" spc="-1" dirty="0" smtClean="0">
                <a:solidFill>
                  <a:srgbClr val="000000"/>
                </a:solidFill>
                <a:uFill>
                  <a:solidFill>
                    <a:srgbClr val="FFFFFF"/>
                  </a:solidFill>
                </a:uFill>
                <a:latin typeface="Arial"/>
                <a:ea typeface="DejaVu Sans"/>
              </a:rPr>
              <a:t>.</a:t>
            </a:r>
          </a:p>
          <a:p>
            <a:pPr marL="432000" indent="-322920">
              <a:lnSpc>
                <a:spcPct val="100000"/>
              </a:lnSpc>
              <a:buClr>
                <a:srgbClr val="000000"/>
              </a:buClr>
              <a:buSzPct val="45000"/>
              <a:buFont typeface="Wingdings" charset="2"/>
              <a:buChar char=""/>
            </a:pPr>
            <a:r>
              <a:rPr lang="en-AU" sz="2400" spc="-1" dirty="0" smtClean="0">
                <a:solidFill>
                  <a:srgbClr val="000000"/>
                </a:solidFill>
                <a:uFill>
                  <a:solidFill>
                    <a:srgbClr val="FFFFFF"/>
                  </a:solidFill>
                </a:uFill>
                <a:latin typeface="Arial"/>
              </a:rPr>
              <a:t>Noisy observation in relation to temporal aspect.</a:t>
            </a:r>
            <a:endParaRPr lang="en-AU" sz="1400" b="0" strike="noStrike" spc="-1" dirty="0">
              <a:solidFill>
                <a:srgbClr val="000000"/>
              </a:solidFill>
              <a:uFill>
                <a:solidFill>
                  <a:srgbClr val="FFFFFF"/>
                </a:solidFill>
              </a:uFill>
              <a:latin typeface="Arial"/>
            </a:endParaRPr>
          </a:p>
          <a:p>
            <a:pPr>
              <a:lnSpc>
                <a:spcPct val="100000"/>
              </a:lnSpc>
            </a:pPr>
            <a:endParaRPr lang="en-AU" sz="14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504000" y="565560"/>
            <a:ext cx="9070560" cy="945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000" b="0" strike="noStrike" spc="-1" dirty="0" smtClean="0">
                <a:solidFill>
                  <a:srgbClr val="C7243A"/>
                </a:solidFill>
                <a:uFill>
                  <a:solidFill>
                    <a:srgbClr val="FFFFFF"/>
                  </a:solidFill>
                </a:uFill>
                <a:latin typeface="Arial"/>
                <a:ea typeface="DejaVu Sans"/>
              </a:rPr>
              <a:t>EDA</a:t>
            </a:r>
            <a:endParaRPr lang="en-AU" sz="1600" b="0" strike="noStrike" spc="-1" dirty="0">
              <a:solidFill>
                <a:srgbClr val="000000"/>
              </a:solidFill>
              <a:uFill>
                <a:solidFill>
                  <a:srgbClr val="FFFFFF"/>
                </a:solidFill>
              </a:uFill>
              <a:latin typeface="Arial"/>
            </a:endParaRPr>
          </a:p>
        </p:txBody>
      </p:sp>
      <p:pic>
        <p:nvPicPr>
          <p:cNvPr id="1026" name="Picture 2"/>
          <p:cNvPicPr>
            <a:picLocks noChangeAspect="1" noChangeArrowheads="1"/>
          </p:cNvPicPr>
          <p:nvPr/>
        </p:nvPicPr>
        <p:blipFill>
          <a:blip r:embed="rId2" cstate="print"/>
          <a:srcRect/>
          <a:stretch>
            <a:fillRect/>
          </a:stretch>
        </p:blipFill>
        <p:spPr bwMode="auto">
          <a:xfrm>
            <a:off x="2159992" y="531019"/>
            <a:ext cx="7112000" cy="4552950"/>
          </a:xfrm>
          <a:prstGeom prst="rect">
            <a:avLst/>
          </a:prstGeom>
          <a:noFill/>
          <a:ln w="9525">
            <a:noFill/>
            <a:miter lim="800000"/>
            <a:headEnd/>
            <a:tailEnd/>
          </a:ln>
        </p:spPr>
      </p:pic>
      <p:sp>
        <p:nvSpPr>
          <p:cNvPr id="6" name="TextBox 5"/>
          <p:cNvSpPr txBox="1"/>
          <p:nvPr/>
        </p:nvSpPr>
        <p:spPr>
          <a:xfrm rot="16200000">
            <a:off x="-319929" y="2517916"/>
            <a:ext cx="2808313" cy="1138773"/>
          </a:xfrm>
          <a:prstGeom prst="rect">
            <a:avLst/>
          </a:prstGeom>
          <a:noFill/>
        </p:spPr>
        <p:txBody>
          <a:bodyPr wrap="square" rtlCol="0">
            <a:spAutoFit/>
          </a:bodyPr>
          <a:lstStyle/>
          <a:p>
            <a:r>
              <a:rPr lang="en-AU" sz="3200" dirty="0" smtClean="0"/>
              <a:t>Training Data</a:t>
            </a:r>
          </a:p>
          <a:p>
            <a:r>
              <a:rPr lang="en-AU" dirty="0"/>
              <a:t>(double-logarithmic axes on the </a:t>
            </a:r>
            <a:r>
              <a:rPr lang="en-AU" i="1" dirty="0" smtClean="0"/>
              <a:t>unit sales</a:t>
            </a:r>
            <a:r>
              <a:rPr lang="en-AU" dirty="0"/>
              <a:t> plot</a:t>
            </a:r>
            <a:r>
              <a:rPr lang="en-AU" dirty="0" smtClean="0"/>
              <a:t>)</a:t>
            </a:r>
            <a:endParaRPr lang="en-AU" sz="32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1994</TotalTime>
  <Words>990</Words>
  <Application>Microsoft Office PowerPoint</Application>
  <PresentationFormat>Custom</PresentationFormat>
  <Paragraphs>129</Paragraphs>
  <Slides>38</Slides>
  <Notes>0</Notes>
  <HiddenSlides>0</HiddenSlides>
  <MMClips>0</MMClips>
  <ScaleCrop>false</ScaleCrop>
  <HeadingPairs>
    <vt:vector size="4" baseType="variant">
      <vt:variant>
        <vt:lpstr>Theme</vt:lpstr>
      </vt:variant>
      <vt:variant>
        <vt:i4>4</vt:i4>
      </vt:variant>
      <vt:variant>
        <vt:lpstr>Slide Titles</vt:lpstr>
      </vt:variant>
      <vt:variant>
        <vt:i4>38</vt:i4>
      </vt:variant>
    </vt:vector>
  </HeadingPairs>
  <TitlesOfParts>
    <vt:vector size="42" baseType="lpstr">
      <vt:lpstr>Office Theme</vt: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Classy Red</dc:title>
  <dc:subject/>
  <dc:creator/>
  <dc:description/>
  <cp:lastModifiedBy>KalyanSB</cp:lastModifiedBy>
  <cp:revision>72</cp:revision>
  <dcterms:created xsi:type="dcterms:W3CDTF">2018-08-05T09:24:23Z</dcterms:created>
  <dcterms:modified xsi:type="dcterms:W3CDTF">2018-09-12T12:06:37Z</dcterms:modified>
  <dc:language>en-AU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14</vt:i4>
  </property>
</Properties>
</file>