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9.jpeg" ContentType="image/jpeg"/>
  <Override PartName="/ppt/media/image12.png" ContentType="image/png"/>
  <Override PartName="/ppt/media/image10.png" ContentType="image/png"/>
  <Override PartName="/ppt/media/image11.png" ContentType="image/png"/>
  <Override PartName="/ppt/media/image13.png" ContentType="image/png"/>
  <Override PartName="/ppt/media/image14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79280" cy="58032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tretch/>
        </p:blipFill>
        <p:spPr>
          <a:xfrm>
            <a:off x="0" y="0"/>
            <a:ext cx="10079280" cy="3232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0920" cy="295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"/>
          <p:cNvPicPr/>
          <p:nvPr/>
        </p:nvPicPr>
        <p:blipFill>
          <a:blip r:embed="rId2"/>
          <a:stretch/>
        </p:blipFill>
        <p:spPr>
          <a:xfrm>
            <a:off x="6120" y="0"/>
            <a:ext cx="10079280" cy="323280"/>
          </a:xfrm>
          <a:prstGeom prst="rect">
            <a:avLst/>
          </a:prstGeom>
          <a:ln>
            <a:noFill/>
          </a:ln>
        </p:spPr>
      </p:pic>
      <p:pic>
        <p:nvPicPr>
          <p:cNvPr id="41" name="Picture 40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79280" cy="32328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728360" y="5400360"/>
            <a:ext cx="234756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221360" y="5400360"/>
            <a:ext cx="319428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7659720" y="5400360"/>
            <a:ext cx="234756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83E09C1E-0FA8-406D-A689-C0F3BA5F7B8A}" type="slidenum">
              <a:rPr b="0" lang="en-AU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1</a:t>
            </a:fld>
            <a:endParaRPr b="0" lang="en-AU" sz="1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4" descr=""/>
          <p:cNvPicPr/>
          <p:nvPr/>
        </p:nvPicPr>
        <p:blipFill>
          <a:blip r:embed="rId2"/>
          <a:stretch/>
        </p:blipFill>
        <p:spPr>
          <a:xfrm>
            <a:off x="6120" y="0"/>
            <a:ext cx="10079280" cy="323280"/>
          </a:xfrm>
          <a:prstGeom prst="rect">
            <a:avLst/>
          </a:prstGeom>
          <a:ln>
            <a:noFill/>
          </a:ln>
        </p:spPr>
      </p:pic>
      <p:pic>
        <p:nvPicPr>
          <p:cNvPr id="84" name="Picture 85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79280" cy="32328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1728360" y="5400360"/>
            <a:ext cx="234756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221360" y="5400360"/>
            <a:ext cx="319428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7659720" y="5400360"/>
            <a:ext cx="234756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BA52E2AC-F313-4C20-B2B9-CAEFE4D8361F}" type="slidenum">
              <a:rPr b="0" lang="en-AU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1</a:t>
            </a:fld>
            <a:endParaRPr b="0" lang="en-AU" sz="14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132" descr=""/>
          <p:cNvPicPr/>
          <p:nvPr/>
        </p:nvPicPr>
        <p:blipFill>
          <a:blip r:embed="rId2"/>
          <a:stretch/>
        </p:blipFill>
        <p:spPr>
          <a:xfrm>
            <a:off x="6120" y="0"/>
            <a:ext cx="10079280" cy="323280"/>
          </a:xfrm>
          <a:prstGeom prst="rect">
            <a:avLst/>
          </a:prstGeom>
          <a:ln>
            <a:noFill/>
          </a:ln>
        </p:spPr>
      </p:pic>
      <p:pic>
        <p:nvPicPr>
          <p:cNvPr id="127" name="Picture 133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79280" cy="32328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1728360" y="5400360"/>
            <a:ext cx="234756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221360" y="5400360"/>
            <a:ext cx="319428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7659720" y="5400360"/>
            <a:ext cx="234756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F4BA0556-C0AA-47D2-B610-8056F0472C63}" type="slidenum">
              <a:rPr b="0" lang="en-AU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1</a:t>
            </a:fld>
            <a:endParaRPr b="0" lang="en-AU" sz="14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kalyanb29/Customer" TargetMode="External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7920" y="648000"/>
            <a:ext cx="9070920" cy="273528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Predicting Valuable Customers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16000" y="3600000"/>
            <a:ext cx="5254920" cy="12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Kalyan Bhattacharjee</a:t>
            </a:r>
            <a:endParaRPr b="0" lang="en-AU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Research Engineer</a:t>
            </a:r>
            <a:endParaRPr b="0" lang="en-AU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Data cleaning 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504000" y="1656000"/>
            <a:ext cx="4464000" cy="33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108360">
              <a:lnSpc>
                <a:spcPct val="100000"/>
              </a:lnSpc>
              <a:spcAft>
                <a:spcPts val="1414"/>
              </a:spcAft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 size can be reduced to 1.66 GB just by filtering out the records in transaction which do not contain any of the companies, brands or chains.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4824000" y="695160"/>
            <a:ext cx="5069520" cy="283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Feature engineering (1 of 2)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504000" y="1656000"/>
            <a:ext cx="9070920" cy="35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category, company and brand are important part of transaction data but they are noisy.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Negative features are important given the problem context.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Some features are not useful in the algorithmic context such as shopper_id, offer_id, company.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To avoid some categorical features, new set of features are created such as probability of a product and category being repeatedly bought by customer (30, 60, 90 days before the offer date)</a:t>
            </a:r>
            <a:endParaRPr b="0" lang="en-AU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AU" sz="2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F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e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at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u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r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e 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e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n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gi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n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e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e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ri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n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g 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(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2 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of 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2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)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504000" y="1656000"/>
            <a:ext cx="9070920" cy="35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f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f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f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w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q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w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AU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f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AU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AU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AU" sz="1800" spc="-1" strike="noStrike"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7692120" y="3951000"/>
            <a:ext cx="2099880" cy="116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Model variety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504000" y="1656000"/>
            <a:ext cx="9070920" cy="35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AU" sz="1800" spc="-1" strike="noStrike"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549000" y="1569240"/>
            <a:ext cx="2619000" cy="1742760"/>
          </a:xfrm>
          <a:prstGeom prst="rect">
            <a:avLst/>
          </a:prstGeom>
          <a:ln>
            <a:noFill/>
          </a:ln>
        </p:spPr>
      </p:pic>
      <p:pic>
        <p:nvPicPr>
          <p:cNvPr id="227" name="" descr=""/>
          <p:cNvPicPr/>
          <p:nvPr/>
        </p:nvPicPr>
        <p:blipFill>
          <a:blip r:embed="rId2"/>
          <a:stretch/>
        </p:blipFill>
        <p:spPr>
          <a:xfrm>
            <a:off x="4464000" y="565560"/>
            <a:ext cx="3923280" cy="796320"/>
          </a:xfrm>
          <a:prstGeom prst="rect">
            <a:avLst/>
          </a:prstGeom>
          <a:ln>
            <a:noFill/>
          </a:ln>
        </p:spPr>
      </p:pic>
      <p:pic>
        <p:nvPicPr>
          <p:cNvPr id="228" name="" descr=""/>
          <p:cNvPicPr/>
          <p:nvPr/>
        </p:nvPicPr>
        <p:blipFill>
          <a:blip r:embed="rId3"/>
          <a:stretch/>
        </p:blipFill>
        <p:spPr>
          <a:xfrm>
            <a:off x="851040" y="3600000"/>
            <a:ext cx="3180960" cy="1437840"/>
          </a:xfrm>
          <a:prstGeom prst="rect">
            <a:avLst/>
          </a:prstGeom>
          <a:ln>
            <a:noFill/>
          </a:ln>
        </p:spPr>
      </p:pic>
      <p:pic>
        <p:nvPicPr>
          <p:cNvPr id="229" name="" descr=""/>
          <p:cNvPicPr/>
          <p:nvPr/>
        </p:nvPicPr>
        <p:blipFill>
          <a:blip r:embed="rId4"/>
          <a:stretch/>
        </p:blipFill>
        <p:spPr>
          <a:xfrm>
            <a:off x="4680000" y="3384000"/>
            <a:ext cx="2771280" cy="1647360"/>
          </a:xfrm>
          <a:prstGeom prst="rect">
            <a:avLst/>
          </a:prstGeom>
          <a:ln>
            <a:noFill/>
          </a:ln>
        </p:spPr>
      </p:pic>
      <p:pic>
        <p:nvPicPr>
          <p:cNvPr id="230" name="" descr=""/>
          <p:cNvPicPr/>
          <p:nvPr/>
        </p:nvPicPr>
        <p:blipFill>
          <a:blip r:embed="rId5"/>
          <a:stretch/>
        </p:blipFill>
        <p:spPr>
          <a:xfrm>
            <a:off x="5427000" y="1750680"/>
            <a:ext cx="2925000" cy="134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Which 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one 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(s) 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504000" y="1656000"/>
            <a:ext cx="9070920" cy="35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Depends </a:t>
            </a: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on the </a:t>
            </a: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data, the </a:t>
            </a: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requirem</a:t>
            </a: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ent (false </a:t>
            </a: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positive </a:t>
            </a: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vs false </a:t>
            </a: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negative)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Generaliz</a:t>
            </a: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ation </a:t>
            </a: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capability.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Not </a:t>
            </a: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overfitting </a:t>
            </a: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neither </a:t>
            </a: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underfitin</a:t>
            </a: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g.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Or </a:t>
            </a: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ensemble </a:t>
            </a: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learning </a:t>
            </a: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can also </a:t>
            </a: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be used.</a:t>
            </a:r>
            <a:endParaRPr b="0" lang="en-AU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AU" sz="2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Model 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used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504000" y="1656000"/>
            <a:ext cx="9070920" cy="35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AU" sz="18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2124000" y="1944000"/>
            <a:ext cx="360000" cy="180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800" spc="-1" strike="noStrike">
                <a:latin typeface="Arial"/>
              </a:rPr>
              <a:t>FC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2880000" y="2052000"/>
            <a:ext cx="288000" cy="158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800" spc="-1" strike="noStrike">
                <a:latin typeface="Arial"/>
              </a:rPr>
              <a:t>R</a:t>
            </a:r>
            <a:r>
              <a:rPr b="0" lang="en-AU" sz="1800" spc="-1" strike="noStrike">
                <a:latin typeface="Arial"/>
              </a:rPr>
              <a:t>e</a:t>
            </a:r>
            <a:r>
              <a:rPr b="0" lang="en-AU" sz="1800" spc="-1" strike="noStrike">
                <a:latin typeface="Arial"/>
              </a:rPr>
              <a:t>L</a:t>
            </a:r>
            <a:r>
              <a:rPr b="0" lang="en-AU" sz="1800" spc="-1" strike="noStrike">
                <a:latin typeface="Arial"/>
              </a:rPr>
              <a:t>U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3564000" y="2052000"/>
            <a:ext cx="288000" cy="158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800" spc="-1" strike="noStrike">
                <a:latin typeface="Arial"/>
              </a:rPr>
              <a:t>F</a:t>
            </a:r>
            <a:r>
              <a:rPr b="0" lang="en-AU" sz="1800" spc="-1" strike="noStrike">
                <a:latin typeface="Arial"/>
              </a:rPr>
              <a:t>C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38" name="CustomShape 6"/>
          <p:cNvSpPr/>
          <p:nvPr/>
        </p:nvSpPr>
        <p:spPr>
          <a:xfrm>
            <a:off x="4140000" y="2232000"/>
            <a:ext cx="288000" cy="122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800" spc="-1" strike="noStrike">
                <a:latin typeface="Arial"/>
              </a:rPr>
              <a:t>R</a:t>
            </a:r>
            <a:r>
              <a:rPr b="0" lang="en-AU" sz="1800" spc="-1" strike="noStrike">
                <a:latin typeface="Arial"/>
              </a:rPr>
              <a:t>e</a:t>
            </a:r>
            <a:r>
              <a:rPr b="0" lang="en-AU" sz="1800" spc="-1" strike="noStrike">
                <a:latin typeface="Arial"/>
              </a:rPr>
              <a:t>L</a:t>
            </a:r>
            <a:r>
              <a:rPr b="0" lang="en-AU" sz="1800" spc="-1" strike="noStrike">
                <a:latin typeface="Arial"/>
              </a:rPr>
              <a:t>U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39" name="CustomShape 7"/>
          <p:cNvSpPr/>
          <p:nvPr/>
        </p:nvSpPr>
        <p:spPr>
          <a:xfrm>
            <a:off x="4788000" y="2232000"/>
            <a:ext cx="288000" cy="122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8"/>
          <p:cNvSpPr/>
          <p:nvPr/>
        </p:nvSpPr>
        <p:spPr>
          <a:xfrm>
            <a:off x="5436000" y="2376000"/>
            <a:ext cx="288000" cy="93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800" spc="-1" strike="noStrike">
                <a:latin typeface="Arial"/>
              </a:rPr>
              <a:t>R</a:t>
            </a:r>
            <a:r>
              <a:rPr b="0" lang="en-AU" sz="1800" spc="-1" strike="noStrike">
                <a:latin typeface="Arial"/>
              </a:rPr>
              <a:t>e</a:t>
            </a:r>
            <a:r>
              <a:rPr b="0" lang="en-AU" sz="1800" spc="-1" strike="noStrike">
                <a:latin typeface="Arial"/>
              </a:rPr>
              <a:t>L</a:t>
            </a:r>
            <a:r>
              <a:rPr b="0" lang="en-AU" sz="1800" spc="-1" strike="noStrike">
                <a:latin typeface="Arial"/>
              </a:rPr>
              <a:t>U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41" name="CustomShape 9"/>
          <p:cNvSpPr/>
          <p:nvPr/>
        </p:nvSpPr>
        <p:spPr>
          <a:xfrm>
            <a:off x="6084000" y="2376000"/>
            <a:ext cx="288000" cy="93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800" spc="-1" strike="noStrike">
                <a:latin typeface="Arial"/>
              </a:rPr>
              <a:t>F</a:t>
            </a:r>
            <a:r>
              <a:rPr b="0" lang="en-AU" sz="1800" spc="-1" strike="noStrike">
                <a:latin typeface="Arial"/>
              </a:rPr>
              <a:t>C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42" name="TextShape 10"/>
          <p:cNvSpPr txBox="1"/>
          <p:nvPr/>
        </p:nvSpPr>
        <p:spPr>
          <a:xfrm>
            <a:off x="4716000" y="2682720"/>
            <a:ext cx="485640" cy="30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FC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43" name="Line 11"/>
          <p:cNvSpPr/>
          <p:nvPr/>
        </p:nvSpPr>
        <p:spPr>
          <a:xfrm>
            <a:off x="1620000" y="2808000"/>
            <a:ext cx="50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Line 12"/>
          <p:cNvSpPr/>
          <p:nvPr/>
        </p:nvSpPr>
        <p:spPr>
          <a:xfrm>
            <a:off x="2484000" y="2808000"/>
            <a:ext cx="21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Line 13"/>
          <p:cNvSpPr/>
          <p:nvPr/>
        </p:nvSpPr>
        <p:spPr>
          <a:xfrm>
            <a:off x="3168000" y="2808000"/>
            <a:ext cx="39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Line 14"/>
          <p:cNvSpPr/>
          <p:nvPr/>
        </p:nvSpPr>
        <p:spPr>
          <a:xfrm>
            <a:off x="3852000" y="2808000"/>
            <a:ext cx="28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Line 15"/>
          <p:cNvSpPr/>
          <p:nvPr/>
        </p:nvSpPr>
        <p:spPr>
          <a:xfrm>
            <a:off x="4428000" y="2808000"/>
            <a:ext cx="36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Line 16"/>
          <p:cNvSpPr/>
          <p:nvPr/>
        </p:nvSpPr>
        <p:spPr>
          <a:xfrm>
            <a:off x="5076000" y="2808000"/>
            <a:ext cx="36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Line 17"/>
          <p:cNvSpPr/>
          <p:nvPr/>
        </p:nvSpPr>
        <p:spPr>
          <a:xfrm>
            <a:off x="5724000" y="2808000"/>
            <a:ext cx="36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Line 18"/>
          <p:cNvSpPr/>
          <p:nvPr/>
        </p:nvSpPr>
        <p:spPr>
          <a:xfrm>
            <a:off x="6372000" y="2808000"/>
            <a:ext cx="36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19"/>
          <p:cNvSpPr/>
          <p:nvPr/>
        </p:nvSpPr>
        <p:spPr>
          <a:xfrm>
            <a:off x="6876000" y="2592000"/>
            <a:ext cx="288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800" spc="-1" strike="noStrike">
                <a:latin typeface="Arial"/>
              </a:rPr>
              <a:t>Sigmoid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52" name="Line 20"/>
          <p:cNvSpPr/>
          <p:nvPr/>
        </p:nvSpPr>
        <p:spPr>
          <a:xfrm>
            <a:off x="7164000" y="2808000"/>
            <a:ext cx="57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21"/>
          <p:cNvSpPr/>
          <p:nvPr/>
        </p:nvSpPr>
        <p:spPr>
          <a:xfrm>
            <a:off x="7668000" y="2664000"/>
            <a:ext cx="1008000" cy="28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800" spc="-1" strike="noStrike">
                <a:latin typeface="Arial"/>
              </a:rPr>
              <a:t>Loss</a:t>
            </a:r>
            <a:endParaRPr b="0" lang="en-AU" sz="1800" spc="-1" strike="noStrike">
              <a:latin typeface="Arial"/>
            </a:endParaRPr>
          </a:p>
        </p:txBody>
      </p:sp>
      <p:cxnSp>
        <p:nvCxnSpPr>
          <p:cNvPr id="254" name="Line 2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55" name="CustomShape 23"/>
          <p:cNvSpPr/>
          <p:nvPr/>
        </p:nvSpPr>
        <p:spPr>
          <a:xfrm>
            <a:off x="4860000" y="4104000"/>
            <a:ext cx="1728000" cy="50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800" spc="-1" strike="noStrike">
                <a:latin typeface="Arial"/>
              </a:rPr>
              <a:t>Backprop</a:t>
            </a:r>
            <a:endParaRPr b="0" lang="en-AU" sz="1800" spc="-1" strike="noStrike">
              <a:latin typeface="Arial"/>
            </a:endParaRPr>
          </a:p>
        </p:txBody>
      </p:sp>
      <p:cxnSp>
        <p:nvCxnSpPr>
          <p:cNvPr id="256" name="Line 2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57" name="CustomShape 25"/>
          <p:cNvSpPr/>
          <p:nvPr/>
        </p:nvSpPr>
        <p:spPr>
          <a:xfrm>
            <a:off x="1260000" y="1872000"/>
            <a:ext cx="360000" cy="201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800" spc="-1" strike="noStrike">
                <a:latin typeface="Arial"/>
              </a:rPr>
              <a:t>Input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T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r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a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i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n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i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n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g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 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d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e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t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a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i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l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504000" y="1656000"/>
            <a:ext cx="9070920" cy="35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128 as </a:t>
            </a: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batch </a:t>
            </a: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size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Learning </a:t>
            </a: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rate 0.01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SGD </a:t>
            </a: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with </a:t>
            </a: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nesterov </a:t>
            </a: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moment</a:t>
            </a: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um as </a:t>
            </a: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optimizer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Code in </a:t>
            </a: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PyTorch </a:t>
            </a: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  <a:hlinkClick r:id="rId1"/>
              </a:rPr>
              <a:t>https://github.com/kalyanb29/Customer</a:t>
            </a: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AU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AU" sz="2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Evaluation criteria / Metric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504000" y="1656000"/>
            <a:ext cx="9070920" cy="35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Accuracy: </a:t>
            </a: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0.749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Precision: 0.599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Recall: </a:t>
            </a: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0.204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F1 score: </a:t>
            </a: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0.304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AUC_ROC: </a:t>
            </a: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0.577</a:t>
            </a:r>
            <a:endParaRPr b="0" lang="en-AU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AU" sz="22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Alternative directions 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504000" y="1656000"/>
            <a:ext cx="9070920" cy="35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RNNs can be used since history with time is given. 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Try maximizing/minimizing other metric suited for the problem.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Try reducing redundant features.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Optimize for hyperparameters using Gridsearch.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What should work ?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Everything. Eventually. In most cases. 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Should work.</a:t>
            </a:r>
            <a:endParaRPr b="0" lang="en-AU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AU" sz="2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What’s next 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-5760" y="1188000"/>
            <a:ext cx="9070920" cy="35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AU" sz="1800" spc="-1" strike="noStrike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504000" y="1640520"/>
            <a:ext cx="6048000" cy="33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571320" indent="-571320"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latin typeface="Arial"/>
              </a:rPr>
              <a:t>Reuse top layers of model for transfer learning in other problem areas. May work well across data sets.</a:t>
            </a:r>
            <a:br/>
            <a:r>
              <a:rPr b="0" lang="en-US" sz="1800" spc="-1" strike="noStrike">
                <a:latin typeface="Arial"/>
              </a:rPr>
              <a:t> </a:t>
            </a:r>
            <a:endParaRPr b="0" lang="en-AU" sz="1800" spc="-1" strike="noStrike">
              <a:latin typeface="Arial"/>
            </a:endParaRPr>
          </a:p>
          <a:p>
            <a:pPr marL="571320" indent="-571320"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latin typeface="Arial"/>
              </a:rPr>
              <a:t>Better models with more data.</a:t>
            </a:r>
            <a:endParaRPr b="0" lang="en-AU" sz="1800" spc="-1" strike="noStrike">
              <a:latin typeface="Arial"/>
            </a:endParaRPr>
          </a:p>
          <a:p>
            <a:pPr marL="571320" indent="-571320">
              <a:buClr>
                <a:srgbClr val="000000"/>
              </a:buClr>
              <a:buFont typeface="Arial"/>
              <a:buChar char="•"/>
            </a:pPr>
            <a:endParaRPr b="0" lang="en-AU" sz="1800" spc="-1" strike="noStrike">
              <a:latin typeface="Arial"/>
            </a:endParaRPr>
          </a:p>
          <a:p>
            <a:pPr marL="571320" indent="-571320"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latin typeface="Arial"/>
              </a:rPr>
              <a:t>Apply different model architectures as they become better understood. </a:t>
            </a:r>
            <a:endParaRPr b="0" lang="en-AU" sz="1800" spc="-1" strike="noStrike">
              <a:latin typeface="Arial"/>
            </a:endParaRPr>
          </a:p>
          <a:p>
            <a:pPr marL="571320" indent="-571320">
              <a:buClr>
                <a:srgbClr val="000000"/>
              </a:buClr>
              <a:buFont typeface="Arial"/>
              <a:buChar char="•"/>
            </a:pPr>
            <a:endParaRPr b="0" lang="en-AU" sz="1800" spc="-1" strike="noStrike">
              <a:latin typeface="Arial"/>
            </a:endParaRPr>
          </a:p>
          <a:p>
            <a:pPr marL="571320" indent="-571320"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latin typeface="Arial"/>
              </a:rPr>
              <a:t>Deploy. Does your model scale to millions of customers?</a:t>
            </a:r>
            <a:br/>
            <a:r>
              <a:rPr b="0" lang="en-US" sz="1800" spc="-1" strike="noStrike">
                <a:latin typeface="Arial"/>
              </a:rPr>
              <a:t> 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000" y="504000"/>
            <a:ext cx="3095280" cy="5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c7243a"/>
                </a:solidFill>
                <a:latin typeface="Arial"/>
                <a:ea typeface="DejaVu Sans"/>
              </a:rPr>
              <a:t>A little about me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584000" y="1108800"/>
            <a:ext cx="554328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Scientist with business and engineering acumen focusing on integrating machine learning and real time analytics into data driven modern systems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6336000" y="1944000"/>
            <a:ext cx="19468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Expertise:</a:t>
            </a:r>
            <a:endParaRPr b="0" lang="en-AU" sz="2200" spc="-1" strike="noStrike">
              <a:latin typeface="Arial"/>
            </a:endParaRPr>
          </a:p>
        </p:txBody>
      </p:sp>
      <p:pic>
        <p:nvPicPr>
          <p:cNvPr id="174" name="Picture 180" descr=""/>
          <p:cNvPicPr/>
          <p:nvPr/>
        </p:nvPicPr>
        <p:blipFill>
          <a:blip r:embed="rId1"/>
          <a:stretch/>
        </p:blipFill>
        <p:spPr>
          <a:xfrm>
            <a:off x="504000" y="1018440"/>
            <a:ext cx="1339920" cy="1339920"/>
          </a:xfrm>
          <a:prstGeom prst="rect">
            <a:avLst/>
          </a:prstGeom>
          <a:ln>
            <a:noFill/>
          </a:ln>
        </p:spPr>
      </p:pic>
      <p:pic>
        <p:nvPicPr>
          <p:cNvPr id="175" name="Picture 181" descr=""/>
          <p:cNvPicPr/>
          <p:nvPr/>
        </p:nvPicPr>
        <p:blipFill>
          <a:blip r:embed="rId2"/>
          <a:stretch/>
        </p:blipFill>
        <p:spPr>
          <a:xfrm>
            <a:off x="5272560" y="2520000"/>
            <a:ext cx="1422720" cy="477360"/>
          </a:xfrm>
          <a:prstGeom prst="rect">
            <a:avLst/>
          </a:prstGeom>
          <a:ln>
            <a:noFill/>
          </a:ln>
        </p:spPr>
      </p:pic>
      <p:pic>
        <p:nvPicPr>
          <p:cNvPr id="176" name="Picture 182" descr=""/>
          <p:cNvPicPr/>
          <p:nvPr/>
        </p:nvPicPr>
        <p:blipFill>
          <a:blip r:embed="rId3"/>
          <a:stretch/>
        </p:blipFill>
        <p:spPr>
          <a:xfrm>
            <a:off x="6714360" y="2520000"/>
            <a:ext cx="556920" cy="431280"/>
          </a:xfrm>
          <a:prstGeom prst="rect">
            <a:avLst/>
          </a:prstGeom>
          <a:ln>
            <a:noFill/>
          </a:ln>
        </p:spPr>
      </p:pic>
      <p:pic>
        <p:nvPicPr>
          <p:cNvPr id="177" name="Picture 183" descr=""/>
          <p:cNvPicPr/>
          <p:nvPr/>
        </p:nvPicPr>
        <p:blipFill>
          <a:blip r:embed="rId4"/>
          <a:stretch/>
        </p:blipFill>
        <p:spPr>
          <a:xfrm>
            <a:off x="7623000" y="2428560"/>
            <a:ext cx="800280" cy="666720"/>
          </a:xfrm>
          <a:prstGeom prst="rect">
            <a:avLst/>
          </a:prstGeom>
          <a:ln>
            <a:noFill/>
          </a:ln>
        </p:spPr>
      </p:pic>
      <p:pic>
        <p:nvPicPr>
          <p:cNvPr id="178" name="Picture 184" descr=""/>
          <p:cNvPicPr/>
          <p:nvPr/>
        </p:nvPicPr>
        <p:blipFill>
          <a:blip r:embed="rId5"/>
          <a:stretch/>
        </p:blipFill>
        <p:spPr>
          <a:xfrm>
            <a:off x="5400000" y="3240000"/>
            <a:ext cx="1240560" cy="359280"/>
          </a:xfrm>
          <a:prstGeom prst="rect">
            <a:avLst/>
          </a:prstGeom>
          <a:ln>
            <a:noFill/>
          </a:ln>
        </p:spPr>
      </p:pic>
      <p:pic>
        <p:nvPicPr>
          <p:cNvPr id="179" name="Picture 185" descr=""/>
          <p:cNvPicPr/>
          <p:nvPr/>
        </p:nvPicPr>
        <p:blipFill>
          <a:blip r:embed="rId6"/>
          <a:stretch/>
        </p:blipFill>
        <p:spPr>
          <a:xfrm>
            <a:off x="6641280" y="3282120"/>
            <a:ext cx="1598760" cy="317160"/>
          </a:xfrm>
          <a:prstGeom prst="rect">
            <a:avLst/>
          </a:prstGeom>
          <a:ln>
            <a:noFill/>
          </a:ln>
        </p:spPr>
      </p:pic>
      <p:pic>
        <p:nvPicPr>
          <p:cNvPr id="180" name="Picture 186" descr=""/>
          <p:cNvPicPr/>
          <p:nvPr/>
        </p:nvPicPr>
        <p:blipFill>
          <a:blip r:embed="rId7"/>
          <a:stretch/>
        </p:blipFill>
        <p:spPr>
          <a:xfrm>
            <a:off x="8496000" y="2376000"/>
            <a:ext cx="1301040" cy="863280"/>
          </a:xfrm>
          <a:prstGeom prst="rect">
            <a:avLst/>
          </a:prstGeom>
          <a:ln>
            <a:noFill/>
          </a:ln>
        </p:spPr>
      </p:pic>
      <p:pic>
        <p:nvPicPr>
          <p:cNvPr id="181" name="Picture 187" descr=""/>
          <p:cNvPicPr/>
          <p:nvPr/>
        </p:nvPicPr>
        <p:blipFill>
          <a:blip r:embed="rId8"/>
          <a:stretch/>
        </p:blipFill>
        <p:spPr>
          <a:xfrm>
            <a:off x="5400000" y="3816000"/>
            <a:ext cx="795240" cy="758880"/>
          </a:xfrm>
          <a:prstGeom prst="rect">
            <a:avLst/>
          </a:prstGeom>
          <a:ln>
            <a:noFill/>
          </a:ln>
        </p:spPr>
      </p:pic>
      <p:pic>
        <p:nvPicPr>
          <p:cNvPr id="182" name="Picture 188" descr=""/>
          <p:cNvPicPr/>
          <p:nvPr/>
        </p:nvPicPr>
        <p:blipFill>
          <a:blip r:embed="rId9"/>
          <a:stretch/>
        </p:blipFill>
        <p:spPr>
          <a:xfrm>
            <a:off x="6343560" y="3747240"/>
            <a:ext cx="1575720" cy="860040"/>
          </a:xfrm>
          <a:prstGeom prst="rect">
            <a:avLst/>
          </a:prstGeom>
          <a:ln>
            <a:noFill/>
          </a:ln>
        </p:spPr>
      </p:pic>
      <p:sp>
        <p:nvSpPr>
          <p:cNvPr id="183" name="CustomShape 4"/>
          <p:cNvSpPr/>
          <p:nvPr/>
        </p:nvSpPr>
        <p:spPr>
          <a:xfrm>
            <a:off x="5400000" y="4759200"/>
            <a:ext cx="1346040" cy="3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Learning:</a:t>
            </a:r>
            <a:endParaRPr b="0" lang="en-AU" sz="2200" spc="-1" strike="noStrike">
              <a:latin typeface="Arial"/>
            </a:endParaRPr>
          </a:p>
        </p:txBody>
      </p:sp>
      <p:pic>
        <p:nvPicPr>
          <p:cNvPr id="184" name="Picture 190" descr=""/>
          <p:cNvPicPr/>
          <p:nvPr/>
        </p:nvPicPr>
        <p:blipFill>
          <a:blip r:embed="rId10"/>
          <a:stretch/>
        </p:blipFill>
        <p:spPr>
          <a:xfrm>
            <a:off x="6717240" y="4657680"/>
            <a:ext cx="1418040" cy="477000"/>
          </a:xfrm>
          <a:prstGeom prst="rect">
            <a:avLst/>
          </a:prstGeom>
          <a:ln>
            <a:noFill/>
          </a:ln>
        </p:spPr>
      </p:pic>
      <p:pic>
        <p:nvPicPr>
          <p:cNvPr id="185" name="Picture 191" descr=""/>
          <p:cNvPicPr/>
          <p:nvPr/>
        </p:nvPicPr>
        <p:blipFill>
          <a:blip r:embed="rId11"/>
          <a:stretch/>
        </p:blipFill>
        <p:spPr>
          <a:xfrm>
            <a:off x="8193240" y="4536000"/>
            <a:ext cx="1382040" cy="690480"/>
          </a:xfrm>
          <a:prstGeom prst="rect">
            <a:avLst/>
          </a:prstGeom>
          <a:ln>
            <a:noFill/>
          </a:ln>
        </p:spPr>
      </p:pic>
      <p:pic>
        <p:nvPicPr>
          <p:cNvPr id="186" name="Picture 192" descr=""/>
          <p:cNvPicPr/>
          <p:nvPr/>
        </p:nvPicPr>
        <p:blipFill>
          <a:blip r:embed="rId12"/>
          <a:stretch/>
        </p:blipFill>
        <p:spPr>
          <a:xfrm>
            <a:off x="8136000" y="3828600"/>
            <a:ext cx="1258560" cy="706680"/>
          </a:xfrm>
          <a:prstGeom prst="rect">
            <a:avLst/>
          </a:prstGeom>
          <a:ln>
            <a:noFill/>
          </a:ln>
        </p:spPr>
      </p:pic>
      <p:pic>
        <p:nvPicPr>
          <p:cNvPr id="187" name="Picture 193" descr=""/>
          <p:cNvPicPr/>
          <p:nvPr/>
        </p:nvPicPr>
        <p:blipFill>
          <a:blip r:embed="rId13"/>
          <a:stretch/>
        </p:blipFill>
        <p:spPr>
          <a:xfrm>
            <a:off x="284040" y="2808000"/>
            <a:ext cx="1011240" cy="1011240"/>
          </a:xfrm>
          <a:prstGeom prst="rect">
            <a:avLst/>
          </a:prstGeom>
          <a:ln>
            <a:noFill/>
          </a:ln>
        </p:spPr>
      </p:pic>
      <p:sp>
        <p:nvSpPr>
          <p:cNvPr id="188" name="CustomShape 5"/>
          <p:cNvSpPr/>
          <p:nvPr/>
        </p:nvSpPr>
        <p:spPr>
          <a:xfrm>
            <a:off x="1512000" y="3033720"/>
            <a:ext cx="3383280" cy="7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years of experience in data driven operations research and AI (PhD)</a:t>
            </a: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AU" sz="2200" spc="-1" strike="noStrike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>
            <a:off x="1503360" y="4115160"/>
            <a:ext cx="3599280" cy="94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year of commercial experience in  production level machine learning, AI and data driven analytics 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190" name="Picture 196" descr=""/>
          <p:cNvPicPr/>
          <p:nvPr/>
        </p:nvPicPr>
        <p:blipFill>
          <a:blip r:embed="rId14"/>
          <a:stretch/>
        </p:blipFill>
        <p:spPr>
          <a:xfrm>
            <a:off x="216000" y="3960000"/>
            <a:ext cx="1151280" cy="115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1987560" y="405720"/>
            <a:ext cx="6076440" cy="4562280"/>
          </a:xfrm>
          <a:prstGeom prst="rect">
            <a:avLst/>
          </a:prstGeom>
          <a:ln>
            <a:noFill/>
          </a:ln>
        </p:spPr>
      </p:pic>
      <p:pic>
        <p:nvPicPr>
          <p:cNvPr id="268" name="" descr=""/>
          <p:cNvPicPr/>
          <p:nvPr/>
        </p:nvPicPr>
        <p:blipFill>
          <a:blip r:embed="rId2"/>
          <a:stretch/>
        </p:blipFill>
        <p:spPr>
          <a:xfrm>
            <a:off x="4133880" y="3096000"/>
            <a:ext cx="2274120" cy="193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Overview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504000" y="1656000"/>
            <a:ext cx="2919960" cy="14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Challenge</a:t>
            </a:r>
            <a:endParaRPr b="0" lang="en-AU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Dataset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3571200" y="1656000"/>
            <a:ext cx="2919960" cy="14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Details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6638040" y="1656000"/>
            <a:ext cx="2919960" cy="14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Difficulties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504000" y="3201480"/>
            <a:ext cx="2919960" cy="14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Solutions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96" name="CustomShape 6"/>
          <p:cNvSpPr/>
          <p:nvPr/>
        </p:nvSpPr>
        <p:spPr>
          <a:xfrm>
            <a:off x="3571200" y="3201480"/>
            <a:ext cx="2919960" cy="14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Analytics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97" name="CustomShape 7"/>
          <p:cNvSpPr/>
          <p:nvPr/>
        </p:nvSpPr>
        <p:spPr>
          <a:xfrm>
            <a:off x="6638040" y="3201480"/>
            <a:ext cx="2919960" cy="14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Suggestions</a:t>
            </a:r>
            <a:endParaRPr b="0" lang="en-AU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Challenge 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504000" y="1511640"/>
            <a:ext cx="9070920" cy="35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Brands often offer discounts to attract new customers.</a:t>
            </a:r>
            <a:endParaRPr b="0" lang="en-A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Valuable customers are those who returns after initial incented purchase.</a:t>
            </a:r>
            <a:endParaRPr b="0" lang="en-A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With enough history, this problem tries to predict which customers are most likely to repeat purchase.</a:t>
            </a:r>
            <a:endParaRPr b="0" lang="en-AU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Dataset 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04000" y="1437120"/>
            <a:ext cx="9070920" cy="35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 training dataset contains (before 01/05/2013):</a:t>
            </a:r>
            <a:endParaRPr b="0" lang="en-AU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Transaction history for about a year prior to offering incentive </a:t>
            </a:r>
            <a:endParaRPr b="0" lang="en-AU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Incentive offered and behavioural response of each</a:t>
            </a:r>
            <a:endParaRPr b="0" lang="en-AU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Information about the offers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 test dataset only contains the offers after 01/05/2013.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 challenge is to predict probable returning customer (classification problem).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Evaluation criterion is area under ROC (Receiver Operating Characteristic) curve.</a:t>
            </a:r>
            <a:endParaRPr b="0" lang="en-AU" sz="2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Details (1 of 3) 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504000" y="1656000"/>
            <a:ext cx="5039280" cy="35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Raw dataset is of about 22 GB size. 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349,655,789 rows of transaction data.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311,541 customers (160,057 in training and 151,484 in test).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37 offer types.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Training dataset contains 43455 (27.15%) loyal customers (class imbalance).</a:t>
            </a:r>
            <a:endParaRPr b="0" lang="en-AU" sz="2200" spc="-1" strike="noStrike">
              <a:latin typeface="Arial"/>
            </a:endParaRPr>
          </a:p>
        </p:txBody>
      </p:sp>
      <p:pic>
        <p:nvPicPr>
          <p:cNvPr id="204" name="Picture 210" descr=""/>
          <p:cNvPicPr/>
          <p:nvPr/>
        </p:nvPicPr>
        <p:blipFill>
          <a:blip r:embed="rId1"/>
          <a:stretch/>
        </p:blipFill>
        <p:spPr>
          <a:xfrm>
            <a:off x="5400000" y="1800000"/>
            <a:ext cx="4432680" cy="136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Details (2 of 3) </a:t>
            </a:r>
            <a:endParaRPr b="0" lang="en-AU" sz="4400" spc="-1" strike="noStrike">
              <a:latin typeface="Arial"/>
            </a:endParaRPr>
          </a:p>
        </p:txBody>
      </p:sp>
      <p:graphicFrame>
        <p:nvGraphicFramePr>
          <p:cNvPr id="206" name="Table 2"/>
          <p:cNvGraphicFramePr/>
          <p:nvPr/>
        </p:nvGraphicFramePr>
        <p:xfrm>
          <a:off x="861480" y="2614680"/>
          <a:ext cx="1871640" cy="1852560"/>
        </p:xfrm>
        <a:graphic>
          <a:graphicData uri="http://schemas.openxmlformats.org/drawingml/2006/table">
            <a:tbl>
              <a:tblPr/>
              <a:tblGrid>
                <a:gridCol w="365040"/>
                <a:gridCol w="1506960"/>
              </a:tblGrid>
              <a:tr h="3088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offer (index)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088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category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88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quantity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88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company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88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offervalue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81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brand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07" name="CustomShape 3"/>
          <p:cNvSpPr/>
          <p:nvPr/>
        </p:nvSpPr>
        <p:spPr>
          <a:xfrm>
            <a:off x="360000" y="1927800"/>
            <a:ext cx="3167280" cy="51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List of characteristic for an incentive</a:t>
            </a:r>
            <a:endParaRPr b="0" lang="en-AU" sz="1800" spc="-1" strike="noStrike">
              <a:latin typeface="Arial"/>
            </a:endParaRPr>
          </a:p>
        </p:txBody>
      </p:sp>
      <p:graphicFrame>
        <p:nvGraphicFramePr>
          <p:cNvPr id="208" name="Table 4"/>
          <p:cNvGraphicFramePr/>
          <p:nvPr/>
        </p:nvGraphicFramePr>
        <p:xfrm>
          <a:off x="3879720" y="2629440"/>
          <a:ext cx="1893960" cy="2161440"/>
        </p:xfrm>
        <a:graphic>
          <a:graphicData uri="http://schemas.openxmlformats.org/drawingml/2006/table">
            <a:tbl>
              <a:tblPr/>
              <a:tblGrid>
                <a:gridCol w="334440"/>
                <a:gridCol w="1559880"/>
              </a:tblGrid>
              <a:tr h="3088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shopper_id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088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chain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88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offer (index)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88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market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88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repeat_trips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88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repeater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81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date_of_offer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09" name="CustomShape 5"/>
          <p:cNvSpPr/>
          <p:nvPr/>
        </p:nvSpPr>
        <p:spPr>
          <a:xfrm>
            <a:off x="3312360" y="1426320"/>
            <a:ext cx="3167280" cy="94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Training data: list of features with known outcome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 data: same list except field 4 and 5 are removed</a:t>
            </a:r>
            <a:endParaRPr b="0" lang="en-AU" sz="1800" spc="-1" strike="noStrike">
              <a:latin typeface="Arial"/>
            </a:endParaRPr>
          </a:p>
        </p:txBody>
      </p:sp>
      <p:graphicFrame>
        <p:nvGraphicFramePr>
          <p:cNvPr id="210" name="Table 6"/>
          <p:cNvGraphicFramePr/>
          <p:nvPr/>
        </p:nvGraphicFramePr>
        <p:xfrm>
          <a:off x="6643800" y="1038600"/>
          <a:ext cx="2767320" cy="3396960"/>
        </p:xfrm>
        <a:graphic>
          <a:graphicData uri="http://schemas.openxmlformats.org/drawingml/2006/table">
            <a:tbl>
              <a:tblPr/>
              <a:tblGrid>
                <a:gridCol w="682920"/>
                <a:gridCol w="2084760"/>
              </a:tblGrid>
              <a:tr h="3088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shopper_id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088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chain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88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department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88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category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88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company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88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brand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88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date_of_purchase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88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product_size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88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product_measure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88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purchase_quantity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81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purchase_amount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11" name="CustomShape 7"/>
          <p:cNvSpPr/>
          <p:nvPr/>
        </p:nvSpPr>
        <p:spPr>
          <a:xfrm>
            <a:off x="6567480" y="649800"/>
            <a:ext cx="316728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Transaction data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504000" y="43200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D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et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ai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ls 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(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3 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of 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3</a:t>
            </a: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) 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792000" y="1296000"/>
            <a:ext cx="6580080" cy="426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AU" sz="1000" spc="-1" strike="noStrike">
                <a:latin typeface="Arial"/>
              </a:rPr>
              <a:t>h</a:t>
            </a:r>
            <a:r>
              <a:rPr b="1" lang="en-AU" sz="1000" spc="-1" strike="noStrike">
                <a:latin typeface="Arial"/>
              </a:rPr>
              <a:t>is</a:t>
            </a:r>
            <a:r>
              <a:rPr b="1" lang="en-AU" sz="1000" spc="-1" strike="noStrike">
                <a:latin typeface="Arial"/>
              </a:rPr>
              <a:t>t</a:t>
            </a:r>
            <a:r>
              <a:rPr b="1" lang="en-AU" sz="1000" spc="-1" strike="noStrike">
                <a:latin typeface="Arial"/>
              </a:rPr>
              <a:t>o</a:t>
            </a:r>
            <a:r>
              <a:rPr b="1" lang="en-AU" sz="1000" spc="-1" strike="noStrike">
                <a:latin typeface="Arial"/>
              </a:rPr>
              <a:t>r</a:t>
            </a:r>
            <a:r>
              <a:rPr b="1" lang="en-AU" sz="1000" spc="-1" strike="noStrike">
                <a:latin typeface="Arial"/>
              </a:rPr>
              <a:t>y</a:t>
            </a:r>
            <a:endParaRPr b="0" lang="en-AU" sz="1000" spc="-1" strike="noStrike">
              <a:latin typeface="Arial"/>
            </a:endParaRPr>
          </a:p>
          <a:p>
            <a:r>
              <a:rPr b="0" lang="en-AU" sz="1000" spc="-1" strike="noStrike">
                <a:latin typeface="Arial"/>
              </a:rPr>
              <a:t>id</a:t>
            </a:r>
            <a:r>
              <a:rPr b="0" lang="en-AU" sz="1000" spc="-1" strike="noStrike">
                <a:latin typeface="Arial"/>
              </a:rPr>
              <a:t> - </a:t>
            </a:r>
            <a:r>
              <a:rPr b="0" lang="en-AU" sz="1000" spc="-1" strike="noStrike">
                <a:latin typeface="Arial"/>
              </a:rPr>
              <a:t>A </a:t>
            </a:r>
            <a:r>
              <a:rPr b="0" lang="en-AU" sz="1000" spc="-1" strike="noStrike">
                <a:latin typeface="Arial"/>
              </a:rPr>
              <a:t>u</a:t>
            </a:r>
            <a:r>
              <a:rPr b="0" lang="en-AU" sz="1000" spc="-1" strike="noStrike">
                <a:latin typeface="Arial"/>
              </a:rPr>
              <a:t>ni</a:t>
            </a:r>
            <a:r>
              <a:rPr b="0" lang="en-AU" sz="1000" spc="-1" strike="noStrike">
                <a:latin typeface="Arial"/>
              </a:rPr>
              <a:t>q</a:t>
            </a:r>
            <a:r>
              <a:rPr b="0" lang="en-AU" sz="1000" spc="-1" strike="noStrike">
                <a:latin typeface="Arial"/>
              </a:rPr>
              <a:t>u</a:t>
            </a:r>
            <a:r>
              <a:rPr b="0" lang="en-AU" sz="1000" spc="-1" strike="noStrike">
                <a:latin typeface="Arial"/>
              </a:rPr>
              <a:t>e </a:t>
            </a:r>
            <a:r>
              <a:rPr b="0" lang="en-AU" sz="1000" spc="-1" strike="noStrike">
                <a:latin typeface="Arial"/>
              </a:rPr>
              <a:t>id </a:t>
            </a:r>
            <a:r>
              <a:rPr b="0" lang="en-AU" sz="1000" spc="-1" strike="noStrike">
                <a:latin typeface="Arial"/>
              </a:rPr>
              <a:t>re</a:t>
            </a:r>
            <a:r>
              <a:rPr b="0" lang="en-AU" sz="1000" spc="-1" strike="noStrike">
                <a:latin typeface="Arial"/>
              </a:rPr>
              <a:t>pr</a:t>
            </a:r>
            <a:r>
              <a:rPr b="0" lang="en-AU" sz="1000" spc="-1" strike="noStrike">
                <a:latin typeface="Arial"/>
              </a:rPr>
              <a:t>e</a:t>
            </a:r>
            <a:r>
              <a:rPr b="0" lang="en-AU" sz="1000" spc="-1" strike="noStrike">
                <a:latin typeface="Arial"/>
              </a:rPr>
              <a:t>s</a:t>
            </a:r>
            <a:r>
              <a:rPr b="0" lang="en-AU" sz="1000" spc="-1" strike="noStrike">
                <a:latin typeface="Arial"/>
              </a:rPr>
              <a:t>e</a:t>
            </a:r>
            <a:r>
              <a:rPr b="0" lang="en-AU" sz="1000" spc="-1" strike="noStrike">
                <a:latin typeface="Arial"/>
              </a:rPr>
              <a:t>nt</a:t>
            </a:r>
            <a:r>
              <a:rPr b="0" lang="en-AU" sz="1000" spc="-1" strike="noStrike">
                <a:latin typeface="Arial"/>
              </a:rPr>
              <a:t>in</a:t>
            </a:r>
            <a:r>
              <a:rPr b="0" lang="en-AU" sz="1000" spc="-1" strike="noStrike">
                <a:latin typeface="Arial"/>
              </a:rPr>
              <a:t>g </a:t>
            </a:r>
            <a:r>
              <a:rPr b="0" lang="en-AU" sz="1000" spc="-1" strike="noStrike">
                <a:latin typeface="Arial"/>
              </a:rPr>
              <a:t>a </a:t>
            </a:r>
            <a:r>
              <a:rPr b="0" lang="en-AU" sz="1000" spc="-1" strike="noStrike">
                <a:latin typeface="Arial"/>
              </a:rPr>
              <a:t>c</a:t>
            </a:r>
            <a:r>
              <a:rPr b="0" lang="en-AU" sz="1000" spc="-1" strike="noStrike">
                <a:latin typeface="Arial"/>
              </a:rPr>
              <a:t>u</a:t>
            </a:r>
            <a:r>
              <a:rPr b="0" lang="en-AU" sz="1000" spc="-1" strike="noStrike">
                <a:latin typeface="Arial"/>
              </a:rPr>
              <a:t>st</a:t>
            </a:r>
            <a:r>
              <a:rPr b="0" lang="en-AU" sz="1000" spc="-1" strike="noStrike">
                <a:latin typeface="Arial"/>
              </a:rPr>
              <a:t>o</a:t>
            </a:r>
            <a:r>
              <a:rPr b="0" lang="en-AU" sz="1000" spc="-1" strike="noStrike">
                <a:latin typeface="Arial"/>
              </a:rPr>
              <a:t>m</a:t>
            </a:r>
            <a:r>
              <a:rPr b="0" lang="en-AU" sz="1000" spc="-1" strike="noStrike">
                <a:latin typeface="Arial"/>
              </a:rPr>
              <a:t>er</a:t>
            </a:r>
            <a:endParaRPr b="0" lang="en-AU" sz="1000" spc="-1" strike="noStrike">
              <a:latin typeface="Arial"/>
            </a:endParaRPr>
          </a:p>
          <a:p>
            <a:r>
              <a:rPr b="0" lang="en-AU" sz="1000" spc="-1" strike="noStrike">
                <a:latin typeface="Arial"/>
              </a:rPr>
              <a:t>c</a:t>
            </a:r>
            <a:r>
              <a:rPr b="0" lang="en-AU" sz="1000" spc="-1" strike="noStrike">
                <a:latin typeface="Arial"/>
              </a:rPr>
              <a:t>h</a:t>
            </a:r>
            <a:r>
              <a:rPr b="0" lang="en-AU" sz="1000" spc="-1" strike="noStrike">
                <a:latin typeface="Arial"/>
              </a:rPr>
              <a:t>ai</a:t>
            </a:r>
            <a:r>
              <a:rPr b="0" lang="en-AU" sz="1000" spc="-1" strike="noStrike">
                <a:latin typeface="Arial"/>
              </a:rPr>
              <a:t>n </a:t>
            </a:r>
            <a:r>
              <a:rPr b="0" lang="en-AU" sz="1000" spc="-1" strike="noStrike">
                <a:latin typeface="Arial"/>
              </a:rPr>
              <a:t>- </a:t>
            </a:r>
            <a:r>
              <a:rPr b="0" lang="en-AU" sz="1000" spc="-1" strike="noStrike">
                <a:latin typeface="Arial"/>
              </a:rPr>
              <a:t>A</a:t>
            </a:r>
            <a:r>
              <a:rPr b="0" lang="en-AU" sz="1000" spc="-1" strike="noStrike">
                <a:latin typeface="Arial"/>
              </a:rPr>
              <a:t>n </a:t>
            </a:r>
            <a:r>
              <a:rPr b="0" lang="en-AU" sz="1000" spc="-1" strike="noStrike">
                <a:latin typeface="Arial"/>
              </a:rPr>
              <a:t>in</a:t>
            </a:r>
            <a:r>
              <a:rPr b="0" lang="en-AU" sz="1000" spc="-1" strike="noStrike">
                <a:latin typeface="Arial"/>
              </a:rPr>
              <a:t>te</a:t>
            </a:r>
            <a:r>
              <a:rPr b="0" lang="en-AU" sz="1000" spc="-1" strike="noStrike">
                <a:latin typeface="Arial"/>
              </a:rPr>
              <a:t>g</a:t>
            </a:r>
            <a:r>
              <a:rPr b="0" lang="en-AU" sz="1000" spc="-1" strike="noStrike">
                <a:latin typeface="Arial"/>
              </a:rPr>
              <a:t>er </a:t>
            </a:r>
            <a:r>
              <a:rPr b="0" lang="en-AU" sz="1000" spc="-1" strike="noStrike">
                <a:latin typeface="Arial"/>
              </a:rPr>
              <a:t>re</a:t>
            </a:r>
            <a:r>
              <a:rPr b="0" lang="en-AU" sz="1000" spc="-1" strike="noStrike">
                <a:latin typeface="Arial"/>
              </a:rPr>
              <a:t>pr</a:t>
            </a:r>
            <a:r>
              <a:rPr b="0" lang="en-AU" sz="1000" spc="-1" strike="noStrike">
                <a:latin typeface="Arial"/>
              </a:rPr>
              <a:t>e</a:t>
            </a:r>
            <a:r>
              <a:rPr b="0" lang="en-AU" sz="1000" spc="-1" strike="noStrike">
                <a:latin typeface="Arial"/>
              </a:rPr>
              <a:t>s</a:t>
            </a:r>
            <a:r>
              <a:rPr b="0" lang="en-AU" sz="1000" spc="-1" strike="noStrike">
                <a:latin typeface="Arial"/>
              </a:rPr>
              <a:t>e</a:t>
            </a:r>
            <a:r>
              <a:rPr b="0" lang="en-AU" sz="1000" spc="-1" strike="noStrike">
                <a:latin typeface="Arial"/>
              </a:rPr>
              <a:t>nt</a:t>
            </a:r>
            <a:r>
              <a:rPr b="0" lang="en-AU" sz="1000" spc="-1" strike="noStrike">
                <a:latin typeface="Arial"/>
              </a:rPr>
              <a:t>in</a:t>
            </a:r>
            <a:r>
              <a:rPr b="0" lang="en-AU" sz="1000" spc="-1" strike="noStrike">
                <a:latin typeface="Arial"/>
              </a:rPr>
              <a:t>g </a:t>
            </a:r>
            <a:r>
              <a:rPr b="0" lang="en-AU" sz="1000" spc="-1" strike="noStrike">
                <a:latin typeface="Arial"/>
              </a:rPr>
              <a:t>a </a:t>
            </a:r>
            <a:r>
              <a:rPr b="0" lang="en-AU" sz="1000" spc="-1" strike="noStrike">
                <a:latin typeface="Arial"/>
              </a:rPr>
              <a:t>st</a:t>
            </a:r>
            <a:r>
              <a:rPr b="0" lang="en-AU" sz="1000" spc="-1" strike="noStrike">
                <a:latin typeface="Arial"/>
              </a:rPr>
              <a:t>or</a:t>
            </a:r>
            <a:r>
              <a:rPr b="0" lang="en-AU" sz="1000" spc="-1" strike="noStrike">
                <a:latin typeface="Arial"/>
              </a:rPr>
              <a:t>e </a:t>
            </a:r>
            <a:r>
              <a:rPr b="0" lang="en-AU" sz="1000" spc="-1" strike="noStrike">
                <a:latin typeface="Arial"/>
              </a:rPr>
              <a:t>c</a:t>
            </a:r>
            <a:r>
              <a:rPr b="0" lang="en-AU" sz="1000" spc="-1" strike="noStrike">
                <a:latin typeface="Arial"/>
              </a:rPr>
              <a:t>h</a:t>
            </a:r>
            <a:r>
              <a:rPr b="0" lang="en-AU" sz="1000" spc="-1" strike="noStrike">
                <a:latin typeface="Arial"/>
              </a:rPr>
              <a:t>ai</a:t>
            </a:r>
            <a:r>
              <a:rPr b="0" lang="en-AU" sz="1000" spc="-1" strike="noStrike">
                <a:latin typeface="Arial"/>
              </a:rPr>
              <a:t>n</a:t>
            </a:r>
            <a:endParaRPr b="0" lang="en-AU" sz="1000" spc="-1" strike="noStrike">
              <a:latin typeface="Arial"/>
            </a:endParaRPr>
          </a:p>
          <a:p>
            <a:r>
              <a:rPr b="0" lang="en-AU" sz="1000" spc="-1" strike="noStrike">
                <a:latin typeface="Arial"/>
              </a:rPr>
              <a:t>of</a:t>
            </a:r>
            <a:r>
              <a:rPr b="0" lang="en-AU" sz="1000" spc="-1" strike="noStrike">
                <a:latin typeface="Arial"/>
              </a:rPr>
              <a:t>fe</a:t>
            </a:r>
            <a:r>
              <a:rPr b="0" lang="en-AU" sz="1000" spc="-1" strike="noStrike">
                <a:latin typeface="Arial"/>
              </a:rPr>
              <a:t>r </a:t>
            </a:r>
            <a:r>
              <a:rPr b="0" lang="en-AU" sz="1000" spc="-1" strike="noStrike">
                <a:latin typeface="Arial"/>
              </a:rPr>
              <a:t>- </a:t>
            </a:r>
            <a:r>
              <a:rPr b="0" lang="en-AU" sz="1000" spc="-1" strike="noStrike">
                <a:latin typeface="Arial"/>
              </a:rPr>
              <a:t>A</a:t>
            </a:r>
            <a:r>
              <a:rPr b="0" lang="en-AU" sz="1000" spc="-1" strike="noStrike">
                <a:latin typeface="Arial"/>
              </a:rPr>
              <a:t>n </a:t>
            </a:r>
            <a:r>
              <a:rPr b="0" lang="en-AU" sz="1000" spc="-1" strike="noStrike">
                <a:latin typeface="Arial"/>
              </a:rPr>
              <a:t>id </a:t>
            </a:r>
            <a:r>
              <a:rPr b="0" lang="en-AU" sz="1000" spc="-1" strike="noStrike">
                <a:latin typeface="Arial"/>
              </a:rPr>
              <a:t>re</a:t>
            </a:r>
            <a:r>
              <a:rPr b="0" lang="en-AU" sz="1000" spc="-1" strike="noStrike">
                <a:latin typeface="Arial"/>
              </a:rPr>
              <a:t>pr</a:t>
            </a:r>
            <a:r>
              <a:rPr b="0" lang="en-AU" sz="1000" spc="-1" strike="noStrike">
                <a:latin typeface="Arial"/>
              </a:rPr>
              <a:t>e</a:t>
            </a:r>
            <a:r>
              <a:rPr b="0" lang="en-AU" sz="1000" spc="-1" strike="noStrike">
                <a:latin typeface="Arial"/>
              </a:rPr>
              <a:t>s</a:t>
            </a:r>
            <a:r>
              <a:rPr b="0" lang="en-AU" sz="1000" spc="-1" strike="noStrike">
                <a:latin typeface="Arial"/>
              </a:rPr>
              <a:t>e</a:t>
            </a:r>
            <a:r>
              <a:rPr b="0" lang="en-AU" sz="1000" spc="-1" strike="noStrike">
                <a:latin typeface="Arial"/>
              </a:rPr>
              <a:t>nt</a:t>
            </a:r>
            <a:r>
              <a:rPr b="0" lang="en-AU" sz="1000" spc="-1" strike="noStrike">
                <a:latin typeface="Arial"/>
              </a:rPr>
              <a:t>in</a:t>
            </a:r>
            <a:r>
              <a:rPr b="0" lang="en-AU" sz="1000" spc="-1" strike="noStrike">
                <a:latin typeface="Arial"/>
              </a:rPr>
              <a:t>g </a:t>
            </a:r>
            <a:r>
              <a:rPr b="0" lang="en-AU" sz="1000" spc="-1" strike="noStrike">
                <a:latin typeface="Arial"/>
              </a:rPr>
              <a:t>a </a:t>
            </a:r>
            <a:r>
              <a:rPr b="0" lang="en-AU" sz="1000" spc="-1" strike="noStrike">
                <a:latin typeface="Arial"/>
              </a:rPr>
              <a:t>c</a:t>
            </a:r>
            <a:r>
              <a:rPr b="0" lang="en-AU" sz="1000" spc="-1" strike="noStrike">
                <a:latin typeface="Arial"/>
              </a:rPr>
              <a:t>er</a:t>
            </a:r>
            <a:r>
              <a:rPr b="0" lang="en-AU" sz="1000" spc="-1" strike="noStrike">
                <a:latin typeface="Arial"/>
              </a:rPr>
              <a:t>ta</a:t>
            </a:r>
            <a:r>
              <a:rPr b="0" lang="en-AU" sz="1000" spc="-1" strike="noStrike">
                <a:latin typeface="Arial"/>
              </a:rPr>
              <a:t>in </a:t>
            </a:r>
            <a:r>
              <a:rPr b="0" lang="en-AU" sz="1000" spc="-1" strike="noStrike">
                <a:latin typeface="Arial"/>
              </a:rPr>
              <a:t>of</a:t>
            </a:r>
            <a:r>
              <a:rPr b="0" lang="en-AU" sz="1000" spc="-1" strike="noStrike">
                <a:latin typeface="Arial"/>
              </a:rPr>
              <a:t>fe</a:t>
            </a:r>
            <a:r>
              <a:rPr b="0" lang="en-AU" sz="1000" spc="-1" strike="noStrike">
                <a:latin typeface="Arial"/>
              </a:rPr>
              <a:t>r</a:t>
            </a:r>
            <a:endParaRPr b="0" lang="en-AU" sz="1000" spc="-1" strike="noStrike">
              <a:latin typeface="Arial"/>
            </a:endParaRPr>
          </a:p>
          <a:p>
            <a:r>
              <a:rPr b="0" lang="en-AU" sz="1000" spc="-1" strike="noStrike">
                <a:latin typeface="Arial"/>
              </a:rPr>
              <a:t>m</a:t>
            </a:r>
            <a:r>
              <a:rPr b="0" lang="en-AU" sz="1000" spc="-1" strike="noStrike">
                <a:latin typeface="Arial"/>
              </a:rPr>
              <a:t>ar</a:t>
            </a:r>
            <a:r>
              <a:rPr b="0" lang="en-AU" sz="1000" spc="-1" strike="noStrike">
                <a:latin typeface="Arial"/>
              </a:rPr>
              <a:t>k</a:t>
            </a:r>
            <a:r>
              <a:rPr b="0" lang="en-AU" sz="1000" spc="-1" strike="noStrike">
                <a:latin typeface="Arial"/>
              </a:rPr>
              <a:t>et</a:t>
            </a:r>
            <a:r>
              <a:rPr b="0" lang="en-AU" sz="1000" spc="-1" strike="noStrike">
                <a:latin typeface="Arial"/>
              </a:rPr>
              <a:t> - </a:t>
            </a:r>
            <a:r>
              <a:rPr b="0" lang="en-AU" sz="1000" spc="-1" strike="noStrike">
                <a:latin typeface="Arial"/>
              </a:rPr>
              <a:t>A</a:t>
            </a:r>
            <a:r>
              <a:rPr b="0" lang="en-AU" sz="1000" spc="-1" strike="noStrike">
                <a:latin typeface="Arial"/>
              </a:rPr>
              <a:t>n </a:t>
            </a:r>
            <a:r>
              <a:rPr b="0" lang="en-AU" sz="1000" spc="-1" strike="noStrike">
                <a:latin typeface="Arial"/>
              </a:rPr>
              <a:t>id </a:t>
            </a:r>
            <a:r>
              <a:rPr b="0" lang="en-AU" sz="1000" spc="-1" strike="noStrike">
                <a:latin typeface="Arial"/>
              </a:rPr>
              <a:t>re</a:t>
            </a:r>
            <a:r>
              <a:rPr b="0" lang="en-AU" sz="1000" spc="-1" strike="noStrike">
                <a:latin typeface="Arial"/>
              </a:rPr>
              <a:t>pr</a:t>
            </a:r>
            <a:r>
              <a:rPr b="0" lang="en-AU" sz="1000" spc="-1" strike="noStrike">
                <a:latin typeface="Arial"/>
              </a:rPr>
              <a:t>e</a:t>
            </a:r>
            <a:r>
              <a:rPr b="0" lang="en-AU" sz="1000" spc="-1" strike="noStrike">
                <a:latin typeface="Arial"/>
              </a:rPr>
              <a:t>s</a:t>
            </a:r>
            <a:r>
              <a:rPr b="0" lang="en-AU" sz="1000" spc="-1" strike="noStrike">
                <a:latin typeface="Arial"/>
              </a:rPr>
              <a:t>e</a:t>
            </a:r>
            <a:r>
              <a:rPr b="0" lang="en-AU" sz="1000" spc="-1" strike="noStrike">
                <a:latin typeface="Arial"/>
              </a:rPr>
              <a:t>nt</a:t>
            </a:r>
            <a:r>
              <a:rPr b="0" lang="en-AU" sz="1000" spc="-1" strike="noStrike">
                <a:latin typeface="Arial"/>
              </a:rPr>
              <a:t>in</a:t>
            </a:r>
            <a:r>
              <a:rPr b="0" lang="en-AU" sz="1000" spc="-1" strike="noStrike">
                <a:latin typeface="Arial"/>
              </a:rPr>
              <a:t>g </a:t>
            </a:r>
            <a:r>
              <a:rPr b="0" lang="en-AU" sz="1000" spc="-1" strike="noStrike">
                <a:latin typeface="Arial"/>
              </a:rPr>
              <a:t>a </a:t>
            </a:r>
            <a:r>
              <a:rPr b="0" lang="en-AU" sz="1000" spc="-1" strike="noStrike">
                <a:latin typeface="Arial"/>
              </a:rPr>
              <a:t>g</a:t>
            </a:r>
            <a:r>
              <a:rPr b="0" lang="en-AU" sz="1000" spc="-1" strike="noStrike">
                <a:latin typeface="Arial"/>
              </a:rPr>
              <a:t>e</a:t>
            </a:r>
            <a:r>
              <a:rPr b="0" lang="en-AU" sz="1000" spc="-1" strike="noStrike">
                <a:latin typeface="Arial"/>
              </a:rPr>
              <a:t>o</a:t>
            </a:r>
            <a:r>
              <a:rPr b="0" lang="en-AU" sz="1000" spc="-1" strike="noStrike">
                <a:latin typeface="Arial"/>
              </a:rPr>
              <a:t>gr</a:t>
            </a:r>
            <a:r>
              <a:rPr b="0" lang="en-AU" sz="1000" spc="-1" strike="noStrike">
                <a:latin typeface="Arial"/>
              </a:rPr>
              <a:t>a</a:t>
            </a:r>
            <a:r>
              <a:rPr b="0" lang="en-AU" sz="1000" spc="-1" strike="noStrike">
                <a:latin typeface="Arial"/>
              </a:rPr>
              <a:t>p</a:t>
            </a:r>
            <a:r>
              <a:rPr b="0" lang="en-AU" sz="1000" spc="-1" strike="noStrike">
                <a:latin typeface="Arial"/>
              </a:rPr>
              <a:t>hi</a:t>
            </a:r>
            <a:r>
              <a:rPr b="0" lang="en-AU" sz="1000" spc="-1" strike="noStrike">
                <a:latin typeface="Arial"/>
              </a:rPr>
              <a:t>c</a:t>
            </a:r>
            <a:r>
              <a:rPr b="0" lang="en-AU" sz="1000" spc="-1" strike="noStrike">
                <a:latin typeface="Arial"/>
              </a:rPr>
              <a:t>al </a:t>
            </a:r>
            <a:r>
              <a:rPr b="0" lang="en-AU" sz="1000" spc="-1" strike="noStrike">
                <a:latin typeface="Arial"/>
              </a:rPr>
              <a:t>re</a:t>
            </a:r>
            <a:r>
              <a:rPr b="0" lang="en-AU" sz="1000" spc="-1" strike="noStrike">
                <a:latin typeface="Arial"/>
              </a:rPr>
              <a:t>gi</a:t>
            </a:r>
            <a:r>
              <a:rPr b="0" lang="en-AU" sz="1000" spc="-1" strike="noStrike">
                <a:latin typeface="Arial"/>
              </a:rPr>
              <a:t>o</a:t>
            </a:r>
            <a:r>
              <a:rPr b="0" lang="en-AU" sz="1000" spc="-1" strike="noStrike">
                <a:latin typeface="Arial"/>
              </a:rPr>
              <a:t>n</a:t>
            </a:r>
            <a:endParaRPr b="0" lang="en-AU" sz="1000" spc="-1" strike="noStrike">
              <a:latin typeface="Arial"/>
            </a:endParaRPr>
          </a:p>
          <a:p>
            <a:r>
              <a:rPr b="0" lang="en-AU" sz="1000" spc="-1" strike="noStrike">
                <a:latin typeface="Arial"/>
              </a:rPr>
              <a:t>re</a:t>
            </a:r>
            <a:r>
              <a:rPr b="0" lang="en-AU" sz="1000" spc="-1" strike="noStrike">
                <a:latin typeface="Arial"/>
              </a:rPr>
              <a:t>p</a:t>
            </a:r>
            <a:r>
              <a:rPr b="0" lang="en-AU" sz="1000" spc="-1" strike="noStrike">
                <a:latin typeface="Arial"/>
              </a:rPr>
              <a:t>e</a:t>
            </a:r>
            <a:r>
              <a:rPr b="0" lang="en-AU" sz="1000" spc="-1" strike="noStrike">
                <a:latin typeface="Arial"/>
              </a:rPr>
              <a:t>at</a:t>
            </a:r>
            <a:r>
              <a:rPr b="0" lang="en-AU" sz="1000" spc="-1" strike="noStrike">
                <a:latin typeface="Arial"/>
              </a:rPr>
              <a:t>tri</a:t>
            </a:r>
            <a:r>
              <a:rPr b="0" lang="en-AU" sz="1000" spc="-1" strike="noStrike">
                <a:latin typeface="Arial"/>
              </a:rPr>
              <a:t>p</a:t>
            </a:r>
            <a:r>
              <a:rPr b="0" lang="en-AU" sz="1000" spc="-1" strike="noStrike">
                <a:latin typeface="Arial"/>
              </a:rPr>
              <a:t>s </a:t>
            </a:r>
            <a:r>
              <a:rPr b="0" lang="en-AU" sz="1000" spc="-1" strike="noStrike">
                <a:latin typeface="Arial"/>
              </a:rPr>
              <a:t>- </a:t>
            </a:r>
            <a:r>
              <a:rPr b="0" lang="en-AU" sz="1000" spc="-1" strike="noStrike">
                <a:latin typeface="Arial"/>
              </a:rPr>
              <a:t>T</a:t>
            </a:r>
            <a:r>
              <a:rPr b="0" lang="en-AU" sz="1000" spc="-1" strike="noStrike">
                <a:latin typeface="Arial"/>
              </a:rPr>
              <a:t>h</a:t>
            </a:r>
            <a:r>
              <a:rPr b="0" lang="en-AU" sz="1000" spc="-1" strike="noStrike">
                <a:latin typeface="Arial"/>
              </a:rPr>
              <a:t>e </a:t>
            </a:r>
            <a:r>
              <a:rPr b="0" lang="en-AU" sz="1000" spc="-1" strike="noStrike">
                <a:latin typeface="Arial"/>
              </a:rPr>
              <a:t>n</a:t>
            </a:r>
            <a:r>
              <a:rPr b="0" lang="en-AU" sz="1000" spc="-1" strike="noStrike">
                <a:latin typeface="Arial"/>
              </a:rPr>
              <a:t>u</a:t>
            </a:r>
            <a:r>
              <a:rPr b="0" lang="en-AU" sz="1000" spc="-1" strike="noStrike">
                <a:latin typeface="Arial"/>
              </a:rPr>
              <a:t>m</a:t>
            </a:r>
            <a:r>
              <a:rPr b="0" lang="en-AU" sz="1000" spc="-1" strike="noStrike">
                <a:latin typeface="Arial"/>
              </a:rPr>
              <a:t>b</a:t>
            </a:r>
            <a:r>
              <a:rPr b="0" lang="en-AU" sz="1000" spc="-1" strike="noStrike">
                <a:latin typeface="Arial"/>
              </a:rPr>
              <a:t>er </a:t>
            </a:r>
            <a:r>
              <a:rPr b="0" lang="en-AU" sz="1000" spc="-1" strike="noStrike">
                <a:latin typeface="Arial"/>
              </a:rPr>
              <a:t>of </a:t>
            </a:r>
            <a:r>
              <a:rPr b="0" lang="en-AU" sz="1000" spc="-1" strike="noStrike">
                <a:latin typeface="Arial"/>
              </a:rPr>
              <a:t>ti</a:t>
            </a:r>
            <a:r>
              <a:rPr b="0" lang="en-AU" sz="1000" spc="-1" strike="noStrike">
                <a:latin typeface="Arial"/>
              </a:rPr>
              <a:t>m</a:t>
            </a:r>
            <a:r>
              <a:rPr b="0" lang="en-AU" sz="1000" spc="-1" strike="noStrike">
                <a:latin typeface="Arial"/>
              </a:rPr>
              <a:t>e</a:t>
            </a:r>
            <a:r>
              <a:rPr b="0" lang="en-AU" sz="1000" spc="-1" strike="noStrike">
                <a:latin typeface="Arial"/>
              </a:rPr>
              <a:t>s </a:t>
            </a:r>
            <a:r>
              <a:rPr b="0" lang="en-AU" sz="1000" spc="-1" strike="noStrike">
                <a:latin typeface="Arial"/>
              </a:rPr>
              <a:t>th</a:t>
            </a:r>
            <a:r>
              <a:rPr b="0" lang="en-AU" sz="1000" spc="-1" strike="noStrike">
                <a:latin typeface="Arial"/>
              </a:rPr>
              <a:t>e </a:t>
            </a:r>
            <a:r>
              <a:rPr b="0" lang="en-AU" sz="1000" spc="-1" strike="noStrike">
                <a:latin typeface="Arial"/>
              </a:rPr>
              <a:t>c</a:t>
            </a:r>
            <a:r>
              <a:rPr b="0" lang="en-AU" sz="1000" spc="-1" strike="noStrike">
                <a:latin typeface="Arial"/>
              </a:rPr>
              <a:t>u</a:t>
            </a:r>
            <a:r>
              <a:rPr b="0" lang="en-AU" sz="1000" spc="-1" strike="noStrike">
                <a:latin typeface="Arial"/>
              </a:rPr>
              <a:t>st</a:t>
            </a:r>
            <a:r>
              <a:rPr b="0" lang="en-AU" sz="1000" spc="-1" strike="noStrike">
                <a:latin typeface="Arial"/>
              </a:rPr>
              <a:t>o</a:t>
            </a:r>
            <a:r>
              <a:rPr b="0" lang="en-AU" sz="1000" spc="-1" strike="noStrike">
                <a:latin typeface="Arial"/>
              </a:rPr>
              <a:t>m</a:t>
            </a:r>
            <a:r>
              <a:rPr b="0" lang="en-AU" sz="1000" spc="-1" strike="noStrike">
                <a:latin typeface="Arial"/>
              </a:rPr>
              <a:t>er </a:t>
            </a:r>
            <a:r>
              <a:rPr b="0" lang="en-AU" sz="1000" spc="-1" strike="noStrike">
                <a:latin typeface="Arial"/>
              </a:rPr>
              <a:t>m</a:t>
            </a:r>
            <a:r>
              <a:rPr b="0" lang="en-AU" sz="1000" spc="-1" strike="noStrike">
                <a:latin typeface="Arial"/>
              </a:rPr>
              <a:t>a</a:t>
            </a:r>
            <a:r>
              <a:rPr b="0" lang="en-AU" sz="1000" spc="-1" strike="noStrike">
                <a:latin typeface="Arial"/>
              </a:rPr>
              <a:t>d</a:t>
            </a:r>
            <a:r>
              <a:rPr b="0" lang="en-AU" sz="1000" spc="-1" strike="noStrike">
                <a:latin typeface="Arial"/>
              </a:rPr>
              <a:t>e </a:t>
            </a:r>
            <a:r>
              <a:rPr b="0" lang="en-AU" sz="1000" spc="-1" strike="noStrike">
                <a:latin typeface="Arial"/>
              </a:rPr>
              <a:t>a </a:t>
            </a:r>
            <a:r>
              <a:rPr b="0" lang="en-AU" sz="1000" spc="-1" strike="noStrike">
                <a:latin typeface="Arial"/>
              </a:rPr>
              <a:t>re</a:t>
            </a:r>
            <a:r>
              <a:rPr b="0" lang="en-AU" sz="1000" spc="-1" strike="noStrike">
                <a:latin typeface="Arial"/>
              </a:rPr>
              <a:t>p</a:t>
            </a:r>
            <a:r>
              <a:rPr b="0" lang="en-AU" sz="1000" spc="-1" strike="noStrike">
                <a:latin typeface="Arial"/>
              </a:rPr>
              <a:t>e</a:t>
            </a:r>
            <a:r>
              <a:rPr b="0" lang="en-AU" sz="1000" spc="-1" strike="noStrike">
                <a:latin typeface="Arial"/>
              </a:rPr>
              <a:t>at </a:t>
            </a:r>
            <a:r>
              <a:rPr b="0" lang="en-AU" sz="1000" spc="-1" strike="noStrike">
                <a:latin typeface="Arial"/>
              </a:rPr>
              <a:t>p</a:t>
            </a:r>
            <a:r>
              <a:rPr b="0" lang="en-AU" sz="1000" spc="-1" strike="noStrike">
                <a:latin typeface="Arial"/>
              </a:rPr>
              <a:t>ur</a:t>
            </a:r>
            <a:r>
              <a:rPr b="0" lang="en-AU" sz="1000" spc="-1" strike="noStrike">
                <a:latin typeface="Arial"/>
              </a:rPr>
              <a:t>c</a:t>
            </a:r>
            <a:r>
              <a:rPr b="0" lang="en-AU" sz="1000" spc="-1" strike="noStrike">
                <a:latin typeface="Arial"/>
              </a:rPr>
              <a:t>h</a:t>
            </a:r>
            <a:r>
              <a:rPr b="0" lang="en-AU" sz="1000" spc="-1" strike="noStrike">
                <a:latin typeface="Arial"/>
              </a:rPr>
              <a:t>a</a:t>
            </a:r>
            <a:r>
              <a:rPr b="0" lang="en-AU" sz="1000" spc="-1" strike="noStrike">
                <a:latin typeface="Arial"/>
              </a:rPr>
              <a:t>s</a:t>
            </a:r>
            <a:r>
              <a:rPr b="0" lang="en-AU" sz="1000" spc="-1" strike="noStrike">
                <a:latin typeface="Arial"/>
              </a:rPr>
              <a:t>e</a:t>
            </a:r>
            <a:endParaRPr b="0" lang="en-AU" sz="1000" spc="-1" strike="noStrike">
              <a:latin typeface="Arial"/>
            </a:endParaRPr>
          </a:p>
          <a:p>
            <a:r>
              <a:rPr b="0" lang="en-AU" sz="1000" spc="-1" strike="noStrike">
                <a:latin typeface="Arial"/>
              </a:rPr>
              <a:t>re</a:t>
            </a:r>
            <a:r>
              <a:rPr b="0" lang="en-AU" sz="1000" spc="-1" strike="noStrike">
                <a:latin typeface="Arial"/>
              </a:rPr>
              <a:t>p</a:t>
            </a:r>
            <a:r>
              <a:rPr b="0" lang="en-AU" sz="1000" spc="-1" strike="noStrike">
                <a:latin typeface="Arial"/>
              </a:rPr>
              <a:t>e</a:t>
            </a:r>
            <a:r>
              <a:rPr b="0" lang="en-AU" sz="1000" spc="-1" strike="noStrike">
                <a:latin typeface="Arial"/>
              </a:rPr>
              <a:t>at</a:t>
            </a:r>
            <a:r>
              <a:rPr b="0" lang="en-AU" sz="1000" spc="-1" strike="noStrike">
                <a:latin typeface="Arial"/>
              </a:rPr>
              <a:t>er</a:t>
            </a:r>
            <a:r>
              <a:rPr b="0" lang="en-AU" sz="1000" spc="-1" strike="noStrike">
                <a:latin typeface="Arial"/>
              </a:rPr>
              <a:t> - </a:t>
            </a:r>
            <a:r>
              <a:rPr b="0" lang="en-AU" sz="1000" spc="-1" strike="noStrike">
                <a:latin typeface="Arial"/>
              </a:rPr>
              <a:t>A </a:t>
            </a:r>
            <a:r>
              <a:rPr b="0" lang="en-AU" sz="1000" spc="-1" strike="noStrike">
                <a:latin typeface="Arial"/>
              </a:rPr>
              <a:t>b</a:t>
            </a:r>
            <a:r>
              <a:rPr b="0" lang="en-AU" sz="1000" spc="-1" strike="noStrike">
                <a:latin typeface="Arial"/>
              </a:rPr>
              <a:t>o</a:t>
            </a:r>
            <a:r>
              <a:rPr b="0" lang="en-AU" sz="1000" spc="-1" strike="noStrike">
                <a:latin typeface="Arial"/>
              </a:rPr>
              <a:t>ol</a:t>
            </a:r>
            <a:r>
              <a:rPr b="0" lang="en-AU" sz="1000" spc="-1" strike="noStrike">
                <a:latin typeface="Arial"/>
              </a:rPr>
              <a:t>e</a:t>
            </a:r>
            <a:r>
              <a:rPr b="0" lang="en-AU" sz="1000" spc="-1" strike="noStrike">
                <a:latin typeface="Arial"/>
              </a:rPr>
              <a:t>a</a:t>
            </a:r>
            <a:r>
              <a:rPr b="0" lang="en-AU" sz="1000" spc="-1" strike="noStrike">
                <a:latin typeface="Arial"/>
              </a:rPr>
              <a:t>n, </a:t>
            </a:r>
            <a:r>
              <a:rPr b="0" lang="en-AU" sz="1000" spc="-1" strike="noStrike">
                <a:latin typeface="Arial"/>
              </a:rPr>
              <a:t>e</a:t>
            </a:r>
            <a:r>
              <a:rPr b="0" lang="en-AU" sz="1000" spc="-1" strike="noStrike">
                <a:latin typeface="Arial"/>
              </a:rPr>
              <a:t>q</a:t>
            </a:r>
            <a:r>
              <a:rPr b="0" lang="en-AU" sz="1000" spc="-1" strike="noStrike">
                <a:latin typeface="Arial"/>
              </a:rPr>
              <a:t>u</a:t>
            </a:r>
            <a:r>
              <a:rPr b="0" lang="en-AU" sz="1000" spc="-1" strike="noStrike">
                <a:latin typeface="Arial"/>
              </a:rPr>
              <a:t>al </a:t>
            </a:r>
            <a:r>
              <a:rPr b="0" lang="en-AU" sz="1000" spc="-1" strike="noStrike">
                <a:latin typeface="Arial"/>
              </a:rPr>
              <a:t>to </a:t>
            </a:r>
            <a:r>
              <a:rPr b="0" lang="en-AU" sz="1000" spc="-1" strike="noStrike">
                <a:latin typeface="Arial"/>
              </a:rPr>
              <a:t>re</a:t>
            </a:r>
            <a:r>
              <a:rPr b="0" lang="en-AU" sz="1000" spc="-1" strike="noStrike">
                <a:latin typeface="Arial"/>
              </a:rPr>
              <a:t>p</a:t>
            </a:r>
            <a:r>
              <a:rPr b="0" lang="en-AU" sz="1000" spc="-1" strike="noStrike">
                <a:latin typeface="Arial"/>
              </a:rPr>
              <a:t>e</a:t>
            </a:r>
            <a:r>
              <a:rPr b="0" lang="en-AU" sz="1000" spc="-1" strike="noStrike">
                <a:latin typeface="Arial"/>
              </a:rPr>
              <a:t>at</a:t>
            </a:r>
            <a:r>
              <a:rPr b="0" lang="en-AU" sz="1000" spc="-1" strike="noStrike">
                <a:latin typeface="Arial"/>
              </a:rPr>
              <a:t>tri</a:t>
            </a:r>
            <a:r>
              <a:rPr b="0" lang="en-AU" sz="1000" spc="-1" strike="noStrike">
                <a:latin typeface="Arial"/>
              </a:rPr>
              <a:t>p</a:t>
            </a:r>
            <a:r>
              <a:rPr b="0" lang="en-AU" sz="1000" spc="-1" strike="noStrike">
                <a:latin typeface="Arial"/>
              </a:rPr>
              <a:t>s </a:t>
            </a:r>
            <a:r>
              <a:rPr b="0" lang="en-AU" sz="1000" spc="-1" strike="noStrike">
                <a:latin typeface="Arial"/>
              </a:rPr>
              <a:t>&gt; </a:t>
            </a:r>
            <a:r>
              <a:rPr b="0" lang="en-AU" sz="1000" spc="-1" strike="noStrike">
                <a:latin typeface="Arial"/>
              </a:rPr>
              <a:t>0</a:t>
            </a:r>
            <a:endParaRPr b="0" lang="en-AU" sz="1000" spc="-1" strike="noStrike">
              <a:latin typeface="Arial"/>
            </a:endParaRPr>
          </a:p>
          <a:p>
            <a:r>
              <a:rPr b="0" lang="en-AU" sz="1000" spc="-1" strike="noStrike">
                <a:latin typeface="Arial"/>
              </a:rPr>
              <a:t>of</a:t>
            </a:r>
            <a:r>
              <a:rPr b="0" lang="en-AU" sz="1000" spc="-1" strike="noStrike">
                <a:latin typeface="Arial"/>
              </a:rPr>
              <a:t>fe</a:t>
            </a:r>
            <a:r>
              <a:rPr b="0" lang="en-AU" sz="1000" spc="-1" strike="noStrike">
                <a:latin typeface="Arial"/>
              </a:rPr>
              <a:t>rd</a:t>
            </a:r>
            <a:r>
              <a:rPr b="0" lang="en-AU" sz="1000" spc="-1" strike="noStrike">
                <a:latin typeface="Arial"/>
              </a:rPr>
              <a:t>at</a:t>
            </a:r>
            <a:r>
              <a:rPr b="0" lang="en-AU" sz="1000" spc="-1" strike="noStrike">
                <a:latin typeface="Arial"/>
              </a:rPr>
              <a:t>e </a:t>
            </a:r>
            <a:r>
              <a:rPr b="0" lang="en-AU" sz="1000" spc="-1" strike="noStrike">
                <a:latin typeface="Arial"/>
              </a:rPr>
              <a:t>- </a:t>
            </a:r>
            <a:r>
              <a:rPr b="0" lang="en-AU" sz="1000" spc="-1" strike="noStrike">
                <a:latin typeface="Arial"/>
              </a:rPr>
              <a:t>T</a:t>
            </a:r>
            <a:r>
              <a:rPr b="0" lang="en-AU" sz="1000" spc="-1" strike="noStrike">
                <a:latin typeface="Arial"/>
              </a:rPr>
              <a:t>h</a:t>
            </a:r>
            <a:r>
              <a:rPr b="0" lang="en-AU" sz="1000" spc="-1" strike="noStrike">
                <a:latin typeface="Arial"/>
              </a:rPr>
              <a:t>e </a:t>
            </a:r>
            <a:r>
              <a:rPr b="0" lang="en-AU" sz="1000" spc="-1" strike="noStrike">
                <a:latin typeface="Arial"/>
              </a:rPr>
              <a:t>d</a:t>
            </a:r>
            <a:r>
              <a:rPr b="0" lang="en-AU" sz="1000" spc="-1" strike="noStrike">
                <a:latin typeface="Arial"/>
              </a:rPr>
              <a:t>at</a:t>
            </a:r>
            <a:r>
              <a:rPr b="0" lang="en-AU" sz="1000" spc="-1" strike="noStrike">
                <a:latin typeface="Arial"/>
              </a:rPr>
              <a:t>e </a:t>
            </a:r>
            <a:r>
              <a:rPr b="0" lang="en-AU" sz="1000" spc="-1" strike="noStrike">
                <a:latin typeface="Arial"/>
              </a:rPr>
              <a:t>a </a:t>
            </a:r>
            <a:r>
              <a:rPr b="0" lang="en-AU" sz="1000" spc="-1" strike="noStrike">
                <a:latin typeface="Arial"/>
              </a:rPr>
              <a:t>c</a:t>
            </a:r>
            <a:r>
              <a:rPr b="0" lang="en-AU" sz="1000" spc="-1" strike="noStrike">
                <a:latin typeface="Arial"/>
              </a:rPr>
              <a:t>u</a:t>
            </a:r>
            <a:r>
              <a:rPr b="0" lang="en-AU" sz="1000" spc="-1" strike="noStrike">
                <a:latin typeface="Arial"/>
              </a:rPr>
              <a:t>st</a:t>
            </a:r>
            <a:r>
              <a:rPr b="0" lang="en-AU" sz="1000" spc="-1" strike="noStrike">
                <a:latin typeface="Arial"/>
              </a:rPr>
              <a:t>o</a:t>
            </a:r>
            <a:r>
              <a:rPr b="0" lang="en-AU" sz="1000" spc="-1" strike="noStrike">
                <a:latin typeface="Arial"/>
              </a:rPr>
              <a:t>m</a:t>
            </a:r>
            <a:r>
              <a:rPr b="0" lang="en-AU" sz="1000" spc="-1" strike="noStrike">
                <a:latin typeface="Arial"/>
              </a:rPr>
              <a:t>er </a:t>
            </a:r>
            <a:r>
              <a:rPr b="0" lang="en-AU" sz="1000" spc="-1" strike="noStrike">
                <a:latin typeface="Arial"/>
              </a:rPr>
              <a:t>re</a:t>
            </a:r>
            <a:r>
              <a:rPr b="0" lang="en-AU" sz="1000" spc="-1" strike="noStrike">
                <a:latin typeface="Arial"/>
              </a:rPr>
              <a:t>c</a:t>
            </a:r>
            <a:r>
              <a:rPr b="0" lang="en-AU" sz="1000" spc="-1" strike="noStrike">
                <a:latin typeface="Arial"/>
              </a:rPr>
              <a:t>ei</a:t>
            </a:r>
            <a:r>
              <a:rPr b="0" lang="en-AU" sz="1000" spc="-1" strike="noStrike">
                <a:latin typeface="Arial"/>
              </a:rPr>
              <a:t>v</a:t>
            </a:r>
            <a:r>
              <a:rPr b="0" lang="en-AU" sz="1000" spc="-1" strike="noStrike">
                <a:latin typeface="Arial"/>
              </a:rPr>
              <a:t>e</a:t>
            </a:r>
            <a:r>
              <a:rPr b="0" lang="en-AU" sz="1000" spc="-1" strike="noStrike">
                <a:latin typeface="Arial"/>
              </a:rPr>
              <a:t>d </a:t>
            </a:r>
            <a:r>
              <a:rPr b="0" lang="en-AU" sz="1000" spc="-1" strike="noStrike">
                <a:latin typeface="Arial"/>
              </a:rPr>
              <a:t>th</a:t>
            </a:r>
            <a:r>
              <a:rPr b="0" lang="en-AU" sz="1000" spc="-1" strike="noStrike">
                <a:latin typeface="Arial"/>
              </a:rPr>
              <a:t>e </a:t>
            </a:r>
            <a:r>
              <a:rPr b="0" lang="en-AU" sz="1000" spc="-1" strike="noStrike">
                <a:latin typeface="Arial"/>
              </a:rPr>
              <a:t>of</a:t>
            </a:r>
            <a:r>
              <a:rPr b="0" lang="en-AU" sz="1000" spc="-1" strike="noStrike">
                <a:latin typeface="Arial"/>
              </a:rPr>
              <a:t>fe</a:t>
            </a:r>
            <a:r>
              <a:rPr b="0" lang="en-AU" sz="1000" spc="-1" strike="noStrike">
                <a:latin typeface="Arial"/>
              </a:rPr>
              <a:t>r</a:t>
            </a:r>
            <a:endParaRPr b="0" lang="en-AU" sz="1000" spc="-1" strike="noStrike">
              <a:latin typeface="Arial"/>
            </a:endParaRPr>
          </a:p>
          <a:p>
            <a:endParaRPr b="0" lang="en-AU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"/>
              </a:spcBef>
            </a:pPr>
            <a:r>
              <a:rPr b="1" lang="en-AU" sz="1000" spc="-1" strike="noStrike">
                <a:latin typeface="Arial"/>
              </a:rPr>
              <a:t>tr</a:t>
            </a:r>
            <a:r>
              <a:rPr b="1" lang="en-AU" sz="1000" spc="-1" strike="noStrike">
                <a:latin typeface="Arial"/>
              </a:rPr>
              <a:t>a</a:t>
            </a:r>
            <a:r>
              <a:rPr b="1" lang="en-AU" sz="1000" spc="-1" strike="noStrike">
                <a:latin typeface="Arial"/>
              </a:rPr>
              <a:t>n</a:t>
            </a:r>
            <a:r>
              <a:rPr b="1" lang="en-AU" sz="1000" spc="-1" strike="noStrike">
                <a:latin typeface="Arial"/>
              </a:rPr>
              <a:t>s</a:t>
            </a:r>
            <a:r>
              <a:rPr b="1" lang="en-AU" sz="1000" spc="-1" strike="noStrike">
                <a:latin typeface="Arial"/>
              </a:rPr>
              <a:t>a</a:t>
            </a:r>
            <a:r>
              <a:rPr b="1" lang="en-AU" sz="1000" spc="-1" strike="noStrike">
                <a:latin typeface="Arial"/>
              </a:rPr>
              <a:t>ct</a:t>
            </a:r>
            <a:r>
              <a:rPr b="1" lang="en-AU" sz="1000" spc="-1" strike="noStrike">
                <a:latin typeface="Arial"/>
              </a:rPr>
              <a:t>i</a:t>
            </a:r>
            <a:r>
              <a:rPr b="1" lang="en-AU" sz="1000" spc="-1" strike="noStrike">
                <a:latin typeface="Arial"/>
              </a:rPr>
              <a:t>o</a:t>
            </a:r>
            <a:r>
              <a:rPr b="1" lang="en-AU" sz="1000" spc="-1" strike="noStrike">
                <a:latin typeface="Arial"/>
              </a:rPr>
              <a:t>n</a:t>
            </a:r>
            <a:r>
              <a:rPr b="1" lang="en-AU" sz="1000" spc="-1" strike="noStrike">
                <a:latin typeface="Arial"/>
              </a:rPr>
              <a:t>s</a:t>
            </a:r>
            <a:endParaRPr b="0" lang="en-AU" sz="1000" spc="-1" strike="noStrike">
              <a:latin typeface="Arial"/>
              <a:ea typeface="AR PL SungtiL GB"/>
            </a:endParaRPr>
          </a:p>
          <a:p>
            <a:pPr>
              <a:lnSpc>
                <a:spcPct val="100000"/>
              </a:lnSpc>
              <a:spcBef>
                <a:spcPts val="142"/>
              </a:spcBef>
            </a:pPr>
            <a:r>
              <a:rPr b="0" lang="en-AU" sz="1000" spc="-1" strike="noStrike">
                <a:latin typeface="Arial"/>
              </a:rPr>
              <a:t>id</a:t>
            </a:r>
            <a:r>
              <a:rPr b="0" lang="en-AU" sz="1000" spc="-1" strike="noStrike">
                <a:latin typeface="Arial"/>
              </a:rPr>
              <a:t> - </a:t>
            </a:r>
            <a:r>
              <a:rPr b="0" lang="en-AU" sz="1000" spc="-1" strike="noStrike">
                <a:latin typeface="Arial"/>
              </a:rPr>
              <a:t>s</a:t>
            </a:r>
            <a:r>
              <a:rPr b="0" lang="en-AU" sz="1000" spc="-1" strike="noStrike">
                <a:latin typeface="Arial"/>
              </a:rPr>
              <a:t>e</a:t>
            </a:r>
            <a:r>
              <a:rPr b="0" lang="en-AU" sz="1000" spc="-1" strike="noStrike">
                <a:latin typeface="Arial"/>
              </a:rPr>
              <a:t>e </a:t>
            </a:r>
            <a:r>
              <a:rPr b="0" lang="en-AU" sz="1000" spc="-1" strike="noStrike">
                <a:latin typeface="Arial"/>
              </a:rPr>
              <a:t>a</a:t>
            </a:r>
            <a:r>
              <a:rPr b="0" lang="en-AU" sz="1000" spc="-1" strike="noStrike">
                <a:latin typeface="Arial"/>
              </a:rPr>
              <a:t>b</a:t>
            </a:r>
            <a:r>
              <a:rPr b="0" lang="en-AU" sz="1000" spc="-1" strike="noStrike">
                <a:latin typeface="Arial"/>
              </a:rPr>
              <a:t>o</a:t>
            </a:r>
            <a:r>
              <a:rPr b="0" lang="en-AU" sz="1000" spc="-1" strike="noStrike">
                <a:latin typeface="Arial"/>
              </a:rPr>
              <a:t>v</a:t>
            </a:r>
            <a:r>
              <a:rPr b="0" lang="en-AU" sz="1000" spc="-1" strike="noStrike">
                <a:latin typeface="Arial"/>
              </a:rPr>
              <a:t>e</a:t>
            </a:r>
            <a:endParaRPr b="0" lang="en-AU" sz="1000" spc="-1" strike="noStrike">
              <a:latin typeface="Arial"/>
              <a:ea typeface="AR PL SungtiL GB"/>
            </a:endParaRPr>
          </a:p>
          <a:p>
            <a:pPr>
              <a:lnSpc>
                <a:spcPct val="100000"/>
              </a:lnSpc>
              <a:spcBef>
                <a:spcPts val="142"/>
              </a:spcBef>
            </a:pPr>
            <a:r>
              <a:rPr b="0" lang="en-AU" sz="1000" spc="-1" strike="noStrike">
                <a:latin typeface="Arial"/>
              </a:rPr>
              <a:t>c</a:t>
            </a:r>
            <a:r>
              <a:rPr b="0" lang="en-AU" sz="1000" spc="-1" strike="noStrike">
                <a:latin typeface="Arial"/>
              </a:rPr>
              <a:t>h</a:t>
            </a:r>
            <a:r>
              <a:rPr b="0" lang="en-AU" sz="1000" spc="-1" strike="noStrike">
                <a:latin typeface="Arial"/>
              </a:rPr>
              <a:t>ai</a:t>
            </a:r>
            <a:r>
              <a:rPr b="0" lang="en-AU" sz="1000" spc="-1" strike="noStrike">
                <a:latin typeface="Arial"/>
              </a:rPr>
              <a:t>n </a:t>
            </a:r>
            <a:r>
              <a:rPr b="0" lang="en-AU" sz="1000" spc="-1" strike="noStrike">
                <a:latin typeface="Arial"/>
              </a:rPr>
              <a:t>- </a:t>
            </a:r>
            <a:r>
              <a:rPr b="0" lang="en-AU" sz="1000" spc="-1" strike="noStrike">
                <a:latin typeface="Arial"/>
              </a:rPr>
              <a:t>s</a:t>
            </a:r>
            <a:r>
              <a:rPr b="0" lang="en-AU" sz="1000" spc="-1" strike="noStrike">
                <a:latin typeface="Arial"/>
              </a:rPr>
              <a:t>e</a:t>
            </a:r>
            <a:r>
              <a:rPr b="0" lang="en-AU" sz="1000" spc="-1" strike="noStrike">
                <a:latin typeface="Arial"/>
              </a:rPr>
              <a:t>e </a:t>
            </a:r>
            <a:r>
              <a:rPr b="0" lang="en-AU" sz="1000" spc="-1" strike="noStrike">
                <a:latin typeface="Arial"/>
              </a:rPr>
              <a:t>a</a:t>
            </a:r>
            <a:r>
              <a:rPr b="0" lang="en-AU" sz="1000" spc="-1" strike="noStrike">
                <a:latin typeface="Arial"/>
              </a:rPr>
              <a:t>b</a:t>
            </a:r>
            <a:r>
              <a:rPr b="0" lang="en-AU" sz="1000" spc="-1" strike="noStrike">
                <a:latin typeface="Arial"/>
              </a:rPr>
              <a:t>o</a:t>
            </a:r>
            <a:r>
              <a:rPr b="0" lang="en-AU" sz="1000" spc="-1" strike="noStrike">
                <a:latin typeface="Arial"/>
              </a:rPr>
              <a:t>v</a:t>
            </a:r>
            <a:r>
              <a:rPr b="0" lang="en-AU" sz="1000" spc="-1" strike="noStrike">
                <a:latin typeface="Arial"/>
              </a:rPr>
              <a:t>e</a:t>
            </a:r>
            <a:endParaRPr b="0" lang="en-AU" sz="1000" spc="-1" strike="noStrike">
              <a:latin typeface="Arial"/>
              <a:ea typeface="AR PL SungtiL GB"/>
            </a:endParaRPr>
          </a:p>
          <a:p>
            <a:pPr>
              <a:lnSpc>
                <a:spcPct val="100000"/>
              </a:lnSpc>
              <a:spcBef>
                <a:spcPts val="142"/>
              </a:spcBef>
            </a:pPr>
            <a:r>
              <a:rPr b="0" lang="en-AU" sz="1000" spc="-1" strike="noStrike">
                <a:latin typeface="Arial"/>
              </a:rPr>
              <a:t>d</a:t>
            </a:r>
            <a:r>
              <a:rPr b="0" lang="en-AU" sz="1000" spc="-1" strike="noStrike">
                <a:latin typeface="Arial"/>
              </a:rPr>
              <a:t>e</a:t>
            </a:r>
            <a:r>
              <a:rPr b="0" lang="en-AU" sz="1000" spc="-1" strike="noStrike">
                <a:latin typeface="Arial"/>
              </a:rPr>
              <a:t>pt</a:t>
            </a:r>
            <a:r>
              <a:rPr b="0" lang="en-AU" sz="1000" spc="-1" strike="noStrike">
                <a:latin typeface="Arial"/>
              </a:rPr>
              <a:t> - </a:t>
            </a:r>
            <a:r>
              <a:rPr b="0" lang="en-AU" sz="1000" spc="-1" strike="noStrike">
                <a:latin typeface="Arial"/>
              </a:rPr>
              <a:t>A</a:t>
            </a:r>
            <a:r>
              <a:rPr b="0" lang="en-AU" sz="1000" spc="-1" strike="noStrike">
                <a:latin typeface="Arial"/>
              </a:rPr>
              <a:t>n </a:t>
            </a:r>
            <a:r>
              <a:rPr b="0" lang="en-AU" sz="1000" spc="-1" strike="noStrike">
                <a:latin typeface="Arial"/>
              </a:rPr>
              <a:t>a</a:t>
            </a:r>
            <a:r>
              <a:rPr b="0" lang="en-AU" sz="1000" spc="-1" strike="noStrike">
                <a:latin typeface="Arial"/>
              </a:rPr>
              <a:t>g</a:t>
            </a:r>
            <a:r>
              <a:rPr b="0" lang="en-AU" sz="1000" spc="-1" strike="noStrike">
                <a:latin typeface="Arial"/>
              </a:rPr>
              <a:t>gr</a:t>
            </a:r>
            <a:r>
              <a:rPr b="0" lang="en-AU" sz="1000" spc="-1" strike="noStrike">
                <a:latin typeface="Arial"/>
              </a:rPr>
              <a:t>e</a:t>
            </a:r>
            <a:r>
              <a:rPr b="0" lang="en-AU" sz="1000" spc="-1" strike="noStrike">
                <a:latin typeface="Arial"/>
              </a:rPr>
              <a:t>g</a:t>
            </a:r>
            <a:r>
              <a:rPr b="0" lang="en-AU" sz="1000" spc="-1" strike="noStrike">
                <a:latin typeface="Arial"/>
              </a:rPr>
              <a:t>at</a:t>
            </a:r>
            <a:r>
              <a:rPr b="0" lang="en-AU" sz="1000" spc="-1" strike="noStrike">
                <a:latin typeface="Arial"/>
              </a:rPr>
              <a:t>e </a:t>
            </a:r>
            <a:r>
              <a:rPr b="0" lang="en-AU" sz="1000" spc="-1" strike="noStrike">
                <a:latin typeface="Arial"/>
              </a:rPr>
              <a:t>gr</a:t>
            </a:r>
            <a:r>
              <a:rPr b="0" lang="en-AU" sz="1000" spc="-1" strike="noStrike">
                <a:latin typeface="Arial"/>
              </a:rPr>
              <a:t>o</a:t>
            </a:r>
            <a:r>
              <a:rPr b="0" lang="en-AU" sz="1000" spc="-1" strike="noStrike">
                <a:latin typeface="Arial"/>
              </a:rPr>
              <a:t>u</a:t>
            </a:r>
            <a:r>
              <a:rPr b="0" lang="en-AU" sz="1000" spc="-1" strike="noStrike">
                <a:latin typeface="Arial"/>
              </a:rPr>
              <a:t>pi</a:t>
            </a:r>
            <a:r>
              <a:rPr b="0" lang="en-AU" sz="1000" spc="-1" strike="noStrike">
                <a:latin typeface="Arial"/>
              </a:rPr>
              <a:t>n</a:t>
            </a:r>
            <a:r>
              <a:rPr b="0" lang="en-AU" sz="1000" spc="-1" strike="noStrike">
                <a:latin typeface="Arial"/>
              </a:rPr>
              <a:t>g </a:t>
            </a:r>
            <a:r>
              <a:rPr b="0" lang="en-AU" sz="1000" spc="-1" strike="noStrike">
                <a:latin typeface="Arial"/>
              </a:rPr>
              <a:t>of </a:t>
            </a:r>
            <a:r>
              <a:rPr b="0" lang="en-AU" sz="1000" spc="-1" strike="noStrike">
                <a:latin typeface="Arial"/>
              </a:rPr>
              <a:t>th</a:t>
            </a:r>
            <a:r>
              <a:rPr b="0" lang="en-AU" sz="1000" spc="-1" strike="noStrike">
                <a:latin typeface="Arial"/>
              </a:rPr>
              <a:t>e </a:t>
            </a:r>
            <a:r>
              <a:rPr b="0" lang="en-AU" sz="1000" spc="-1" strike="noStrike">
                <a:latin typeface="Arial"/>
              </a:rPr>
              <a:t>C</a:t>
            </a:r>
            <a:r>
              <a:rPr b="0" lang="en-AU" sz="1000" spc="-1" strike="noStrike">
                <a:latin typeface="Arial"/>
              </a:rPr>
              <a:t>at</a:t>
            </a:r>
            <a:r>
              <a:rPr b="0" lang="en-AU" sz="1000" spc="-1" strike="noStrike">
                <a:latin typeface="Arial"/>
              </a:rPr>
              <a:t>e</a:t>
            </a:r>
            <a:r>
              <a:rPr b="0" lang="en-AU" sz="1000" spc="-1" strike="noStrike">
                <a:latin typeface="Arial"/>
              </a:rPr>
              <a:t>g</a:t>
            </a:r>
            <a:r>
              <a:rPr b="0" lang="en-AU" sz="1000" spc="-1" strike="noStrike">
                <a:latin typeface="Arial"/>
              </a:rPr>
              <a:t>or</a:t>
            </a:r>
            <a:r>
              <a:rPr b="0" lang="en-AU" sz="1000" spc="-1" strike="noStrike">
                <a:latin typeface="Arial"/>
              </a:rPr>
              <a:t>y </a:t>
            </a:r>
            <a:r>
              <a:rPr b="0" lang="en-AU" sz="1000" spc="-1" strike="noStrike">
                <a:latin typeface="Arial"/>
              </a:rPr>
              <a:t>(e</a:t>
            </a:r>
            <a:r>
              <a:rPr b="0" lang="en-AU" sz="1000" spc="-1" strike="noStrike">
                <a:latin typeface="Arial"/>
              </a:rPr>
              <a:t>.g</a:t>
            </a:r>
            <a:r>
              <a:rPr b="0" lang="en-AU" sz="1000" spc="-1" strike="noStrike">
                <a:latin typeface="Arial"/>
              </a:rPr>
              <a:t>. </a:t>
            </a:r>
            <a:r>
              <a:rPr b="0" lang="en-AU" sz="1000" spc="-1" strike="noStrike">
                <a:latin typeface="Arial"/>
              </a:rPr>
              <a:t>w</a:t>
            </a:r>
            <a:r>
              <a:rPr b="0" lang="en-AU" sz="1000" spc="-1" strike="noStrike">
                <a:latin typeface="Arial"/>
              </a:rPr>
              <a:t>at</a:t>
            </a:r>
            <a:r>
              <a:rPr b="0" lang="en-AU" sz="1000" spc="-1" strike="noStrike">
                <a:latin typeface="Arial"/>
              </a:rPr>
              <a:t>er</a:t>
            </a:r>
            <a:r>
              <a:rPr b="0" lang="en-AU" sz="1000" spc="-1" strike="noStrike">
                <a:latin typeface="Arial"/>
              </a:rPr>
              <a:t>)</a:t>
            </a:r>
            <a:endParaRPr b="0" lang="en-AU" sz="1000" spc="-1" strike="noStrike">
              <a:latin typeface="Arial"/>
              <a:ea typeface="AR PL SungtiL GB"/>
            </a:endParaRPr>
          </a:p>
          <a:p>
            <a:pPr>
              <a:lnSpc>
                <a:spcPct val="100000"/>
              </a:lnSpc>
              <a:spcBef>
                <a:spcPts val="142"/>
              </a:spcBef>
            </a:pPr>
            <a:r>
              <a:rPr b="0" lang="en-AU" sz="1000" spc="-1" strike="noStrike">
                <a:latin typeface="Arial"/>
              </a:rPr>
              <a:t>c</a:t>
            </a:r>
            <a:r>
              <a:rPr b="0" lang="en-AU" sz="1000" spc="-1" strike="noStrike">
                <a:latin typeface="Arial"/>
              </a:rPr>
              <a:t>at</a:t>
            </a:r>
            <a:r>
              <a:rPr b="0" lang="en-AU" sz="1000" spc="-1" strike="noStrike">
                <a:latin typeface="Arial"/>
              </a:rPr>
              <a:t>e</a:t>
            </a:r>
            <a:r>
              <a:rPr b="0" lang="en-AU" sz="1000" spc="-1" strike="noStrike">
                <a:latin typeface="Arial"/>
              </a:rPr>
              <a:t>g</a:t>
            </a:r>
            <a:r>
              <a:rPr b="0" lang="en-AU" sz="1000" spc="-1" strike="noStrike">
                <a:latin typeface="Arial"/>
              </a:rPr>
              <a:t>or</a:t>
            </a:r>
            <a:r>
              <a:rPr b="0" lang="en-AU" sz="1000" spc="-1" strike="noStrike">
                <a:latin typeface="Arial"/>
              </a:rPr>
              <a:t>y </a:t>
            </a:r>
            <a:r>
              <a:rPr b="0" lang="en-AU" sz="1000" spc="-1" strike="noStrike">
                <a:latin typeface="Arial"/>
              </a:rPr>
              <a:t>- </a:t>
            </a:r>
            <a:r>
              <a:rPr b="0" lang="en-AU" sz="1000" spc="-1" strike="noStrike">
                <a:latin typeface="Arial"/>
              </a:rPr>
              <a:t>T</a:t>
            </a:r>
            <a:r>
              <a:rPr b="0" lang="en-AU" sz="1000" spc="-1" strike="noStrike">
                <a:latin typeface="Arial"/>
              </a:rPr>
              <a:t>h</a:t>
            </a:r>
            <a:r>
              <a:rPr b="0" lang="en-AU" sz="1000" spc="-1" strike="noStrike">
                <a:latin typeface="Arial"/>
              </a:rPr>
              <a:t>e </a:t>
            </a:r>
            <a:r>
              <a:rPr b="0" lang="en-AU" sz="1000" spc="-1" strike="noStrike">
                <a:latin typeface="Arial"/>
              </a:rPr>
              <a:t>pr</a:t>
            </a:r>
            <a:r>
              <a:rPr b="0" lang="en-AU" sz="1000" spc="-1" strike="noStrike">
                <a:latin typeface="Arial"/>
              </a:rPr>
              <a:t>o</a:t>
            </a:r>
            <a:r>
              <a:rPr b="0" lang="en-AU" sz="1000" spc="-1" strike="noStrike">
                <a:latin typeface="Arial"/>
              </a:rPr>
              <a:t>d</a:t>
            </a:r>
            <a:r>
              <a:rPr b="0" lang="en-AU" sz="1000" spc="-1" strike="noStrike">
                <a:latin typeface="Arial"/>
              </a:rPr>
              <a:t>u</a:t>
            </a:r>
            <a:r>
              <a:rPr b="0" lang="en-AU" sz="1000" spc="-1" strike="noStrike">
                <a:latin typeface="Arial"/>
              </a:rPr>
              <a:t>ct </a:t>
            </a:r>
            <a:r>
              <a:rPr b="0" lang="en-AU" sz="1000" spc="-1" strike="noStrike">
                <a:latin typeface="Arial"/>
              </a:rPr>
              <a:t>c</a:t>
            </a:r>
            <a:r>
              <a:rPr b="0" lang="en-AU" sz="1000" spc="-1" strike="noStrike">
                <a:latin typeface="Arial"/>
              </a:rPr>
              <a:t>at</a:t>
            </a:r>
            <a:r>
              <a:rPr b="0" lang="en-AU" sz="1000" spc="-1" strike="noStrike">
                <a:latin typeface="Arial"/>
              </a:rPr>
              <a:t>e</a:t>
            </a:r>
            <a:r>
              <a:rPr b="0" lang="en-AU" sz="1000" spc="-1" strike="noStrike">
                <a:latin typeface="Arial"/>
              </a:rPr>
              <a:t>g</a:t>
            </a:r>
            <a:r>
              <a:rPr b="0" lang="en-AU" sz="1000" spc="-1" strike="noStrike">
                <a:latin typeface="Arial"/>
              </a:rPr>
              <a:t>or</a:t>
            </a:r>
            <a:r>
              <a:rPr b="0" lang="en-AU" sz="1000" spc="-1" strike="noStrike">
                <a:latin typeface="Arial"/>
              </a:rPr>
              <a:t>y </a:t>
            </a:r>
            <a:r>
              <a:rPr b="0" lang="en-AU" sz="1000" spc="-1" strike="noStrike">
                <a:latin typeface="Arial"/>
              </a:rPr>
              <a:t>(e</a:t>
            </a:r>
            <a:r>
              <a:rPr b="0" lang="en-AU" sz="1000" spc="-1" strike="noStrike">
                <a:latin typeface="Arial"/>
              </a:rPr>
              <a:t>.g</a:t>
            </a:r>
            <a:r>
              <a:rPr b="0" lang="en-AU" sz="1000" spc="-1" strike="noStrike">
                <a:latin typeface="Arial"/>
              </a:rPr>
              <a:t>. </a:t>
            </a:r>
            <a:r>
              <a:rPr b="0" lang="en-AU" sz="1000" spc="-1" strike="noStrike">
                <a:latin typeface="Arial"/>
              </a:rPr>
              <a:t>s</a:t>
            </a:r>
            <a:r>
              <a:rPr b="0" lang="en-AU" sz="1000" spc="-1" strike="noStrike">
                <a:latin typeface="Arial"/>
              </a:rPr>
              <a:t>p</a:t>
            </a:r>
            <a:r>
              <a:rPr b="0" lang="en-AU" sz="1000" spc="-1" strike="noStrike">
                <a:latin typeface="Arial"/>
              </a:rPr>
              <a:t>ar</a:t>
            </a:r>
            <a:r>
              <a:rPr b="0" lang="en-AU" sz="1000" spc="-1" strike="noStrike">
                <a:latin typeface="Arial"/>
              </a:rPr>
              <a:t>kl</a:t>
            </a:r>
            <a:r>
              <a:rPr b="0" lang="en-AU" sz="1000" spc="-1" strike="noStrike">
                <a:latin typeface="Arial"/>
              </a:rPr>
              <a:t>in</a:t>
            </a:r>
            <a:r>
              <a:rPr b="0" lang="en-AU" sz="1000" spc="-1" strike="noStrike">
                <a:latin typeface="Arial"/>
              </a:rPr>
              <a:t>g </a:t>
            </a:r>
            <a:r>
              <a:rPr b="0" lang="en-AU" sz="1000" spc="-1" strike="noStrike">
                <a:latin typeface="Arial"/>
              </a:rPr>
              <a:t>w</a:t>
            </a:r>
            <a:r>
              <a:rPr b="0" lang="en-AU" sz="1000" spc="-1" strike="noStrike">
                <a:latin typeface="Arial"/>
              </a:rPr>
              <a:t>at</a:t>
            </a:r>
            <a:r>
              <a:rPr b="0" lang="en-AU" sz="1000" spc="-1" strike="noStrike">
                <a:latin typeface="Arial"/>
              </a:rPr>
              <a:t>er</a:t>
            </a:r>
            <a:r>
              <a:rPr b="0" lang="en-AU" sz="1000" spc="-1" strike="noStrike">
                <a:latin typeface="Arial"/>
              </a:rPr>
              <a:t>)</a:t>
            </a:r>
            <a:endParaRPr b="0" lang="en-AU" sz="1000" spc="-1" strike="noStrike">
              <a:latin typeface="Arial"/>
              <a:ea typeface="AR PL SungtiL GB"/>
            </a:endParaRPr>
          </a:p>
          <a:p>
            <a:pPr>
              <a:lnSpc>
                <a:spcPct val="100000"/>
              </a:lnSpc>
              <a:spcBef>
                <a:spcPts val="142"/>
              </a:spcBef>
            </a:pPr>
            <a:r>
              <a:rPr b="0" lang="en-AU" sz="1000" spc="-1" strike="noStrike">
                <a:latin typeface="Arial"/>
              </a:rPr>
              <a:t>c</a:t>
            </a:r>
            <a:r>
              <a:rPr b="0" lang="en-AU" sz="1000" spc="-1" strike="noStrike">
                <a:latin typeface="Arial"/>
              </a:rPr>
              <a:t>o</a:t>
            </a:r>
            <a:r>
              <a:rPr b="0" lang="en-AU" sz="1000" spc="-1" strike="noStrike">
                <a:latin typeface="Arial"/>
              </a:rPr>
              <a:t>m</a:t>
            </a:r>
            <a:r>
              <a:rPr b="0" lang="en-AU" sz="1000" spc="-1" strike="noStrike">
                <a:latin typeface="Arial"/>
              </a:rPr>
              <a:t>p</a:t>
            </a:r>
            <a:r>
              <a:rPr b="0" lang="en-AU" sz="1000" spc="-1" strike="noStrike">
                <a:latin typeface="Arial"/>
              </a:rPr>
              <a:t>a</a:t>
            </a:r>
            <a:r>
              <a:rPr b="0" lang="en-AU" sz="1000" spc="-1" strike="noStrike">
                <a:latin typeface="Arial"/>
              </a:rPr>
              <a:t>n</a:t>
            </a:r>
            <a:r>
              <a:rPr b="0" lang="en-AU" sz="1000" spc="-1" strike="noStrike">
                <a:latin typeface="Arial"/>
              </a:rPr>
              <a:t>y </a:t>
            </a:r>
            <a:r>
              <a:rPr b="0" lang="en-AU" sz="1000" spc="-1" strike="noStrike">
                <a:latin typeface="Arial"/>
              </a:rPr>
              <a:t>- </a:t>
            </a:r>
            <a:r>
              <a:rPr b="0" lang="en-AU" sz="1000" spc="-1" strike="noStrike">
                <a:latin typeface="Arial"/>
              </a:rPr>
              <a:t>A</a:t>
            </a:r>
            <a:r>
              <a:rPr b="0" lang="en-AU" sz="1000" spc="-1" strike="noStrike">
                <a:latin typeface="Arial"/>
              </a:rPr>
              <a:t>n </a:t>
            </a:r>
            <a:r>
              <a:rPr b="0" lang="en-AU" sz="1000" spc="-1" strike="noStrike">
                <a:latin typeface="Arial"/>
              </a:rPr>
              <a:t>id </a:t>
            </a:r>
            <a:r>
              <a:rPr b="0" lang="en-AU" sz="1000" spc="-1" strike="noStrike">
                <a:latin typeface="Arial"/>
              </a:rPr>
              <a:t>of </a:t>
            </a:r>
            <a:r>
              <a:rPr b="0" lang="en-AU" sz="1000" spc="-1" strike="noStrike">
                <a:latin typeface="Arial"/>
              </a:rPr>
              <a:t>th</a:t>
            </a:r>
            <a:r>
              <a:rPr b="0" lang="en-AU" sz="1000" spc="-1" strike="noStrike">
                <a:latin typeface="Arial"/>
              </a:rPr>
              <a:t>e </a:t>
            </a:r>
            <a:r>
              <a:rPr b="0" lang="en-AU" sz="1000" spc="-1" strike="noStrike">
                <a:latin typeface="Arial"/>
              </a:rPr>
              <a:t>c</a:t>
            </a:r>
            <a:r>
              <a:rPr b="0" lang="en-AU" sz="1000" spc="-1" strike="noStrike">
                <a:latin typeface="Arial"/>
              </a:rPr>
              <a:t>o</a:t>
            </a:r>
            <a:r>
              <a:rPr b="0" lang="en-AU" sz="1000" spc="-1" strike="noStrike">
                <a:latin typeface="Arial"/>
              </a:rPr>
              <a:t>m</a:t>
            </a:r>
            <a:r>
              <a:rPr b="0" lang="en-AU" sz="1000" spc="-1" strike="noStrike">
                <a:latin typeface="Arial"/>
              </a:rPr>
              <a:t>p</a:t>
            </a:r>
            <a:r>
              <a:rPr b="0" lang="en-AU" sz="1000" spc="-1" strike="noStrike">
                <a:latin typeface="Arial"/>
              </a:rPr>
              <a:t>a</a:t>
            </a:r>
            <a:r>
              <a:rPr b="0" lang="en-AU" sz="1000" spc="-1" strike="noStrike">
                <a:latin typeface="Arial"/>
              </a:rPr>
              <a:t>n</a:t>
            </a:r>
            <a:r>
              <a:rPr b="0" lang="en-AU" sz="1000" spc="-1" strike="noStrike">
                <a:latin typeface="Arial"/>
              </a:rPr>
              <a:t>y </a:t>
            </a:r>
            <a:r>
              <a:rPr b="0" lang="en-AU" sz="1000" spc="-1" strike="noStrike">
                <a:latin typeface="Arial"/>
              </a:rPr>
              <a:t>th</a:t>
            </a:r>
            <a:r>
              <a:rPr b="0" lang="en-AU" sz="1000" spc="-1" strike="noStrike">
                <a:latin typeface="Arial"/>
              </a:rPr>
              <a:t>at </a:t>
            </a:r>
            <a:r>
              <a:rPr b="0" lang="en-AU" sz="1000" spc="-1" strike="noStrike">
                <a:latin typeface="Arial"/>
              </a:rPr>
              <a:t>s</a:t>
            </a:r>
            <a:r>
              <a:rPr b="0" lang="en-AU" sz="1000" spc="-1" strike="noStrike">
                <a:latin typeface="Arial"/>
              </a:rPr>
              <a:t>el</a:t>
            </a:r>
            <a:r>
              <a:rPr b="0" lang="en-AU" sz="1000" spc="-1" strike="noStrike">
                <a:latin typeface="Arial"/>
              </a:rPr>
              <a:t>ls </a:t>
            </a:r>
            <a:r>
              <a:rPr b="0" lang="en-AU" sz="1000" spc="-1" strike="noStrike">
                <a:latin typeface="Arial"/>
              </a:rPr>
              <a:t>th</a:t>
            </a:r>
            <a:r>
              <a:rPr b="0" lang="en-AU" sz="1000" spc="-1" strike="noStrike">
                <a:latin typeface="Arial"/>
              </a:rPr>
              <a:t>e </a:t>
            </a:r>
            <a:r>
              <a:rPr b="0" lang="en-AU" sz="1000" spc="-1" strike="noStrike">
                <a:latin typeface="Arial"/>
              </a:rPr>
              <a:t>it</a:t>
            </a:r>
            <a:r>
              <a:rPr b="0" lang="en-AU" sz="1000" spc="-1" strike="noStrike">
                <a:latin typeface="Arial"/>
              </a:rPr>
              <a:t>e</a:t>
            </a:r>
            <a:r>
              <a:rPr b="0" lang="en-AU" sz="1000" spc="-1" strike="noStrike">
                <a:latin typeface="Arial"/>
              </a:rPr>
              <a:t>m</a:t>
            </a:r>
            <a:endParaRPr b="0" lang="en-AU" sz="1000" spc="-1" strike="noStrike">
              <a:latin typeface="Arial"/>
              <a:ea typeface="AR PL SungtiL GB"/>
            </a:endParaRPr>
          </a:p>
          <a:p>
            <a:pPr>
              <a:lnSpc>
                <a:spcPct val="100000"/>
              </a:lnSpc>
              <a:spcBef>
                <a:spcPts val="142"/>
              </a:spcBef>
            </a:pPr>
            <a:r>
              <a:rPr b="0" lang="en-AU" sz="1000" spc="-1" strike="noStrike">
                <a:latin typeface="Arial"/>
              </a:rPr>
              <a:t>br</a:t>
            </a:r>
            <a:r>
              <a:rPr b="0" lang="en-AU" sz="1000" spc="-1" strike="noStrike">
                <a:latin typeface="Arial"/>
              </a:rPr>
              <a:t>a</a:t>
            </a:r>
            <a:r>
              <a:rPr b="0" lang="en-AU" sz="1000" spc="-1" strike="noStrike">
                <a:latin typeface="Arial"/>
              </a:rPr>
              <a:t>n</a:t>
            </a:r>
            <a:r>
              <a:rPr b="0" lang="en-AU" sz="1000" spc="-1" strike="noStrike">
                <a:latin typeface="Arial"/>
              </a:rPr>
              <a:t>d </a:t>
            </a:r>
            <a:r>
              <a:rPr b="0" lang="en-AU" sz="1000" spc="-1" strike="noStrike">
                <a:latin typeface="Arial"/>
              </a:rPr>
              <a:t>- </a:t>
            </a:r>
            <a:r>
              <a:rPr b="0" lang="en-AU" sz="1000" spc="-1" strike="noStrike">
                <a:latin typeface="Arial"/>
              </a:rPr>
              <a:t>A</a:t>
            </a:r>
            <a:r>
              <a:rPr b="0" lang="en-AU" sz="1000" spc="-1" strike="noStrike">
                <a:latin typeface="Arial"/>
              </a:rPr>
              <a:t>n </a:t>
            </a:r>
            <a:r>
              <a:rPr b="0" lang="en-AU" sz="1000" spc="-1" strike="noStrike">
                <a:latin typeface="Arial"/>
              </a:rPr>
              <a:t>id </a:t>
            </a:r>
            <a:r>
              <a:rPr b="0" lang="en-AU" sz="1000" spc="-1" strike="noStrike">
                <a:latin typeface="Arial"/>
              </a:rPr>
              <a:t>of </a:t>
            </a:r>
            <a:r>
              <a:rPr b="0" lang="en-AU" sz="1000" spc="-1" strike="noStrike">
                <a:latin typeface="Arial"/>
              </a:rPr>
              <a:t>th</a:t>
            </a:r>
            <a:r>
              <a:rPr b="0" lang="en-AU" sz="1000" spc="-1" strike="noStrike">
                <a:latin typeface="Arial"/>
              </a:rPr>
              <a:t>e </a:t>
            </a:r>
            <a:r>
              <a:rPr b="0" lang="en-AU" sz="1000" spc="-1" strike="noStrike">
                <a:latin typeface="Arial"/>
              </a:rPr>
              <a:t>br</a:t>
            </a:r>
            <a:r>
              <a:rPr b="0" lang="en-AU" sz="1000" spc="-1" strike="noStrike">
                <a:latin typeface="Arial"/>
              </a:rPr>
              <a:t>a</a:t>
            </a:r>
            <a:r>
              <a:rPr b="0" lang="en-AU" sz="1000" spc="-1" strike="noStrike">
                <a:latin typeface="Arial"/>
              </a:rPr>
              <a:t>n</a:t>
            </a:r>
            <a:r>
              <a:rPr b="0" lang="en-AU" sz="1000" spc="-1" strike="noStrike">
                <a:latin typeface="Arial"/>
              </a:rPr>
              <a:t>d </a:t>
            </a:r>
            <a:r>
              <a:rPr b="0" lang="en-AU" sz="1000" spc="-1" strike="noStrike">
                <a:latin typeface="Arial"/>
              </a:rPr>
              <a:t>to </a:t>
            </a:r>
            <a:r>
              <a:rPr b="0" lang="en-AU" sz="1000" spc="-1" strike="noStrike">
                <a:latin typeface="Arial"/>
              </a:rPr>
              <a:t>w</a:t>
            </a:r>
            <a:r>
              <a:rPr b="0" lang="en-AU" sz="1000" spc="-1" strike="noStrike">
                <a:latin typeface="Arial"/>
              </a:rPr>
              <a:t>hi</a:t>
            </a:r>
            <a:r>
              <a:rPr b="0" lang="en-AU" sz="1000" spc="-1" strike="noStrike">
                <a:latin typeface="Arial"/>
              </a:rPr>
              <a:t>c</a:t>
            </a:r>
            <a:r>
              <a:rPr b="0" lang="en-AU" sz="1000" spc="-1" strike="noStrike">
                <a:latin typeface="Arial"/>
              </a:rPr>
              <a:t>h </a:t>
            </a:r>
            <a:r>
              <a:rPr b="0" lang="en-AU" sz="1000" spc="-1" strike="noStrike">
                <a:latin typeface="Arial"/>
              </a:rPr>
              <a:t>th</a:t>
            </a:r>
            <a:r>
              <a:rPr b="0" lang="en-AU" sz="1000" spc="-1" strike="noStrike">
                <a:latin typeface="Arial"/>
              </a:rPr>
              <a:t>e </a:t>
            </a:r>
            <a:r>
              <a:rPr b="0" lang="en-AU" sz="1000" spc="-1" strike="noStrike">
                <a:latin typeface="Arial"/>
              </a:rPr>
              <a:t>it</a:t>
            </a:r>
            <a:r>
              <a:rPr b="0" lang="en-AU" sz="1000" spc="-1" strike="noStrike">
                <a:latin typeface="Arial"/>
              </a:rPr>
              <a:t>e</a:t>
            </a:r>
            <a:r>
              <a:rPr b="0" lang="en-AU" sz="1000" spc="-1" strike="noStrike">
                <a:latin typeface="Arial"/>
              </a:rPr>
              <a:t>m </a:t>
            </a:r>
            <a:r>
              <a:rPr b="0" lang="en-AU" sz="1000" spc="-1" strike="noStrike">
                <a:latin typeface="Arial"/>
              </a:rPr>
              <a:t>b</a:t>
            </a:r>
            <a:r>
              <a:rPr b="0" lang="en-AU" sz="1000" spc="-1" strike="noStrike">
                <a:latin typeface="Arial"/>
              </a:rPr>
              <a:t>el</a:t>
            </a:r>
            <a:r>
              <a:rPr b="0" lang="en-AU" sz="1000" spc="-1" strike="noStrike">
                <a:latin typeface="Arial"/>
              </a:rPr>
              <a:t>o</a:t>
            </a:r>
            <a:r>
              <a:rPr b="0" lang="en-AU" sz="1000" spc="-1" strike="noStrike">
                <a:latin typeface="Arial"/>
              </a:rPr>
              <a:t>n</a:t>
            </a:r>
            <a:r>
              <a:rPr b="0" lang="en-AU" sz="1000" spc="-1" strike="noStrike">
                <a:latin typeface="Arial"/>
              </a:rPr>
              <a:t>g</a:t>
            </a:r>
            <a:r>
              <a:rPr b="0" lang="en-AU" sz="1000" spc="-1" strike="noStrike">
                <a:latin typeface="Arial"/>
              </a:rPr>
              <a:t>s</a:t>
            </a:r>
            <a:endParaRPr b="0" lang="en-AU" sz="1000" spc="-1" strike="noStrike">
              <a:latin typeface="Arial"/>
              <a:ea typeface="AR PL SungtiL GB"/>
            </a:endParaRPr>
          </a:p>
          <a:p>
            <a:pPr>
              <a:lnSpc>
                <a:spcPct val="100000"/>
              </a:lnSpc>
              <a:spcBef>
                <a:spcPts val="142"/>
              </a:spcBef>
            </a:pPr>
            <a:r>
              <a:rPr b="0" lang="en-AU" sz="1000" spc="-1" strike="noStrike">
                <a:latin typeface="Arial"/>
              </a:rPr>
              <a:t>d</a:t>
            </a:r>
            <a:r>
              <a:rPr b="0" lang="en-AU" sz="1000" spc="-1" strike="noStrike">
                <a:latin typeface="Arial"/>
              </a:rPr>
              <a:t>at</a:t>
            </a:r>
            <a:r>
              <a:rPr b="0" lang="en-AU" sz="1000" spc="-1" strike="noStrike">
                <a:latin typeface="Arial"/>
              </a:rPr>
              <a:t>e </a:t>
            </a:r>
            <a:r>
              <a:rPr b="0" lang="en-AU" sz="1000" spc="-1" strike="noStrike">
                <a:latin typeface="Arial"/>
              </a:rPr>
              <a:t>- </a:t>
            </a:r>
            <a:r>
              <a:rPr b="0" lang="en-AU" sz="1000" spc="-1" strike="noStrike">
                <a:latin typeface="Arial"/>
              </a:rPr>
              <a:t>T</a:t>
            </a:r>
            <a:r>
              <a:rPr b="0" lang="en-AU" sz="1000" spc="-1" strike="noStrike">
                <a:latin typeface="Arial"/>
              </a:rPr>
              <a:t>h</a:t>
            </a:r>
            <a:r>
              <a:rPr b="0" lang="en-AU" sz="1000" spc="-1" strike="noStrike">
                <a:latin typeface="Arial"/>
              </a:rPr>
              <a:t>e </a:t>
            </a:r>
            <a:r>
              <a:rPr b="0" lang="en-AU" sz="1000" spc="-1" strike="noStrike">
                <a:latin typeface="Arial"/>
              </a:rPr>
              <a:t>d</a:t>
            </a:r>
            <a:r>
              <a:rPr b="0" lang="en-AU" sz="1000" spc="-1" strike="noStrike">
                <a:latin typeface="Arial"/>
              </a:rPr>
              <a:t>at</a:t>
            </a:r>
            <a:r>
              <a:rPr b="0" lang="en-AU" sz="1000" spc="-1" strike="noStrike">
                <a:latin typeface="Arial"/>
              </a:rPr>
              <a:t>e </a:t>
            </a:r>
            <a:r>
              <a:rPr b="0" lang="en-AU" sz="1000" spc="-1" strike="noStrike">
                <a:latin typeface="Arial"/>
              </a:rPr>
              <a:t>of </a:t>
            </a:r>
            <a:r>
              <a:rPr b="0" lang="en-AU" sz="1000" spc="-1" strike="noStrike">
                <a:latin typeface="Arial"/>
              </a:rPr>
              <a:t>p</a:t>
            </a:r>
            <a:r>
              <a:rPr b="0" lang="en-AU" sz="1000" spc="-1" strike="noStrike">
                <a:latin typeface="Arial"/>
              </a:rPr>
              <a:t>ur</a:t>
            </a:r>
            <a:r>
              <a:rPr b="0" lang="en-AU" sz="1000" spc="-1" strike="noStrike">
                <a:latin typeface="Arial"/>
              </a:rPr>
              <a:t>c</a:t>
            </a:r>
            <a:r>
              <a:rPr b="0" lang="en-AU" sz="1000" spc="-1" strike="noStrike">
                <a:latin typeface="Arial"/>
              </a:rPr>
              <a:t>h</a:t>
            </a:r>
            <a:r>
              <a:rPr b="0" lang="en-AU" sz="1000" spc="-1" strike="noStrike">
                <a:latin typeface="Arial"/>
              </a:rPr>
              <a:t>a</a:t>
            </a:r>
            <a:r>
              <a:rPr b="0" lang="en-AU" sz="1000" spc="-1" strike="noStrike">
                <a:latin typeface="Arial"/>
              </a:rPr>
              <a:t>s</a:t>
            </a:r>
            <a:r>
              <a:rPr b="0" lang="en-AU" sz="1000" spc="-1" strike="noStrike">
                <a:latin typeface="Arial"/>
              </a:rPr>
              <a:t>e</a:t>
            </a:r>
            <a:endParaRPr b="0" lang="en-AU" sz="1000" spc="-1" strike="noStrike">
              <a:latin typeface="Arial"/>
              <a:ea typeface="AR PL SungtiL GB"/>
            </a:endParaRPr>
          </a:p>
          <a:p>
            <a:pPr>
              <a:lnSpc>
                <a:spcPct val="100000"/>
              </a:lnSpc>
              <a:spcBef>
                <a:spcPts val="142"/>
              </a:spcBef>
            </a:pPr>
            <a:r>
              <a:rPr b="0" lang="en-AU" sz="1000" spc="-1" strike="noStrike">
                <a:latin typeface="Arial"/>
              </a:rPr>
              <a:t>pr</a:t>
            </a:r>
            <a:r>
              <a:rPr b="0" lang="en-AU" sz="1000" spc="-1" strike="noStrike">
                <a:latin typeface="Arial"/>
              </a:rPr>
              <a:t>o</a:t>
            </a:r>
            <a:r>
              <a:rPr b="0" lang="en-AU" sz="1000" spc="-1" strike="noStrike">
                <a:latin typeface="Arial"/>
              </a:rPr>
              <a:t>d</a:t>
            </a:r>
            <a:r>
              <a:rPr b="0" lang="en-AU" sz="1000" spc="-1" strike="noStrike">
                <a:latin typeface="Arial"/>
              </a:rPr>
              <a:t>u</a:t>
            </a:r>
            <a:r>
              <a:rPr b="0" lang="en-AU" sz="1000" spc="-1" strike="noStrike">
                <a:latin typeface="Arial"/>
              </a:rPr>
              <a:t>ct</a:t>
            </a:r>
            <a:r>
              <a:rPr b="0" lang="en-AU" sz="1000" spc="-1" strike="noStrike">
                <a:latin typeface="Arial"/>
              </a:rPr>
              <a:t>si</a:t>
            </a:r>
            <a:r>
              <a:rPr b="0" lang="en-AU" sz="1000" spc="-1" strike="noStrike">
                <a:latin typeface="Arial"/>
              </a:rPr>
              <a:t>z</a:t>
            </a:r>
            <a:r>
              <a:rPr b="0" lang="en-AU" sz="1000" spc="-1" strike="noStrike">
                <a:latin typeface="Arial"/>
              </a:rPr>
              <a:t>e </a:t>
            </a:r>
            <a:r>
              <a:rPr b="0" lang="en-AU" sz="1000" spc="-1" strike="noStrike">
                <a:latin typeface="Arial"/>
              </a:rPr>
              <a:t>- </a:t>
            </a:r>
            <a:r>
              <a:rPr b="0" lang="en-AU" sz="1000" spc="-1" strike="noStrike">
                <a:latin typeface="Arial"/>
              </a:rPr>
              <a:t>T</a:t>
            </a:r>
            <a:r>
              <a:rPr b="0" lang="en-AU" sz="1000" spc="-1" strike="noStrike">
                <a:latin typeface="Arial"/>
              </a:rPr>
              <a:t>h</a:t>
            </a:r>
            <a:r>
              <a:rPr b="0" lang="en-AU" sz="1000" spc="-1" strike="noStrike">
                <a:latin typeface="Arial"/>
              </a:rPr>
              <a:t>e </a:t>
            </a:r>
            <a:r>
              <a:rPr b="0" lang="en-AU" sz="1000" spc="-1" strike="noStrike">
                <a:latin typeface="Arial"/>
              </a:rPr>
              <a:t>a</a:t>
            </a:r>
            <a:r>
              <a:rPr b="0" lang="en-AU" sz="1000" spc="-1" strike="noStrike">
                <a:latin typeface="Arial"/>
              </a:rPr>
              <a:t>m</a:t>
            </a:r>
            <a:r>
              <a:rPr b="0" lang="en-AU" sz="1000" spc="-1" strike="noStrike">
                <a:latin typeface="Arial"/>
              </a:rPr>
              <a:t>o</a:t>
            </a:r>
            <a:r>
              <a:rPr b="0" lang="en-AU" sz="1000" spc="-1" strike="noStrike">
                <a:latin typeface="Arial"/>
              </a:rPr>
              <a:t>u</a:t>
            </a:r>
            <a:r>
              <a:rPr b="0" lang="en-AU" sz="1000" spc="-1" strike="noStrike">
                <a:latin typeface="Arial"/>
              </a:rPr>
              <a:t>nt </a:t>
            </a:r>
            <a:r>
              <a:rPr b="0" lang="en-AU" sz="1000" spc="-1" strike="noStrike">
                <a:latin typeface="Arial"/>
              </a:rPr>
              <a:t>of </a:t>
            </a:r>
            <a:r>
              <a:rPr b="0" lang="en-AU" sz="1000" spc="-1" strike="noStrike">
                <a:latin typeface="Arial"/>
              </a:rPr>
              <a:t>th</a:t>
            </a:r>
            <a:r>
              <a:rPr b="0" lang="en-AU" sz="1000" spc="-1" strike="noStrike">
                <a:latin typeface="Arial"/>
              </a:rPr>
              <a:t>e </a:t>
            </a:r>
            <a:r>
              <a:rPr b="0" lang="en-AU" sz="1000" spc="-1" strike="noStrike">
                <a:latin typeface="Arial"/>
              </a:rPr>
              <a:t>pr</a:t>
            </a:r>
            <a:r>
              <a:rPr b="0" lang="en-AU" sz="1000" spc="-1" strike="noStrike">
                <a:latin typeface="Arial"/>
              </a:rPr>
              <a:t>o</a:t>
            </a:r>
            <a:r>
              <a:rPr b="0" lang="en-AU" sz="1000" spc="-1" strike="noStrike">
                <a:latin typeface="Arial"/>
              </a:rPr>
              <a:t>d</a:t>
            </a:r>
            <a:r>
              <a:rPr b="0" lang="en-AU" sz="1000" spc="-1" strike="noStrike">
                <a:latin typeface="Arial"/>
              </a:rPr>
              <a:t>u</a:t>
            </a:r>
            <a:r>
              <a:rPr b="0" lang="en-AU" sz="1000" spc="-1" strike="noStrike">
                <a:latin typeface="Arial"/>
              </a:rPr>
              <a:t>ct </a:t>
            </a:r>
            <a:r>
              <a:rPr b="0" lang="en-AU" sz="1000" spc="-1" strike="noStrike">
                <a:latin typeface="Arial"/>
              </a:rPr>
              <a:t>p</a:t>
            </a:r>
            <a:r>
              <a:rPr b="0" lang="en-AU" sz="1000" spc="-1" strike="noStrike">
                <a:latin typeface="Arial"/>
              </a:rPr>
              <a:t>ur</a:t>
            </a:r>
            <a:r>
              <a:rPr b="0" lang="en-AU" sz="1000" spc="-1" strike="noStrike">
                <a:latin typeface="Arial"/>
              </a:rPr>
              <a:t>c</a:t>
            </a:r>
            <a:r>
              <a:rPr b="0" lang="en-AU" sz="1000" spc="-1" strike="noStrike">
                <a:latin typeface="Arial"/>
              </a:rPr>
              <a:t>h</a:t>
            </a:r>
            <a:r>
              <a:rPr b="0" lang="en-AU" sz="1000" spc="-1" strike="noStrike">
                <a:latin typeface="Arial"/>
              </a:rPr>
              <a:t>a</a:t>
            </a:r>
            <a:r>
              <a:rPr b="0" lang="en-AU" sz="1000" spc="-1" strike="noStrike">
                <a:latin typeface="Arial"/>
              </a:rPr>
              <a:t>s</a:t>
            </a:r>
            <a:r>
              <a:rPr b="0" lang="en-AU" sz="1000" spc="-1" strike="noStrike">
                <a:latin typeface="Arial"/>
              </a:rPr>
              <a:t>e </a:t>
            </a:r>
            <a:r>
              <a:rPr b="0" lang="en-AU" sz="1000" spc="-1" strike="noStrike">
                <a:latin typeface="Arial"/>
              </a:rPr>
              <a:t>(e</a:t>
            </a:r>
            <a:r>
              <a:rPr b="0" lang="en-AU" sz="1000" spc="-1" strike="noStrike">
                <a:latin typeface="Arial"/>
              </a:rPr>
              <a:t>.g</a:t>
            </a:r>
            <a:r>
              <a:rPr b="0" lang="en-AU" sz="1000" spc="-1" strike="noStrike">
                <a:latin typeface="Arial"/>
              </a:rPr>
              <a:t>. </a:t>
            </a:r>
            <a:r>
              <a:rPr b="0" lang="en-AU" sz="1000" spc="-1" strike="noStrike">
                <a:latin typeface="Arial"/>
              </a:rPr>
              <a:t>1</a:t>
            </a:r>
            <a:r>
              <a:rPr b="0" lang="en-AU" sz="1000" spc="-1" strike="noStrike">
                <a:latin typeface="Arial"/>
              </a:rPr>
              <a:t>6 </a:t>
            </a:r>
            <a:r>
              <a:rPr b="0" lang="en-AU" sz="1000" spc="-1" strike="noStrike">
                <a:latin typeface="Arial"/>
              </a:rPr>
              <a:t>o</a:t>
            </a:r>
            <a:r>
              <a:rPr b="0" lang="en-AU" sz="1000" spc="-1" strike="noStrike">
                <a:latin typeface="Arial"/>
              </a:rPr>
              <a:t>z </a:t>
            </a:r>
            <a:r>
              <a:rPr b="0" lang="en-AU" sz="1000" spc="-1" strike="noStrike">
                <a:latin typeface="Arial"/>
              </a:rPr>
              <a:t>of </a:t>
            </a:r>
            <a:r>
              <a:rPr b="0" lang="en-AU" sz="1000" spc="-1" strike="noStrike">
                <a:latin typeface="Arial"/>
              </a:rPr>
              <a:t>w</a:t>
            </a:r>
            <a:r>
              <a:rPr b="0" lang="en-AU" sz="1000" spc="-1" strike="noStrike">
                <a:latin typeface="Arial"/>
              </a:rPr>
              <a:t>at</a:t>
            </a:r>
            <a:r>
              <a:rPr b="0" lang="en-AU" sz="1000" spc="-1" strike="noStrike">
                <a:latin typeface="Arial"/>
              </a:rPr>
              <a:t>er</a:t>
            </a:r>
            <a:r>
              <a:rPr b="0" lang="en-AU" sz="1000" spc="-1" strike="noStrike">
                <a:latin typeface="Arial"/>
              </a:rPr>
              <a:t>)</a:t>
            </a:r>
            <a:endParaRPr b="0" lang="en-AU" sz="1000" spc="-1" strike="noStrike">
              <a:latin typeface="Arial"/>
              <a:ea typeface="AR PL SungtiL GB"/>
            </a:endParaRPr>
          </a:p>
          <a:p>
            <a:pPr>
              <a:lnSpc>
                <a:spcPct val="100000"/>
              </a:lnSpc>
              <a:spcBef>
                <a:spcPts val="142"/>
              </a:spcBef>
            </a:pPr>
            <a:r>
              <a:rPr b="0" lang="en-AU" sz="1000" spc="-1" strike="noStrike">
                <a:latin typeface="Arial"/>
              </a:rPr>
              <a:t>pr</a:t>
            </a:r>
            <a:r>
              <a:rPr b="0" lang="en-AU" sz="1000" spc="-1" strike="noStrike">
                <a:latin typeface="Arial"/>
              </a:rPr>
              <a:t>o</a:t>
            </a:r>
            <a:r>
              <a:rPr b="0" lang="en-AU" sz="1000" spc="-1" strike="noStrike">
                <a:latin typeface="Arial"/>
              </a:rPr>
              <a:t>d</a:t>
            </a:r>
            <a:r>
              <a:rPr b="0" lang="en-AU" sz="1000" spc="-1" strike="noStrike">
                <a:latin typeface="Arial"/>
              </a:rPr>
              <a:t>u</a:t>
            </a:r>
            <a:r>
              <a:rPr b="0" lang="en-AU" sz="1000" spc="-1" strike="noStrike">
                <a:latin typeface="Arial"/>
              </a:rPr>
              <a:t>ct</a:t>
            </a:r>
            <a:r>
              <a:rPr b="0" lang="en-AU" sz="1000" spc="-1" strike="noStrike">
                <a:latin typeface="Arial"/>
              </a:rPr>
              <a:t>m</a:t>
            </a:r>
            <a:r>
              <a:rPr b="0" lang="en-AU" sz="1000" spc="-1" strike="noStrike">
                <a:latin typeface="Arial"/>
              </a:rPr>
              <a:t>e</a:t>
            </a:r>
            <a:r>
              <a:rPr b="0" lang="en-AU" sz="1000" spc="-1" strike="noStrike">
                <a:latin typeface="Arial"/>
              </a:rPr>
              <a:t>a</a:t>
            </a:r>
            <a:r>
              <a:rPr b="0" lang="en-AU" sz="1000" spc="-1" strike="noStrike">
                <a:latin typeface="Arial"/>
              </a:rPr>
              <a:t>s</a:t>
            </a:r>
            <a:r>
              <a:rPr b="0" lang="en-AU" sz="1000" spc="-1" strike="noStrike">
                <a:latin typeface="Arial"/>
              </a:rPr>
              <a:t>ur</a:t>
            </a:r>
            <a:r>
              <a:rPr b="0" lang="en-AU" sz="1000" spc="-1" strike="noStrike">
                <a:latin typeface="Arial"/>
              </a:rPr>
              <a:t>e </a:t>
            </a:r>
            <a:r>
              <a:rPr b="0" lang="en-AU" sz="1000" spc="-1" strike="noStrike">
                <a:latin typeface="Arial"/>
              </a:rPr>
              <a:t>- </a:t>
            </a:r>
            <a:r>
              <a:rPr b="0" lang="en-AU" sz="1000" spc="-1" strike="noStrike">
                <a:latin typeface="Arial"/>
              </a:rPr>
              <a:t>T</a:t>
            </a:r>
            <a:r>
              <a:rPr b="0" lang="en-AU" sz="1000" spc="-1" strike="noStrike">
                <a:latin typeface="Arial"/>
              </a:rPr>
              <a:t>h</a:t>
            </a:r>
            <a:r>
              <a:rPr b="0" lang="en-AU" sz="1000" spc="-1" strike="noStrike">
                <a:latin typeface="Arial"/>
              </a:rPr>
              <a:t>e </a:t>
            </a:r>
            <a:r>
              <a:rPr b="0" lang="en-AU" sz="1000" spc="-1" strike="noStrike">
                <a:latin typeface="Arial"/>
              </a:rPr>
              <a:t>u</a:t>
            </a:r>
            <a:r>
              <a:rPr b="0" lang="en-AU" sz="1000" spc="-1" strike="noStrike">
                <a:latin typeface="Arial"/>
              </a:rPr>
              <a:t>ni</a:t>
            </a:r>
            <a:r>
              <a:rPr b="0" lang="en-AU" sz="1000" spc="-1" strike="noStrike">
                <a:latin typeface="Arial"/>
              </a:rPr>
              <a:t>ts </a:t>
            </a:r>
            <a:r>
              <a:rPr b="0" lang="en-AU" sz="1000" spc="-1" strike="noStrike">
                <a:latin typeface="Arial"/>
              </a:rPr>
              <a:t>of </a:t>
            </a:r>
            <a:r>
              <a:rPr b="0" lang="en-AU" sz="1000" spc="-1" strike="noStrike">
                <a:latin typeface="Arial"/>
              </a:rPr>
              <a:t>th</a:t>
            </a:r>
            <a:r>
              <a:rPr b="0" lang="en-AU" sz="1000" spc="-1" strike="noStrike">
                <a:latin typeface="Arial"/>
              </a:rPr>
              <a:t>e </a:t>
            </a:r>
            <a:r>
              <a:rPr b="0" lang="en-AU" sz="1000" spc="-1" strike="noStrike">
                <a:latin typeface="Arial"/>
              </a:rPr>
              <a:t>pr</a:t>
            </a:r>
            <a:r>
              <a:rPr b="0" lang="en-AU" sz="1000" spc="-1" strike="noStrike">
                <a:latin typeface="Arial"/>
              </a:rPr>
              <a:t>o</a:t>
            </a:r>
            <a:r>
              <a:rPr b="0" lang="en-AU" sz="1000" spc="-1" strike="noStrike">
                <a:latin typeface="Arial"/>
              </a:rPr>
              <a:t>d</a:t>
            </a:r>
            <a:r>
              <a:rPr b="0" lang="en-AU" sz="1000" spc="-1" strike="noStrike">
                <a:latin typeface="Arial"/>
              </a:rPr>
              <a:t>u</a:t>
            </a:r>
            <a:r>
              <a:rPr b="0" lang="en-AU" sz="1000" spc="-1" strike="noStrike">
                <a:latin typeface="Arial"/>
              </a:rPr>
              <a:t>ct </a:t>
            </a:r>
            <a:r>
              <a:rPr b="0" lang="en-AU" sz="1000" spc="-1" strike="noStrike">
                <a:latin typeface="Arial"/>
              </a:rPr>
              <a:t>p</a:t>
            </a:r>
            <a:r>
              <a:rPr b="0" lang="en-AU" sz="1000" spc="-1" strike="noStrike">
                <a:latin typeface="Arial"/>
              </a:rPr>
              <a:t>ur</a:t>
            </a:r>
            <a:r>
              <a:rPr b="0" lang="en-AU" sz="1000" spc="-1" strike="noStrike">
                <a:latin typeface="Arial"/>
              </a:rPr>
              <a:t>c</a:t>
            </a:r>
            <a:r>
              <a:rPr b="0" lang="en-AU" sz="1000" spc="-1" strike="noStrike">
                <a:latin typeface="Arial"/>
              </a:rPr>
              <a:t>h</a:t>
            </a:r>
            <a:r>
              <a:rPr b="0" lang="en-AU" sz="1000" spc="-1" strike="noStrike">
                <a:latin typeface="Arial"/>
              </a:rPr>
              <a:t>a</a:t>
            </a:r>
            <a:r>
              <a:rPr b="0" lang="en-AU" sz="1000" spc="-1" strike="noStrike">
                <a:latin typeface="Arial"/>
              </a:rPr>
              <a:t>s</a:t>
            </a:r>
            <a:r>
              <a:rPr b="0" lang="en-AU" sz="1000" spc="-1" strike="noStrike">
                <a:latin typeface="Arial"/>
              </a:rPr>
              <a:t>e </a:t>
            </a:r>
            <a:r>
              <a:rPr b="0" lang="en-AU" sz="1000" spc="-1" strike="noStrike">
                <a:latin typeface="Arial"/>
              </a:rPr>
              <a:t>(e</a:t>
            </a:r>
            <a:r>
              <a:rPr b="0" lang="en-AU" sz="1000" spc="-1" strike="noStrike">
                <a:latin typeface="Arial"/>
              </a:rPr>
              <a:t>.g</a:t>
            </a:r>
            <a:r>
              <a:rPr b="0" lang="en-AU" sz="1000" spc="-1" strike="noStrike">
                <a:latin typeface="Arial"/>
              </a:rPr>
              <a:t>. </a:t>
            </a:r>
            <a:r>
              <a:rPr b="0" lang="en-AU" sz="1000" spc="-1" strike="noStrike">
                <a:latin typeface="Arial"/>
              </a:rPr>
              <a:t>o</a:t>
            </a:r>
            <a:r>
              <a:rPr b="0" lang="en-AU" sz="1000" spc="-1" strike="noStrike">
                <a:latin typeface="Arial"/>
              </a:rPr>
              <a:t>u</a:t>
            </a:r>
            <a:r>
              <a:rPr b="0" lang="en-AU" sz="1000" spc="-1" strike="noStrike">
                <a:latin typeface="Arial"/>
              </a:rPr>
              <a:t>n</a:t>
            </a:r>
            <a:r>
              <a:rPr b="0" lang="en-AU" sz="1000" spc="-1" strike="noStrike">
                <a:latin typeface="Arial"/>
              </a:rPr>
              <a:t>c</a:t>
            </a:r>
            <a:r>
              <a:rPr b="0" lang="en-AU" sz="1000" spc="-1" strike="noStrike">
                <a:latin typeface="Arial"/>
              </a:rPr>
              <a:t>e</a:t>
            </a:r>
            <a:r>
              <a:rPr b="0" lang="en-AU" sz="1000" spc="-1" strike="noStrike">
                <a:latin typeface="Arial"/>
              </a:rPr>
              <a:t>s)</a:t>
            </a:r>
            <a:endParaRPr b="0" lang="en-AU" sz="1000" spc="-1" strike="noStrike">
              <a:latin typeface="Arial"/>
              <a:ea typeface="AR PL SungtiL GB"/>
            </a:endParaRPr>
          </a:p>
          <a:p>
            <a:pPr>
              <a:lnSpc>
                <a:spcPct val="100000"/>
              </a:lnSpc>
              <a:spcBef>
                <a:spcPts val="142"/>
              </a:spcBef>
            </a:pPr>
            <a:r>
              <a:rPr b="0" lang="en-AU" sz="1000" spc="-1" strike="noStrike">
                <a:latin typeface="Arial"/>
              </a:rPr>
              <a:t>p</a:t>
            </a:r>
            <a:r>
              <a:rPr b="0" lang="en-AU" sz="1000" spc="-1" strike="noStrike">
                <a:latin typeface="Arial"/>
              </a:rPr>
              <a:t>ur</a:t>
            </a:r>
            <a:r>
              <a:rPr b="0" lang="en-AU" sz="1000" spc="-1" strike="noStrike">
                <a:latin typeface="Arial"/>
              </a:rPr>
              <a:t>c</a:t>
            </a:r>
            <a:r>
              <a:rPr b="0" lang="en-AU" sz="1000" spc="-1" strike="noStrike">
                <a:latin typeface="Arial"/>
              </a:rPr>
              <a:t>h</a:t>
            </a:r>
            <a:r>
              <a:rPr b="0" lang="en-AU" sz="1000" spc="-1" strike="noStrike">
                <a:latin typeface="Arial"/>
              </a:rPr>
              <a:t>a</a:t>
            </a:r>
            <a:r>
              <a:rPr b="0" lang="en-AU" sz="1000" spc="-1" strike="noStrike">
                <a:latin typeface="Arial"/>
              </a:rPr>
              <a:t>s</a:t>
            </a:r>
            <a:r>
              <a:rPr b="0" lang="en-AU" sz="1000" spc="-1" strike="noStrike">
                <a:latin typeface="Arial"/>
              </a:rPr>
              <a:t>e</a:t>
            </a:r>
            <a:r>
              <a:rPr b="0" lang="en-AU" sz="1000" spc="-1" strike="noStrike">
                <a:latin typeface="Arial"/>
              </a:rPr>
              <a:t>q</a:t>
            </a:r>
            <a:r>
              <a:rPr b="0" lang="en-AU" sz="1000" spc="-1" strike="noStrike">
                <a:latin typeface="Arial"/>
              </a:rPr>
              <a:t>u</a:t>
            </a:r>
            <a:r>
              <a:rPr b="0" lang="en-AU" sz="1000" spc="-1" strike="noStrike">
                <a:latin typeface="Arial"/>
              </a:rPr>
              <a:t>a</a:t>
            </a:r>
            <a:r>
              <a:rPr b="0" lang="en-AU" sz="1000" spc="-1" strike="noStrike">
                <a:latin typeface="Arial"/>
              </a:rPr>
              <a:t>nt</a:t>
            </a:r>
            <a:r>
              <a:rPr b="0" lang="en-AU" sz="1000" spc="-1" strike="noStrike">
                <a:latin typeface="Arial"/>
              </a:rPr>
              <a:t>it</a:t>
            </a:r>
            <a:r>
              <a:rPr b="0" lang="en-AU" sz="1000" spc="-1" strike="noStrike">
                <a:latin typeface="Arial"/>
              </a:rPr>
              <a:t>y </a:t>
            </a:r>
            <a:r>
              <a:rPr b="0" lang="en-AU" sz="1000" spc="-1" strike="noStrike">
                <a:latin typeface="Arial"/>
              </a:rPr>
              <a:t>- </a:t>
            </a:r>
            <a:r>
              <a:rPr b="0" lang="en-AU" sz="1000" spc="-1" strike="noStrike">
                <a:latin typeface="Arial"/>
              </a:rPr>
              <a:t>T</a:t>
            </a:r>
            <a:r>
              <a:rPr b="0" lang="en-AU" sz="1000" spc="-1" strike="noStrike">
                <a:latin typeface="Arial"/>
              </a:rPr>
              <a:t>h</a:t>
            </a:r>
            <a:r>
              <a:rPr b="0" lang="en-AU" sz="1000" spc="-1" strike="noStrike">
                <a:latin typeface="Arial"/>
              </a:rPr>
              <a:t>e </a:t>
            </a:r>
            <a:r>
              <a:rPr b="0" lang="en-AU" sz="1000" spc="-1" strike="noStrike">
                <a:latin typeface="Arial"/>
              </a:rPr>
              <a:t>n</a:t>
            </a:r>
            <a:r>
              <a:rPr b="0" lang="en-AU" sz="1000" spc="-1" strike="noStrike">
                <a:latin typeface="Arial"/>
              </a:rPr>
              <a:t>u</a:t>
            </a:r>
            <a:r>
              <a:rPr b="0" lang="en-AU" sz="1000" spc="-1" strike="noStrike">
                <a:latin typeface="Arial"/>
              </a:rPr>
              <a:t>m</a:t>
            </a:r>
            <a:r>
              <a:rPr b="0" lang="en-AU" sz="1000" spc="-1" strike="noStrike">
                <a:latin typeface="Arial"/>
              </a:rPr>
              <a:t>b</a:t>
            </a:r>
            <a:r>
              <a:rPr b="0" lang="en-AU" sz="1000" spc="-1" strike="noStrike">
                <a:latin typeface="Arial"/>
              </a:rPr>
              <a:t>er </a:t>
            </a:r>
            <a:r>
              <a:rPr b="0" lang="en-AU" sz="1000" spc="-1" strike="noStrike">
                <a:latin typeface="Arial"/>
              </a:rPr>
              <a:t>of </a:t>
            </a:r>
            <a:r>
              <a:rPr b="0" lang="en-AU" sz="1000" spc="-1" strike="noStrike">
                <a:latin typeface="Arial"/>
              </a:rPr>
              <a:t>u</a:t>
            </a:r>
            <a:r>
              <a:rPr b="0" lang="en-AU" sz="1000" spc="-1" strike="noStrike">
                <a:latin typeface="Arial"/>
              </a:rPr>
              <a:t>ni</a:t>
            </a:r>
            <a:r>
              <a:rPr b="0" lang="en-AU" sz="1000" spc="-1" strike="noStrike">
                <a:latin typeface="Arial"/>
              </a:rPr>
              <a:t>ts </a:t>
            </a:r>
            <a:r>
              <a:rPr b="0" lang="en-AU" sz="1000" spc="-1" strike="noStrike">
                <a:latin typeface="Arial"/>
              </a:rPr>
              <a:t>p</a:t>
            </a:r>
            <a:r>
              <a:rPr b="0" lang="en-AU" sz="1000" spc="-1" strike="noStrike">
                <a:latin typeface="Arial"/>
              </a:rPr>
              <a:t>ur</a:t>
            </a:r>
            <a:r>
              <a:rPr b="0" lang="en-AU" sz="1000" spc="-1" strike="noStrike">
                <a:latin typeface="Arial"/>
              </a:rPr>
              <a:t>c</a:t>
            </a:r>
            <a:r>
              <a:rPr b="0" lang="en-AU" sz="1000" spc="-1" strike="noStrike">
                <a:latin typeface="Arial"/>
              </a:rPr>
              <a:t>h</a:t>
            </a:r>
            <a:r>
              <a:rPr b="0" lang="en-AU" sz="1000" spc="-1" strike="noStrike">
                <a:latin typeface="Arial"/>
              </a:rPr>
              <a:t>a</a:t>
            </a:r>
            <a:r>
              <a:rPr b="0" lang="en-AU" sz="1000" spc="-1" strike="noStrike">
                <a:latin typeface="Arial"/>
              </a:rPr>
              <a:t>s</a:t>
            </a:r>
            <a:r>
              <a:rPr b="0" lang="en-AU" sz="1000" spc="-1" strike="noStrike">
                <a:latin typeface="Arial"/>
              </a:rPr>
              <a:t>e</a:t>
            </a:r>
            <a:r>
              <a:rPr b="0" lang="en-AU" sz="1000" spc="-1" strike="noStrike">
                <a:latin typeface="Arial"/>
              </a:rPr>
              <a:t>d</a:t>
            </a:r>
            <a:endParaRPr b="0" lang="en-AU" sz="1000" spc="-1" strike="noStrike">
              <a:latin typeface="Arial"/>
              <a:ea typeface="AR PL SungtiL GB"/>
            </a:endParaRPr>
          </a:p>
          <a:p>
            <a:pPr>
              <a:lnSpc>
                <a:spcPct val="100000"/>
              </a:lnSpc>
              <a:spcBef>
                <a:spcPts val="142"/>
              </a:spcBef>
            </a:pPr>
            <a:r>
              <a:rPr b="0" lang="en-AU" sz="1000" spc="-1" strike="noStrike">
                <a:latin typeface="Arial"/>
              </a:rPr>
              <a:t>p</a:t>
            </a:r>
            <a:r>
              <a:rPr b="0" lang="en-AU" sz="1000" spc="-1" strike="noStrike">
                <a:latin typeface="Arial"/>
              </a:rPr>
              <a:t>ur</a:t>
            </a:r>
            <a:r>
              <a:rPr b="0" lang="en-AU" sz="1000" spc="-1" strike="noStrike">
                <a:latin typeface="Arial"/>
              </a:rPr>
              <a:t>c</a:t>
            </a:r>
            <a:r>
              <a:rPr b="0" lang="en-AU" sz="1000" spc="-1" strike="noStrike">
                <a:latin typeface="Arial"/>
              </a:rPr>
              <a:t>h</a:t>
            </a:r>
            <a:r>
              <a:rPr b="0" lang="en-AU" sz="1000" spc="-1" strike="noStrike">
                <a:latin typeface="Arial"/>
              </a:rPr>
              <a:t>a</a:t>
            </a:r>
            <a:r>
              <a:rPr b="0" lang="en-AU" sz="1000" spc="-1" strike="noStrike">
                <a:latin typeface="Arial"/>
              </a:rPr>
              <a:t>s</a:t>
            </a:r>
            <a:r>
              <a:rPr b="0" lang="en-AU" sz="1000" spc="-1" strike="noStrike">
                <a:latin typeface="Arial"/>
              </a:rPr>
              <a:t>e</a:t>
            </a:r>
            <a:r>
              <a:rPr b="0" lang="en-AU" sz="1000" spc="-1" strike="noStrike">
                <a:latin typeface="Arial"/>
              </a:rPr>
              <a:t>a</a:t>
            </a:r>
            <a:r>
              <a:rPr b="0" lang="en-AU" sz="1000" spc="-1" strike="noStrike">
                <a:latin typeface="Arial"/>
              </a:rPr>
              <a:t>m</a:t>
            </a:r>
            <a:r>
              <a:rPr b="0" lang="en-AU" sz="1000" spc="-1" strike="noStrike">
                <a:latin typeface="Arial"/>
              </a:rPr>
              <a:t>o</a:t>
            </a:r>
            <a:r>
              <a:rPr b="0" lang="en-AU" sz="1000" spc="-1" strike="noStrike">
                <a:latin typeface="Arial"/>
              </a:rPr>
              <a:t>u</a:t>
            </a:r>
            <a:r>
              <a:rPr b="0" lang="en-AU" sz="1000" spc="-1" strike="noStrike">
                <a:latin typeface="Arial"/>
              </a:rPr>
              <a:t>nt</a:t>
            </a:r>
            <a:r>
              <a:rPr b="0" lang="en-AU" sz="1000" spc="-1" strike="noStrike">
                <a:latin typeface="Arial"/>
              </a:rPr>
              <a:t> - </a:t>
            </a:r>
            <a:r>
              <a:rPr b="0" lang="en-AU" sz="1000" spc="-1" strike="noStrike">
                <a:latin typeface="Arial"/>
              </a:rPr>
              <a:t>T</a:t>
            </a:r>
            <a:r>
              <a:rPr b="0" lang="en-AU" sz="1000" spc="-1" strike="noStrike">
                <a:latin typeface="Arial"/>
              </a:rPr>
              <a:t>h</a:t>
            </a:r>
            <a:r>
              <a:rPr b="0" lang="en-AU" sz="1000" spc="-1" strike="noStrike">
                <a:latin typeface="Arial"/>
              </a:rPr>
              <a:t>e </a:t>
            </a:r>
            <a:r>
              <a:rPr b="0" lang="en-AU" sz="1000" spc="-1" strike="noStrike">
                <a:latin typeface="Arial"/>
              </a:rPr>
              <a:t>d</a:t>
            </a:r>
            <a:r>
              <a:rPr b="0" lang="en-AU" sz="1000" spc="-1" strike="noStrike">
                <a:latin typeface="Arial"/>
              </a:rPr>
              <a:t>ol</a:t>
            </a:r>
            <a:r>
              <a:rPr b="0" lang="en-AU" sz="1000" spc="-1" strike="noStrike">
                <a:latin typeface="Arial"/>
              </a:rPr>
              <a:t>la</a:t>
            </a:r>
            <a:r>
              <a:rPr b="0" lang="en-AU" sz="1000" spc="-1" strike="noStrike">
                <a:latin typeface="Arial"/>
              </a:rPr>
              <a:t>r </a:t>
            </a:r>
            <a:r>
              <a:rPr b="0" lang="en-AU" sz="1000" spc="-1" strike="noStrike">
                <a:latin typeface="Arial"/>
              </a:rPr>
              <a:t>a</a:t>
            </a:r>
            <a:r>
              <a:rPr b="0" lang="en-AU" sz="1000" spc="-1" strike="noStrike">
                <a:latin typeface="Arial"/>
              </a:rPr>
              <a:t>m</a:t>
            </a:r>
            <a:r>
              <a:rPr b="0" lang="en-AU" sz="1000" spc="-1" strike="noStrike">
                <a:latin typeface="Arial"/>
              </a:rPr>
              <a:t>o</a:t>
            </a:r>
            <a:r>
              <a:rPr b="0" lang="en-AU" sz="1000" spc="-1" strike="noStrike">
                <a:latin typeface="Arial"/>
              </a:rPr>
              <a:t>u</a:t>
            </a:r>
            <a:r>
              <a:rPr b="0" lang="en-AU" sz="1000" spc="-1" strike="noStrike">
                <a:latin typeface="Arial"/>
              </a:rPr>
              <a:t>nt </a:t>
            </a:r>
            <a:r>
              <a:rPr b="0" lang="en-AU" sz="1000" spc="-1" strike="noStrike">
                <a:latin typeface="Arial"/>
              </a:rPr>
              <a:t>of </a:t>
            </a:r>
            <a:r>
              <a:rPr b="0" lang="en-AU" sz="1000" spc="-1" strike="noStrike">
                <a:latin typeface="Arial"/>
              </a:rPr>
              <a:t>th</a:t>
            </a:r>
            <a:r>
              <a:rPr b="0" lang="en-AU" sz="1000" spc="-1" strike="noStrike">
                <a:latin typeface="Arial"/>
              </a:rPr>
              <a:t>e </a:t>
            </a:r>
            <a:r>
              <a:rPr b="0" lang="en-AU" sz="1000" spc="-1" strike="noStrike">
                <a:latin typeface="Arial"/>
              </a:rPr>
              <a:t>p</a:t>
            </a:r>
            <a:r>
              <a:rPr b="0" lang="en-AU" sz="1000" spc="-1" strike="noStrike">
                <a:latin typeface="Arial"/>
              </a:rPr>
              <a:t>ur</a:t>
            </a:r>
            <a:r>
              <a:rPr b="0" lang="en-AU" sz="1000" spc="-1" strike="noStrike">
                <a:latin typeface="Arial"/>
              </a:rPr>
              <a:t>c</a:t>
            </a:r>
            <a:r>
              <a:rPr b="0" lang="en-AU" sz="1000" spc="-1" strike="noStrike">
                <a:latin typeface="Arial"/>
              </a:rPr>
              <a:t>h</a:t>
            </a:r>
            <a:r>
              <a:rPr b="0" lang="en-AU" sz="1000" spc="-1" strike="noStrike">
                <a:latin typeface="Arial"/>
              </a:rPr>
              <a:t>a</a:t>
            </a:r>
            <a:r>
              <a:rPr b="0" lang="en-AU" sz="1000" spc="-1" strike="noStrike">
                <a:latin typeface="Arial"/>
              </a:rPr>
              <a:t>s</a:t>
            </a:r>
            <a:r>
              <a:rPr b="0" lang="en-AU" sz="1000" spc="-1" strike="noStrike">
                <a:latin typeface="Arial"/>
              </a:rPr>
              <a:t>e</a:t>
            </a:r>
            <a:endParaRPr b="0" lang="en-AU" sz="1000" spc="-1" strike="noStrike">
              <a:latin typeface="Arial"/>
              <a:ea typeface="AR PL SungtiL GB"/>
            </a:endParaRPr>
          </a:p>
          <a:p>
            <a:pPr>
              <a:lnSpc>
                <a:spcPct val="100000"/>
              </a:lnSpc>
              <a:spcBef>
                <a:spcPts val="142"/>
              </a:spcBef>
            </a:pPr>
            <a:endParaRPr b="0" lang="en-AU" sz="1000" spc="-1" strike="noStrike">
              <a:latin typeface="Arial"/>
              <a:ea typeface="AR PL SungtiL GB"/>
            </a:endParaRPr>
          </a:p>
          <a:p>
            <a:r>
              <a:rPr b="1" lang="en-AU" sz="1000" spc="-1" strike="noStrike">
                <a:latin typeface="Arial"/>
              </a:rPr>
              <a:t>o</a:t>
            </a:r>
            <a:r>
              <a:rPr b="1" lang="en-AU" sz="1000" spc="-1" strike="noStrike">
                <a:latin typeface="Arial"/>
              </a:rPr>
              <a:t>ff</a:t>
            </a:r>
            <a:r>
              <a:rPr b="1" lang="en-AU" sz="1000" spc="-1" strike="noStrike">
                <a:latin typeface="Arial"/>
              </a:rPr>
              <a:t>e</a:t>
            </a:r>
            <a:r>
              <a:rPr b="1" lang="en-AU" sz="1000" spc="-1" strike="noStrike">
                <a:latin typeface="Arial"/>
              </a:rPr>
              <a:t>r</a:t>
            </a:r>
            <a:r>
              <a:rPr b="1" lang="en-AU" sz="1000" spc="-1" strike="noStrike">
                <a:latin typeface="Arial"/>
              </a:rPr>
              <a:t>s</a:t>
            </a:r>
            <a:endParaRPr b="0" lang="en-AU" sz="1000" spc="-1" strike="noStrike">
              <a:latin typeface="Arial"/>
            </a:endParaRPr>
          </a:p>
          <a:p>
            <a:r>
              <a:rPr b="0" lang="en-AU" sz="1000" spc="-1" strike="noStrike">
                <a:latin typeface="Arial"/>
              </a:rPr>
              <a:t>of</a:t>
            </a:r>
            <a:r>
              <a:rPr b="0" lang="en-AU" sz="1000" spc="-1" strike="noStrike">
                <a:latin typeface="Arial"/>
              </a:rPr>
              <a:t>fe</a:t>
            </a:r>
            <a:r>
              <a:rPr b="0" lang="en-AU" sz="1000" spc="-1" strike="noStrike">
                <a:latin typeface="Arial"/>
              </a:rPr>
              <a:t>r </a:t>
            </a:r>
            <a:r>
              <a:rPr b="0" lang="en-AU" sz="1000" spc="-1" strike="noStrike">
                <a:latin typeface="Arial"/>
              </a:rPr>
              <a:t>- </a:t>
            </a:r>
            <a:r>
              <a:rPr b="0" lang="en-AU" sz="1000" spc="-1" strike="noStrike">
                <a:latin typeface="Arial"/>
              </a:rPr>
              <a:t>s</a:t>
            </a:r>
            <a:r>
              <a:rPr b="0" lang="en-AU" sz="1000" spc="-1" strike="noStrike">
                <a:latin typeface="Arial"/>
              </a:rPr>
              <a:t>e</a:t>
            </a:r>
            <a:r>
              <a:rPr b="0" lang="en-AU" sz="1000" spc="-1" strike="noStrike">
                <a:latin typeface="Arial"/>
              </a:rPr>
              <a:t>e </a:t>
            </a:r>
            <a:r>
              <a:rPr b="0" lang="en-AU" sz="1000" spc="-1" strike="noStrike">
                <a:latin typeface="Arial"/>
              </a:rPr>
              <a:t>a</a:t>
            </a:r>
            <a:r>
              <a:rPr b="0" lang="en-AU" sz="1000" spc="-1" strike="noStrike">
                <a:latin typeface="Arial"/>
              </a:rPr>
              <a:t>b</a:t>
            </a:r>
            <a:r>
              <a:rPr b="0" lang="en-AU" sz="1000" spc="-1" strike="noStrike">
                <a:latin typeface="Arial"/>
              </a:rPr>
              <a:t>o</a:t>
            </a:r>
            <a:r>
              <a:rPr b="0" lang="en-AU" sz="1000" spc="-1" strike="noStrike">
                <a:latin typeface="Arial"/>
              </a:rPr>
              <a:t>v</a:t>
            </a:r>
            <a:r>
              <a:rPr b="0" lang="en-AU" sz="1000" spc="-1" strike="noStrike">
                <a:latin typeface="Arial"/>
              </a:rPr>
              <a:t>e</a:t>
            </a:r>
            <a:endParaRPr b="0" lang="en-AU" sz="1000" spc="-1" strike="noStrike">
              <a:latin typeface="Arial"/>
            </a:endParaRPr>
          </a:p>
          <a:p>
            <a:r>
              <a:rPr b="0" lang="en-AU" sz="1000" spc="-1" strike="noStrike">
                <a:latin typeface="Arial"/>
              </a:rPr>
              <a:t>c</a:t>
            </a:r>
            <a:r>
              <a:rPr b="0" lang="en-AU" sz="1000" spc="-1" strike="noStrike">
                <a:latin typeface="Arial"/>
              </a:rPr>
              <a:t>at</a:t>
            </a:r>
            <a:r>
              <a:rPr b="0" lang="en-AU" sz="1000" spc="-1" strike="noStrike">
                <a:latin typeface="Arial"/>
              </a:rPr>
              <a:t>e</a:t>
            </a:r>
            <a:r>
              <a:rPr b="0" lang="en-AU" sz="1000" spc="-1" strike="noStrike">
                <a:latin typeface="Arial"/>
              </a:rPr>
              <a:t>g</a:t>
            </a:r>
            <a:r>
              <a:rPr b="0" lang="en-AU" sz="1000" spc="-1" strike="noStrike">
                <a:latin typeface="Arial"/>
              </a:rPr>
              <a:t>or</a:t>
            </a:r>
            <a:r>
              <a:rPr b="0" lang="en-AU" sz="1000" spc="-1" strike="noStrike">
                <a:latin typeface="Arial"/>
              </a:rPr>
              <a:t>y </a:t>
            </a:r>
            <a:r>
              <a:rPr b="0" lang="en-AU" sz="1000" spc="-1" strike="noStrike">
                <a:latin typeface="Arial"/>
              </a:rPr>
              <a:t>- </a:t>
            </a:r>
            <a:r>
              <a:rPr b="0" lang="en-AU" sz="1000" spc="-1" strike="noStrike">
                <a:latin typeface="Arial"/>
              </a:rPr>
              <a:t>s</a:t>
            </a:r>
            <a:r>
              <a:rPr b="0" lang="en-AU" sz="1000" spc="-1" strike="noStrike">
                <a:latin typeface="Arial"/>
              </a:rPr>
              <a:t>e</a:t>
            </a:r>
            <a:r>
              <a:rPr b="0" lang="en-AU" sz="1000" spc="-1" strike="noStrike">
                <a:latin typeface="Arial"/>
              </a:rPr>
              <a:t>e </a:t>
            </a:r>
            <a:r>
              <a:rPr b="0" lang="en-AU" sz="1000" spc="-1" strike="noStrike">
                <a:latin typeface="Arial"/>
              </a:rPr>
              <a:t>a</a:t>
            </a:r>
            <a:r>
              <a:rPr b="0" lang="en-AU" sz="1000" spc="-1" strike="noStrike">
                <a:latin typeface="Arial"/>
              </a:rPr>
              <a:t>b</a:t>
            </a:r>
            <a:r>
              <a:rPr b="0" lang="en-AU" sz="1000" spc="-1" strike="noStrike">
                <a:latin typeface="Arial"/>
              </a:rPr>
              <a:t>o</a:t>
            </a:r>
            <a:r>
              <a:rPr b="0" lang="en-AU" sz="1000" spc="-1" strike="noStrike">
                <a:latin typeface="Arial"/>
              </a:rPr>
              <a:t>v</a:t>
            </a:r>
            <a:r>
              <a:rPr b="0" lang="en-AU" sz="1000" spc="-1" strike="noStrike">
                <a:latin typeface="Arial"/>
              </a:rPr>
              <a:t>e</a:t>
            </a:r>
            <a:endParaRPr b="0" lang="en-AU" sz="1000" spc="-1" strike="noStrike">
              <a:latin typeface="Arial"/>
            </a:endParaRPr>
          </a:p>
          <a:p>
            <a:r>
              <a:rPr b="0" lang="en-AU" sz="1000" spc="-1" strike="noStrike">
                <a:latin typeface="Arial"/>
              </a:rPr>
              <a:t>q</a:t>
            </a:r>
            <a:r>
              <a:rPr b="0" lang="en-AU" sz="1000" spc="-1" strike="noStrike">
                <a:latin typeface="Arial"/>
              </a:rPr>
              <a:t>u</a:t>
            </a:r>
            <a:r>
              <a:rPr b="0" lang="en-AU" sz="1000" spc="-1" strike="noStrike">
                <a:latin typeface="Arial"/>
              </a:rPr>
              <a:t>a</a:t>
            </a:r>
            <a:r>
              <a:rPr b="0" lang="en-AU" sz="1000" spc="-1" strike="noStrike">
                <a:latin typeface="Arial"/>
              </a:rPr>
              <a:t>nt</a:t>
            </a:r>
            <a:r>
              <a:rPr b="0" lang="en-AU" sz="1000" spc="-1" strike="noStrike">
                <a:latin typeface="Arial"/>
              </a:rPr>
              <a:t>it</a:t>
            </a:r>
            <a:r>
              <a:rPr b="0" lang="en-AU" sz="1000" spc="-1" strike="noStrike">
                <a:latin typeface="Arial"/>
              </a:rPr>
              <a:t>y </a:t>
            </a:r>
            <a:r>
              <a:rPr b="0" lang="en-AU" sz="1000" spc="-1" strike="noStrike">
                <a:latin typeface="Arial"/>
              </a:rPr>
              <a:t>- </a:t>
            </a:r>
            <a:r>
              <a:rPr b="0" lang="en-AU" sz="1000" spc="-1" strike="noStrike">
                <a:latin typeface="Arial"/>
              </a:rPr>
              <a:t>T</a:t>
            </a:r>
            <a:r>
              <a:rPr b="0" lang="en-AU" sz="1000" spc="-1" strike="noStrike">
                <a:latin typeface="Arial"/>
              </a:rPr>
              <a:t>h</a:t>
            </a:r>
            <a:r>
              <a:rPr b="0" lang="en-AU" sz="1000" spc="-1" strike="noStrike">
                <a:latin typeface="Arial"/>
              </a:rPr>
              <a:t>e </a:t>
            </a:r>
            <a:r>
              <a:rPr b="0" lang="en-AU" sz="1000" spc="-1" strike="noStrike">
                <a:latin typeface="Arial"/>
              </a:rPr>
              <a:t>n</a:t>
            </a:r>
            <a:r>
              <a:rPr b="0" lang="en-AU" sz="1000" spc="-1" strike="noStrike">
                <a:latin typeface="Arial"/>
              </a:rPr>
              <a:t>u</a:t>
            </a:r>
            <a:r>
              <a:rPr b="0" lang="en-AU" sz="1000" spc="-1" strike="noStrike">
                <a:latin typeface="Arial"/>
              </a:rPr>
              <a:t>m</a:t>
            </a:r>
            <a:r>
              <a:rPr b="0" lang="en-AU" sz="1000" spc="-1" strike="noStrike">
                <a:latin typeface="Arial"/>
              </a:rPr>
              <a:t>b</a:t>
            </a:r>
            <a:r>
              <a:rPr b="0" lang="en-AU" sz="1000" spc="-1" strike="noStrike">
                <a:latin typeface="Arial"/>
              </a:rPr>
              <a:t>er </a:t>
            </a:r>
            <a:r>
              <a:rPr b="0" lang="en-AU" sz="1000" spc="-1" strike="noStrike">
                <a:latin typeface="Arial"/>
              </a:rPr>
              <a:t>of </a:t>
            </a:r>
            <a:r>
              <a:rPr b="0" lang="en-AU" sz="1000" spc="-1" strike="noStrike">
                <a:latin typeface="Arial"/>
              </a:rPr>
              <a:t>u</a:t>
            </a:r>
            <a:r>
              <a:rPr b="0" lang="en-AU" sz="1000" spc="-1" strike="noStrike">
                <a:latin typeface="Arial"/>
              </a:rPr>
              <a:t>ni</a:t>
            </a:r>
            <a:r>
              <a:rPr b="0" lang="en-AU" sz="1000" spc="-1" strike="noStrike">
                <a:latin typeface="Arial"/>
              </a:rPr>
              <a:t>ts</a:t>
            </a:r>
            <a:r>
              <a:rPr b="0" lang="en-AU" sz="1000" spc="-1" strike="noStrike">
                <a:latin typeface="Arial"/>
              </a:rPr>
              <a:t> o</a:t>
            </a:r>
            <a:r>
              <a:rPr b="0" lang="en-AU" sz="1000" spc="-1" strike="noStrike">
                <a:latin typeface="Arial"/>
              </a:rPr>
              <a:t>n</a:t>
            </a:r>
            <a:r>
              <a:rPr b="0" lang="en-AU" sz="1000" spc="-1" strike="noStrike">
                <a:latin typeface="Arial"/>
              </a:rPr>
              <a:t>e </a:t>
            </a:r>
            <a:r>
              <a:rPr b="0" lang="en-AU" sz="1000" spc="-1" strike="noStrike">
                <a:latin typeface="Arial"/>
              </a:rPr>
              <a:t>m</a:t>
            </a:r>
            <a:r>
              <a:rPr b="0" lang="en-AU" sz="1000" spc="-1" strike="noStrike">
                <a:latin typeface="Arial"/>
              </a:rPr>
              <a:t>u</a:t>
            </a:r>
            <a:r>
              <a:rPr b="0" lang="en-AU" sz="1000" spc="-1" strike="noStrike">
                <a:latin typeface="Arial"/>
              </a:rPr>
              <a:t>st </a:t>
            </a:r>
            <a:r>
              <a:rPr b="0" lang="en-AU" sz="1000" spc="-1" strike="noStrike">
                <a:latin typeface="Arial"/>
              </a:rPr>
              <a:t>p</a:t>
            </a:r>
            <a:r>
              <a:rPr b="0" lang="en-AU" sz="1000" spc="-1" strike="noStrike">
                <a:latin typeface="Arial"/>
              </a:rPr>
              <a:t>ur</a:t>
            </a:r>
            <a:r>
              <a:rPr b="0" lang="en-AU" sz="1000" spc="-1" strike="noStrike">
                <a:latin typeface="Arial"/>
              </a:rPr>
              <a:t>c</a:t>
            </a:r>
            <a:r>
              <a:rPr b="0" lang="en-AU" sz="1000" spc="-1" strike="noStrike">
                <a:latin typeface="Arial"/>
              </a:rPr>
              <a:t>h</a:t>
            </a:r>
            <a:r>
              <a:rPr b="0" lang="en-AU" sz="1000" spc="-1" strike="noStrike">
                <a:latin typeface="Arial"/>
              </a:rPr>
              <a:t>a</a:t>
            </a:r>
            <a:r>
              <a:rPr b="0" lang="en-AU" sz="1000" spc="-1" strike="noStrike">
                <a:latin typeface="Arial"/>
              </a:rPr>
              <a:t>s</a:t>
            </a:r>
            <a:r>
              <a:rPr b="0" lang="en-AU" sz="1000" spc="-1" strike="noStrike">
                <a:latin typeface="Arial"/>
              </a:rPr>
              <a:t>e </a:t>
            </a:r>
            <a:r>
              <a:rPr b="0" lang="en-AU" sz="1000" spc="-1" strike="noStrike">
                <a:latin typeface="Arial"/>
              </a:rPr>
              <a:t>to </a:t>
            </a:r>
            <a:r>
              <a:rPr b="0" lang="en-AU" sz="1000" spc="-1" strike="noStrike">
                <a:latin typeface="Arial"/>
              </a:rPr>
              <a:t>g</a:t>
            </a:r>
            <a:r>
              <a:rPr b="0" lang="en-AU" sz="1000" spc="-1" strike="noStrike">
                <a:latin typeface="Arial"/>
              </a:rPr>
              <a:t>et </a:t>
            </a:r>
            <a:r>
              <a:rPr b="0" lang="en-AU" sz="1000" spc="-1" strike="noStrike">
                <a:latin typeface="Arial"/>
              </a:rPr>
              <a:t>th</a:t>
            </a:r>
            <a:r>
              <a:rPr b="0" lang="en-AU" sz="1000" spc="-1" strike="noStrike">
                <a:latin typeface="Arial"/>
              </a:rPr>
              <a:t>e </a:t>
            </a:r>
            <a:r>
              <a:rPr b="0" lang="en-AU" sz="1000" spc="-1" strike="noStrike">
                <a:latin typeface="Arial"/>
              </a:rPr>
              <a:t>di</a:t>
            </a:r>
            <a:r>
              <a:rPr b="0" lang="en-AU" sz="1000" spc="-1" strike="noStrike">
                <a:latin typeface="Arial"/>
              </a:rPr>
              <a:t>s</a:t>
            </a:r>
            <a:r>
              <a:rPr b="0" lang="en-AU" sz="1000" spc="-1" strike="noStrike">
                <a:latin typeface="Arial"/>
              </a:rPr>
              <a:t>c</a:t>
            </a:r>
            <a:r>
              <a:rPr b="0" lang="en-AU" sz="1000" spc="-1" strike="noStrike">
                <a:latin typeface="Arial"/>
              </a:rPr>
              <a:t>o</a:t>
            </a:r>
            <a:r>
              <a:rPr b="0" lang="en-AU" sz="1000" spc="-1" strike="noStrike">
                <a:latin typeface="Arial"/>
              </a:rPr>
              <a:t>u</a:t>
            </a:r>
            <a:r>
              <a:rPr b="0" lang="en-AU" sz="1000" spc="-1" strike="noStrike">
                <a:latin typeface="Arial"/>
              </a:rPr>
              <a:t>nt</a:t>
            </a:r>
            <a:endParaRPr b="0" lang="en-AU" sz="1000" spc="-1" strike="noStrike">
              <a:latin typeface="Arial"/>
            </a:endParaRPr>
          </a:p>
          <a:p>
            <a:r>
              <a:rPr b="0" lang="en-AU" sz="1000" spc="-1" strike="noStrike">
                <a:latin typeface="Arial"/>
              </a:rPr>
              <a:t>c</a:t>
            </a:r>
            <a:r>
              <a:rPr b="0" lang="en-AU" sz="1000" spc="-1" strike="noStrike">
                <a:latin typeface="Arial"/>
              </a:rPr>
              <a:t>o</a:t>
            </a:r>
            <a:r>
              <a:rPr b="0" lang="en-AU" sz="1000" spc="-1" strike="noStrike">
                <a:latin typeface="Arial"/>
              </a:rPr>
              <a:t>m</a:t>
            </a:r>
            <a:r>
              <a:rPr b="0" lang="en-AU" sz="1000" spc="-1" strike="noStrike">
                <a:latin typeface="Arial"/>
              </a:rPr>
              <a:t>p</a:t>
            </a:r>
            <a:r>
              <a:rPr b="0" lang="en-AU" sz="1000" spc="-1" strike="noStrike">
                <a:latin typeface="Arial"/>
              </a:rPr>
              <a:t>a</a:t>
            </a:r>
            <a:r>
              <a:rPr b="0" lang="en-AU" sz="1000" spc="-1" strike="noStrike">
                <a:latin typeface="Arial"/>
              </a:rPr>
              <a:t>n</a:t>
            </a:r>
            <a:r>
              <a:rPr b="0" lang="en-AU" sz="1000" spc="-1" strike="noStrike">
                <a:latin typeface="Arial"/>
              </a:rPr>
              <a:t>y </a:t>
            </a:r>
            <a:r>
              <a:rPr b="0" lang="en-AU" sz="1000" spc="-1" strike="noStrike">
                <a:latin typeface="Arial"/>
              </a:rPr>
              <a:t>- </a:t>
            </a:r>
            <a:r>
              <a:rPr b="0" lang="en-AU" sz="1000" spc="-1" strike="noStrike">
                <a:latin typeface="Arial"/>
              </a:rPr>
              <a:t>s</a:t>
            </a:r>
            <a:r>
              <a:rPr b="0" lang="en-AU" sz="1000" spc="-1" strike="noStrike">
                <a:latin typeface="Arial"/>
              </a:rPr>
              <a:t>e</a:t>
            </a:r>
            <a:r>
              <a:rPr b="0" lang="en-AU" sz="1000" spc="-1" strike="noStrike">
                <a:latin typeface="Arial"/>
              </a:rPr>
              <a:t>e </a:t>
            </a:r>
            <a:r>
              <a:rPr b="0" lang="en-AU" sz="1000" spc="-1" strike="noStrike">
                <a:latin typeface="Arial"/>
              </a:rPr>
              <a:t>a</a:t>
            </a:r>
            <a:r>
              <a:rPr b="0" lang="en-AU" sz="1000" spc="-1" strike="noStrike">
                <a:latin typeface="Arial"/>
              </a:rPr>
              <a:t>b</a:t>
            </a:r>
            <a:r>
              <a:rPr b="0" lang="en-AU" sz="1000" spc="-1" strike="noStrike">
                <a:latin typeface="Arial"/>
              </a:rPr>
              <a:t>o</a:t>
            </a:r>
            <a:r>
              <a:rPr b="0" lang="en-AU" sz="1000" spc="-1" strike="noStrike">
                <a:latin typeface="Arial"/>
              </a:rPr>
              <a:t>v</a:t>
            </a:r>
            <a:r>
              <a:rPr b="0" lang="en-AU" sz="1000" spc="-1" strike="noStrike">
                <a:latin typeface="Arial"/>
              </a:rPr>
              <a:t>e</a:t>
            </a:r>
            <a:endParaRPr b="0" lang="en-AU" sz="1000" spc="-1" strike="noStrike">
              <a:latin typeface="Arial"/>
            </a:endParaRPr>
          </a:p>
          <a:p>
            <a:r>
              <a:rPr b="0" lang="en-AU" sz="1000" spc="-1" strike="noStrike">
                <a:latin typeface="Arial"/>
              </a:rPr>
              <a:t>of</a:t>
            </a:r>
            <a:r>
              <a:rPr b="0" lang="en-AU" sz="1000" spc="-1" strike="noStrike">
                <a:latin typeface="Arial"/>
              </a:rPr>
              <a:t>fe</a:t>
            </a:r>
            <a:r>
              <a:rPr b="0" lang="en-AU" sz="1000" spc="-1" strike="noStrike">
                <a:latin typeface="Arial"/>
              </a:rPr>
              <a:t>rv</a:t>
            </a:r>
            <a:r>
              <a:rPr b="0" lang="en-AU" sz="1000" spc="-1" strike="noStrike">
                <a:latin typeface="Arial"/>
              </a:rPr>
              <a:t>al</a:t>
            </a:r>
            <a:r>
              <a:rPr b="0" lang="en-AU" sz="1000" spc="-1" strike="noStrike">
                <a:latin typeface="Arial"/>
              </a:rPr>
              <a:t>u</a:t>
            </a:r>
            <a:r>
              <a:rPr b="0" lang="en-AU" sz="1000" spc="-1" strike="noStrike">
                <a:latin typeface="Arial"/>
              </a:rPr>
              <a:t>e </a:t>
            </a:r>
            <a:r>
              <a:rPr b="0" lang="en-AU" sz="1000" spc="-1" strike="noStrike">
                <a:latin typeface="Arial"/>
              </a:rPr>
              <a:t>- </a:t>
            </a:r>
            <a:r>
              <a:rPr b="0" lang="en-AU" sz="1000" spc="-1" strike="noStrike">
                <a:latin typeface="Arial"/>
              </a:rPr>
              <a:t>T</a:t>
            </a:r>
            <a:r>
              <a:rPr b="0" lang="en-AU" sz="1000" spc="-1" strike="noStrike">
                <a:latin typeface="Arial"/>
              </a:rPr>
              <a:t>h</a:t>
            </a:r>
            <a:r>
              <a:rPr b="0" lang="en-AU" sz="1000" spc="-1" strike="noStrike">
                <a:latin typeface="Arial"/>
              </a:rPr>
              <a:t>e </a:t>
            </a:r>
            <a:r>
              <a:rPr b="0" lang="en-AU" sz="1000" spc="-1" strike="noStrike">
                <a:latin typeface="Arial"/>
              </a:rPr>
              <a:t>d</a:t>
            </a:r>
            <a:r>
              <a:rPr b="0" lang="en-AU" sz="1000" spc="-1" strike="noStrike">
                <a:latin typeface="Arial"/>
              </a:rPr>
              <a:t>ol</a:t>
            </a:r>
            <a:r>
              <a:rPr b="0" lang="en-AU" sz="1000" spc="-1" strike="noStrike">
                <a:latin typeface="Arial"/>
              </a:rPr>
              <a:t>la</a:t>
            </a:r>
            <a:r>
              <a:rPr b="0" lang="en-AU" sz="1000" spc="-1" strike="noStrike">
                <a:latin typeface="Arial"/>
              </a:rPr>
              <a:t>r </a:t>
            </a:r>
            <a:r>
              <a:rPr b="0" lang="en-AU" sz="1000" spc="-1" strike="noStrike">
                <a:latin typeface="Arial"/>
              </a:rPr>
              <a:t>v</a:t>
            </a:r>
            <a:r>
              <a:rPr b="0" lang="en-AU" sz="1000" spc="-1" strike="noStrike">
                <a:latin typeface="Arial"/>
              </a:rPr>
              <a:t>al</a:t>
            </a:r>
            <a:r>
              <a:rPr b="0" lang="en-AU" sz="1000" spc="-1" strike="noStrike">
                <a:latin typeface="Arial"/>
              </a:rPr>
              <a:t>u</a:t>
            </a:r>
            <a:r>
              <a:rPr b="0" lang="en-AU" sz="1000" spc="-1" strike="noStrike">
                <a:latin typeface="Arial"/>
              </a:rPr>
              <a:t>e </a:t>
            </a:r>
            <a:r>
              <a:rPr b="0" lang="en-AU" sz="1000" spc="-1" strike="noStrike">
                <a:latin typeface="Arial"/>
              </a:rPr>
              <a:t>of </a:t>
            </a:r>
            <a:r>
              <a:rPr b="0" lang="en-AU" sz="1000" spc="-1" strike="noStrike">
                <a:latin typeface="Arial"/>
              </a:rPr>
              <a:t>th</a:t>
            </a:r>
            <a:r>
              <a:rPr b="0" lang="en-AU" sz="1000" spc="-1" strike="noStrike">
                <a:latin typeface="Arial"/>
              </a:rPr>
              <a:t>e </a:t>
            </a:r>
            <a:r>
              <a:rPr b="0" lang="en-AU" sz="1000" spc="-1" strike="noStrike">
                <a:latin typeface="Arial"/>
              </a:rPr>
              <a:t>of</a:t>
            </a:r>
            <a:r>
              <a:rPr b="0" lang="en-AU" sz="1000" spc="-1" strike="noStrike">
                <a:latin typeface="Arial"/>
              </a:rPr>
              <a:t>fe</a:t>
            </a:r>
            <a:r>
              <a:rPr b="0" lang="en-AU" sz="1000" spc="-1" strike="noStrike">
                <a:latin typeface="Arial"/>
              </a:rPr>
              <a:t>r</a:t>
            </a:r>
            <a:endParaRPr b="0" lang="en-AU" sz="1000" spc="-1" strike="noStrike">
              <a:latin typeface="Arial"/>
            </a:endParaRPr>
          </a:p>
          <a:p>
            <a:r>
              <a:rPr b="0" lang="en-AU" sz="1000" spc="-1" strike="noStrike">
                <a:latin typeface="Arial"/>
              </a:rPr>
              <a:t>br</a:t>
            </a:r>
            <a:r>
              <a:rPr b="0" lang="en-AU" sz="1000" spc="-1" strike="noStrike">
                <a:latin typeface="Arial"/>
              </a:rPr>
              <a:t>a</a:t>
            </a:r>
            <a:r>
              <a:rPr b="0" lang="en-AU" sz="1000" spc="-1" strike="noStrike">
                <a:latin typeface="Arial"/>
              </a:rPr>
              <a:t>n</a:t>
            </a:r>
            <a:r>
              <a:rPr b="0" lang="en-AU" sz="1000" spc="-1" strike="noStrike">
                <a:latin typeface="Arial"/>
              </a:rPr>
              <a:t>d </a:t>
            </a:r>
            <a:r>
              <a:rPr b="0" lang="en-AU" sz="1000" spc="-1" strike="noStrike">
                <a:latin typeface="Arial"/>
              </a:rPr>
              <a:t>- </a:t>
            </a:r>
            <a:r>
              <a:rPr b="0" lang="en-AU" sz="1000" spc="-1" strike="noStrike">
                <a:latin typeface="Arial"/>
              </a:rPr>
              <a:t>s</a:t>
            </a:r>
            <a:r>
              <a:rPr b="0" lang="en-AU" sz="1000" spc="-1" strike="noStrike">
                <a:latin typeface="Arial"/>
              </a:rPr>
              <a:t>e</a:t>
            </a:r>
            <a:r>
              <a:rPr b="0" lang="en-AU" sz="1000" spc="-1" strike="noStrike">
                <a:latin typeface="Arial"/>
              </a:rPr>
              <a:t>e </a:t>
            </a:r>
            <a:r>
              <a:rPr b="0" lang="en-AU" sz="1000" spc="-1" strike="noStrike">
                <a:latin typeface="Arial"/>
              </a:rPr>
              <a:t>a</a:t>
            </a:r>
            <a:r>
              <a:rPr b="0" lang="en-AU" sz="1000" spc="-1" strike="noStrike">
                <a:latin typeface="Arial"/>
              </a:rPr>
              <a:t>b</a:t>
            </a:r>
            <a:r>
              <a:rPr b="0" lang="en-AU" sz="1000" spc="-1" strike="noStrike">
                <a:latin typeface="Arial"/>
              </a:rPr>
              <a:t>o</a:t>
            </a:r>
            <a:r>
              <a:rPr b="0" lang="en-AU" sz="1000" spc="-1" strike="noStrike">
                <a:latin typeface="Arial"/>
              </a:rPr>
              <a:t>v</a:t>
            </a:r>
            <a:r>
              <a:rPr b="0" lang="en-AU" sz="1000" spc="-1" strike="noStrike">
                <a:latin typeface="Arial"/>
              </a:rPr>
              <a:t>e</a:t>
            </a:r>
            <a:endParaRPr b="0" lang="en-AU" sz="1000" spc="-1" strike="noStrike">
              <a:latin typeface="Arial"/>
            </a:endParaRPr>
          </a:p>
          <a:p>
            <a:endParaRPr b="0" lang="en-AU" sz="1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c7243a"/>
                </a:solidFill>
                <a:latin typeface="Arial"/>
                <a:ea typeface="DejaVu Sans"/>
              </a:rPr>
              <a:t>Difficulties 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504000" y="1656000"/>
            <a:ext cx="9070920" cy="35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Huge data size.</a:t>
            </a:r>
            <a:endParaRPr b="0" lang="en-A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Lots of categorical data such as shopper_id, category, offer, company etc.</a:t>
            </a:r>
            <a:endParaRPr b="0" lang="en-A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AR PL SungtiL GB"/>
              </a:rPr>
              <a:t>Very few features to start with to 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distinguish shoppers.</a:t>
            </a:r>
            <a:endParaRPr b="0" lang="en-A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Class imbalance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AU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1295</TotalTime>
  <Application>LibreOffice/6.0.3.2$Linux_X86_64 LibreOffice_project/00m0$Build-2</Application>
  <Words>431</Words>
  <Paragraphs>102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2018-08-05T09:24:23Z</dcterms:created>
  <dc:creator/>
  <dc:description/>
  <dc:language>en-AU</dc:language>
  <cp:lastModifiedBy/>
  <dcterms:modified xsi:type="dcterms:W3CDTF">2018-08-09T00:18:24Z</dcterms:modified>
  <cp:revision>20</cp:revision>
  <dc:subject/>
  <dc:title>Classy Red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