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156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125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54042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5239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85930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2846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6337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20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86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6577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4093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1257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233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553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9395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299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327E-1CEF-4BDC-AAFD-B22FBF26DDBA}" type="datetimeFigureOut">
              <a:rPr lang="en-IN" smtClean="0"/>
              <a:pPr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D6AEF3-07D4-4F0D-9776-07202818F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123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F1524B-6275-4494-AC45-B2D675BC1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054"/>
            <a:ext cx="12192000" cy="1054467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IOCTL 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</p:txBody>
      </p:sp>
    </p:spTree>
    <p:extLst>
      <p:ext uri="{BB962C8B-B14F-4D97-AF65-F5344CB8AC3E}">
        <p14:creationId xmlns="" xmlns:p14="http://schemas.microsoft.com/office/powerpoint/2010/main" val="41448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D7DDA-71B3-444E-8F6A-8C32D96E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20" y="336727"/>
            <a:ext cx="7178092" cy="812804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Overview of Character driver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5C220241-7B03-4A20-AE86-2FFD4F1FA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060493"/>
            <a:ext cx="9575073" cy="4851357"/>
          </a:xfrm>
        </p:spPr>
      </p:pic>
    </p:spTree>
    <p:extLst>
      <p:ext uri="{BB962C8B-B14F-4D97-AF65-F5344CB8AC3E}">
        <p14:creationId xmlns="" xmlns:p14="http://schemas.microsoft.com/office/powerpoint/2010/main" val="38808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89A3BC-6FF4-4AA6-9C20-DE8DE0D4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19" y="454293"/>
            <a:ext cx="8471315" cy="1230816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IOCTL Driver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EADD63-76C7-4A53-983A-3C5E6F8D1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06" y="1789618"/>
            <a:ext cx="9810206" cy="2821577"/>
          </a:xfrm>
        </p:spPr>
        <p:txBody>
          <a:bodyPr>
            <a:normAutofit/>
          </a:bodyPr>
          <a:lstStyle/>
          <a:p>
            <a:r>
              <a:rPr lang="en-US" dirty="0" smtClean="0"/>
              <a:t>IOCTL is referred to as Input and Output Control, which is used to talking to device drivers.</a:t>
            </a:r>
          </a:p>
          <a:p>
            <a:r>
              <a:rPr lang="en-US" dirty="0" smtClean="0"/>
              <a:t>It is used for special operation in device file IOCTL. The special operation are vendor /device specific 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ioctl</a:t>
            </a:r>
            <a:r>
              <a:rPr lang="en-US" dirty="0" smtClean="0"/>
              <a:t> will allow 256 operations/functionality in single IOCTL.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535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C2F1D-8135-4BA2-BD83-7873ED5F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908" y="454293"/>
            <a:ext cx="8911687" cy="1280890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Steps involved in IOCTL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0E3C7B-641B-43B8-9BCE-92C17953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063" y="1584960"/>
            <a:ext cx="9480868" cy="3966754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/>
              <a:t>We need to identify target device and find our total no of special operation need to support .</a:t>
            </a:r>
          </a:p>
          <a:p>
            <a:pPr lvl="1"/>
            <a:r>
              <a:rPr lang="en-US" sz="1800" dirty="0" smtClean="0"/>
              <a:t>We need to create one request command, the command should be unique across  all drivers</a:t>
            </a:r>
          </a:p>
          <a:p>
            <a:pPr lvl="1"/>
            <a:r>
              <a:rPr lang="en-US" sz="1800" dirty="0" smtClean="0"/>
              <a:t>We need to implement </a:t>
            </a:r>
            <a:r>
              <a:rPr lang="en-US" sz="1800" dirty="0" err="1" smtClean="0"/>
              <a:t>IOCTl</a:t>
            </a:r>
            <a:r>
              <a:rPr lang="en-US" sz="1800" dirty="0" smtClean="0"/>
              <a:t> function in drivers source and implement Switch case to handle request .</a:t>
            </a:r>
          </a:p>
          <a:p>
            <a:endParaRPr lang="en-IN" sz="2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45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436BA2-B081-4531-AEDE-E9DE1443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555" y="1663331"/>
            <a:ext cx="9885821" cy="4345587"/>
          </a:xfrm>
        </p:spPr>
        <p:txBody>
          <a:bodyPr>
            <a:normAutofit/>
          </a:bodyPr>
          <a:lstStyle/>
          <a:p>
            <a:r>
              <a:rPr lang="en-US" b="1" dirty="0" smtClean="0"/>
              <a:t>Header file:</a:t>
            </a:r>
          </a:p>
          <a:p>
            <a:pPr>
              <a:buNone/>
            </a:pPr>
            <a:r>
              <a:rPr lang="en-US" dirty="0" smtClean="0"/>
              <a:t>User Space:  </a:t>
            </a:r>
            <a:r>
              <a:rPr lang="en-US" b="1" dirty="0" smtClean="0"/>
              <a:t>&lt;sys/</a:t>
            </a:r>
            <a:r>
              <a:rPr lang="en-US" b="1" dirty="0" err="1" smtClean="0"/>
              <a:t>ioctl.h</a:t>
            </a:r>
            <a:r>
              <a:rPr lang="en-US" b="1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200" b="1" dirty="0" smtClean="0"/>
              <a:t>long </a:t>
            </a:r>
            <a:r>
              <a:rPr lang="en-US" sz="2200" b="1" dirty="0" err="1" smtClean="0"/>
              <a:t>ioctl</a:t>
            </a:r>
            <a:r>
              <a:rPr lang="en-US" sz="2200" b="1" dirty="0" smtClean="0"/>
              <a:t> ( "file </a:t>
            </a:r>
            <a:r>
              <a:rPr lang="en-US" sz="2200" b="1" dirty="0" err="1" smtClean="0"/>
              <a:t>descriptor","ioctl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command","Arguments</a:t>
            </a:r>
            <a:r>
              <a:rPr lang="en-US" sz="2200" b="1" dirty="0" smtClean="0"/>
              <a:t>");</a:t>
            </a:r>
            <a:endParaRPr lang="en-US" sz="2200" dirty="0" smtClean="0"/>
          </a:p>
          <a:p>
            <a:r>
              <a:rPr lang="en-US" dirty="0" smtClean="0"/>
              <a:t>&lt;</a:t>
            </a:r>
            <a:r>
              <a:rPr lang="en-US" b="1" dirty="0" smtClean="0"/>
              <a:t>file descriptor</a:t>
            </a:r>
            <a:r>
              <a:rPr lang="en-US" dirty="0" smtClean="0"/>
              <a:t>&gt;: This the open file on which the </a:t>
            </a:r>
            <a:r>
              <a:rPr lang="en-US" dirty="0" err="1" smtClean="0"/>
              <a:t>ioctl</a:t>
            </a:r>
            <a:r>
              <a:rPr lang="en-US" dirty="0" smtClean="0"/>
              <a:t> command needs to be executed, which would generally be device files.</a:t>
            </a:r>
          </a:p>
          <a:p>
            <a:r>
              <a:rPr lang="en-US" dirty="0" smtClean="0"/>
              <a:t>&lt;</a:t>
            </a:r>
            <a:r>
              <a:rPr lang="en-US" b="1" dirty="0" err="1" smtClean="0"/>
              <a:t>ioctl</a:t>
            </a:r>
            <a:r>
              <a:rPr lang="en-US" b="1" dirty="0" smtClean="0"/>
              <a:t> command</a:t>
            </a:r>
            <a:r>
              <a:rPr lang="en-US" dirty="0" smtClean="0"/>
              <a:t>&gt;: </a:t>
            </a:r>
            <a:r>
              <a:rPr lang="en-US" dirty="0" err="1" smtClean="0"/>
              <a:t>ioctl</a:t>
            </a:r>
            <a:r>
              <a:rPr lang="en-US" dirty="0" smtClean="0"/>
              <a:t> command which is implemented to achieve the desired functionality</a:t>
            </a:r>
          </a:p>
          <a:p>
            <a:r>
              <a:rPr lang="en-US" dirty="0" smtClean="0"/>
              <a:t>&lt;</a:t>
            </a:r>
            <a:r>
              <a:rPr lang="en-US" b="1" dirty="0" smtClean="0"/>
              <a:t>arguments</a:t>
            </a:r>
            <a:r>
              <a:rPr lang="en-US" dirty="0" smtClean="0"/>
              <a:t>&gt;: The arguments need to be passed to the </a:t>
            </a:r>
            <a:r>
              <a:rPr lang="en-US" dirty="0" err="1" smtClean="0"/>
              <a:t>ioctl</a:t>
            </a:r>
            <a:r>
              <a:rPr lang="en-US" dirty="0" smtClean="0"/>
              <a:t> command.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F5C2F1D-8135-4BA2-BD83-7873ED5F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462" y="532673"/>
            <a:ext cx="8911687" cy="1280890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IOCTL call in User space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51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7E7E71-A216-4D21-9E8D-F101DE38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594" y="375916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Create IOCTL Commands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C20DE4-A2CE-4F88-962F-110FD911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215" y="1280159"/>
            <a:ext cx="10711543" cy="535577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Before writing the code for 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you need to choose the numbers that correspond to commands. The 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command numbers should be unique across the system in order to prevent errors caused by issuing the right command to the wrong device.</a:t>
            </a: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approved way to define 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command numbers uses four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bitfields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have the following meanings.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or magic number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(type) : The Magic Number is a unique number or character that will differentiate our set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calls from the other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calls.  some times the major number for the device is used here.	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 or Command Number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eight bits wide. This means we can have up to 256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ioctl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 (nr) : Command Number is used to differentiate the commands from one another.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whether we are reading or writing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the size of user data or  argument type involved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arrive at unique numbers easily we use the following macros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_IO(type, nr)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_IOR(type, nr,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dataitem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_IOW(type, nr,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dataitem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_IOWR(type, nr,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dataitem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04D7ED-3500-4138-A2A0-C3329731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71" y="388979"/>
            <a:ext cx="8601943" cy="1074061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IOCTL call in the driver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6E112-0C72-4EEB-9CE3-3D274F57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1" y="1624149"/>
            <a:ext cx="10358846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Header file in Kernel :  </a:t>
            </a:r>
            <a:r>
              <a:rPr lang="en-US" sz="2400" dirty="0" smtClean="0"/>
              <a:t> </a:t>
            </a:r>
            <a:r>
              <a:rPr lang="en-US" sz="2400" b="1" dirty="0" err="1" smtClean="0"/>
              <a:t>linux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ioctl.h</a:t>
            </a:r>
            <a:endParaRPr lang="en-US" sz="2400" dirty="0" smtClean="0"/>
          </a:p>
          <a:p>
            <a:pPr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  </a:t>
            </a:r>
            <a:r>
              <a:rPr lang="en-US" sz="2400" b="1" dirty="0" err="1" smtClean="0"/>
              <a:t>ioctl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inode</a:t>
            </a:r>
            <a:r>
              <a:rPr lang="en-US" sz="2400" b="1" dirty="0" smtClean="0"/>
              <a:t> *</a:t>
            </a:r>
            <a:r>
              <a:rPr lang="en-US" sz="2400" b="1" dirty="0" err="1" smtClean="0"/>
              <a:t>inode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file *file, unsigned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cmd</a:t>
            </a:r>
            <a:r>
              <a:rPr lang="en-US" sz="2400" b="1" dirty="0" smtClean="0"/>
              <a:t>, unsigned long </a:t>
            </a:r>
            <a:r>
              <a:rPr lang="en-US" sz="2400" b="1" dirty="0" err="1" smtClean="0"/>
              <a:t>arg</a:t>
            </a:r>
            <a:r>
              <a:rPr lang="en-US" sz="2400" b="1" dirty="0" smtClean="0"/>
              <a:t>)</a:t>
            </a:r>
            <a:endParaRPr lang="en-US" sz="2400" dirty="0" smtClean="0"/>
          </a:p>
          <a:p>
            <a:r>
              <a:rPr lang="en-US" dirty="0" smtClean="0"/>
              <a:t>Where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b="1" dirty="0" err="1" smtClean="0"/>
              <a:t>inode</a:t>
            </a:r>
            <a:r>
              <a:rPr lang="en-US" dirty="0" smtClean="0"/>
              <a:t>&gt; : is the </a:t>
            </a:r>
            <a:r>
              <a:rPr lang="en-US" dirty="0" err="1" smtClean="0"/>
              <a:t>inode</a:t>
            </a:r>
            <a:r>
              <a:rPr lang="en-US" dirty="0" smtClean="0"/>
              <a:t> number of the file being worked on.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b="1" dirty="0" smtClean="0"/>
              <a:t>file</a:t>
            </a:r>
            <a:r>
              <a:rPr lang="en-US" dirty="0" smtClean="0"/>
              <a:t>&gt;   : is the file pointer to the file that was passed by the application.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b="1" dirty="0" err="1" smtClean="0"/>
              <a:t>cmd</a:t>
            </a:r>
            <a:r>
              <a:rPr lang="en-US" dirty="0" smtClean="0"/>
              <a:t>&gt;     : is the </a:t>
            </a:r>
            <a:r>
              <a:rPr lang="en-US" dirty="0" err="1" smtClean="0"/>
              <a:t>ioctl</a:t>
            </a:r>
            <a:r>
              <a:rPr lang="en-US" dirty="0" smtClean="0"/>
              <a:t> command that was called from the </a:t>
            </a:r>
            <a:r>
              <a:rPr lang="en-US" dirty="0" err="1" smtClean="0"/>
              <a:t>userspace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b="1" dirty="0" err="1" smtClean="0"/>
              <a:t>arg</a:t>
            </a:r>
            <a:r>
              <a:rPr lang="en-US" dirty="0" smtClean="0"/>
              <a:t>&gt;     : are the arguments passed from the </a:t>
            </a:r>
            <a:r>
              <a:rPr lang="en-US" dirty="0" err="1" smtClean="0"/>
              <a:t>userspace</a:t>
            </a:r>
            <a:endParaRPr lang="en-US" dirty="0" smtClean="0"/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39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4B8B71-2D31-43C2-BA7B-9F0781A4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411" y="388979"/>
            <a:ext cx="8911687" cy="1280890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Call flow of IOCTL call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F6BD26-9E7E-4528-A080-7A49628B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057" y="1545772"/>
            <a:ext cx="10081759" cy="3777622"/>
          </a:xfrm>
        </p:spPr>
        <p:txBody>
          <a:bodyPr/>
          <a:lstStyle/>
          <a:p>
            <a:pPr lvl="1">
              <a:buNone/>
            </a:pPr>
            <a:r>
              <a:rPr lang="en-US" sz="1800" dirty="0" smtClean="0"/>
              <a:t>All file operation (fops)are execute in process context </a:t>
            </a:r>
            <a:r>
              <a:rPr lang="en-US" dirty="0" smtClean="0"/>
              <a:t>					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Ioctl</a:t>
            </a:r>
            <a:r>
              <a:rPr lang="en-US" dirty="0" smtClean="0"/>
              <a:t> fun now end up single thread call , this will not allow multi app / it is not a concurrent function., it is by default single thread function.</a:t>
            </a:r>
          </a:p>
          <a:p>
            <a:pPr lvl="1"/>
            <a:r>
              <a:rPr lang="en-US" dirty="0" smtClean="0"/>
              <a:t>If we register </a:t>
            </a:r>
            <a:r>
              <a:rPr lang="en-US" dirty="0" err="1" smtClean="0"/>
              <a:t>IOCTl</a:t>
            </a:r>
            <a:r>
              <a:rPr lang="en-US" dirty="0" smtClean="0"/>
              <a:t> call in fops with “.</a:t>
            </a:r>
            <a:r>
              <a:rPr lang="en-US" dirty="0" err="1" smtClean="0"/>
              <a:t>unlocked_ioctl</a:t>
            </a:r>
            <a:r>
              <a:rPr lang="en-US" dirty="0" smtClean="0"/>
              <a:t> = </a:t>
            </a:r>
            <a:r>
              <a:rPr lang="en-US" dirty="0" err="1" smtClean="0"/>
              <a:t>ts_ioctl</a:t>
            </a:r>
            <a:r>
              <a:rPr lang="en-US" dirty="0" smtClean="0"/>
              <a:t>,” then it will work as concurrent function/without kernel lock.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ioctl_fl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2675" y="2099264"/>
            <a:ext cx="9137825" cy="13623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83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969C2-3691-4B3B-B9EF-735AAA33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01105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13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823</TotalTime>
  <Words>220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IOCTL DRIVER</vt:lpstr>
      <vt:lpstr>Overview of Character driver</vt:lpstr>
      <vt:lpstr>IOCTL Driver</vt:lpstr>
      <vt:lpstr>Steps involved in IOCTL </vt:lpstr>
      <vt:lpstr>IOCTL call in User space</vt:lpstr>
      <vt:lpstr>Create IOCTL Commands </vt:lpstr>
      <vt:lpstr>IOCTL call in the driver</vt:lpstr>
      <vt:lpstr>Call flow of IOCTL call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DRIVER</dc:title>
  <dc:creator>venka</dc:creator>
  <cp:lastModifiedBy>potnuru</cp:lastModifiedBy>
  <cp:revision>77</cp:revision>
  <dcterms:created xsi:type="dcterms:W3CDTF">2020-05-17T10:57:18Z</dcterms:created>
  <dcterms:modified xsi:type="dcterms:W3CDTF">2021-05-19T06:26:32Z</dcterms:modified>
</cp:coreProperties>
</file>