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76" r:id="rId3"/>
    <p:sldId id="312" r:id="rId4"/>
    <p:sldId id="315" r:id="rId5"/>
    <p:sldId id="313" r:id="rId6"/>
    <p:sldId id="314" r:id="rId7"/>
    <p:sldId id="318" r:id="rId8"/>
    <p:sldId id="319" r:id="rId9"/>
    <p:sldId id="320" r:id="rId10"/>
    <p:sldId id="321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0808"/>
    <a:srgbClr val="F11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C13AA3-1857-4F11-B858-80D0EF593B61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5284F7CA-7170-4817-AD84-8609DE5BB0C6}">
      <dgm:prSet phldrT="[Text]"/>
      <dgm:spPr/>
      <dgm:t>
        <a:bodyPr/>
        <a:lstStyle/>
        <a:p>
          <a:r>
            <a:rPr lang="en-IN" dirty="0">
              <a:latin typeface="Eras Demi ITC" panose="020B0805030504020804" pitchFamily="34" charset="0"/>
            </a:rPr>
            <a:t>OBJECTIVE</a:t>
          </a:r>
        </a:p>
      </dgm:t>
    </dgm:pt>
    <dgm:pt modelId="{34E2DF2F-4AC6-460C-9CDF-5411C4105E33}" type="parTrans" cxnId="{FE6871FF-9B8D-4275-90C4-05E4271D53AE}">
      <dgm:prSet/>
      <dgm:spPr/>
      <dgm:t>
        <a:bodyPr/>
        <a:lstStyle/>
        <a:p>
          <a:endParaRPr lang="en-IN"/>
        </a:p>
      </dgm:t>
    </dgm:pt>
    <dgm:pt modelId="{9D53F964-AA3D-4687-B7A1-825D4CA29307}" type="sibTrans" cxnId="{FE6871FF-9B8D-4275-90C4-05E4271D53AE}">
      <dgm:prSet/>
      <dgm:spPr/>
      <dgm:t>
        <a:bodyPr/>
        <a:lstStyle/>
        <a:p>
          <a:endParaRPr lang="en-IN"/>
        </a:p>
      </dgm:t>
    </dgm:pt>
    <dgm:pt modelId="{24D0B674-E7A7-414D-ACE8-423552D3FD14}">
      <dgm:prSet phldrT="[Text]"/>
      <dgm:spPr/>
      <dgm:t>
        <a:bodyPr/>
        <a:lstStyle/>
        <a:p>
          <a:r>
            <a:rPr lang="en-IN" dirty="0">
              <a:latin typeface="Eras Demi ITC" panose="020B0805030504020804" pitchFamily="34" charset="0"/>
            </a:rPr>
            <a:t>SOFTWARE AND HARDWARE REQUIREMENTS</a:t>
          </a:r>
        </a:p>
      </dgm:t>
    </dgm:pt>
    <dgm:pt modelId="{7DA23970-8AB4-4FC4-8F80-1596721A09C9}" type="parTrans" cxnId="{5A767507-B406-48BA-ABB9-387B3CEC63B1}">
      <dgm:prSet/>
      <dgm:spPr/>
      <dgm:t>
        <a:bodyPr/>
        <a:lstStyle/>
        <a:p>
          <a:endParaRPr lang="en-IN"/>
        </a:p>
      </dgm:t>
    </dgm:pt>
    <dgm:pt modelId="{AA45B67B-6797-4353-8FEA-13B1533BDD8C}" type="sibTrans" cxnId="{5A767507-B406-48BA-ABB9-387B3CEC63B1}">
      <dgm:prSet/>
      <dgm:spPr/>
      <dgm:t>
        <a:bodyPr/>
        <a:lstStyle/>
        <a:p>
          <a:endParaRPr lang="en-IN"/>
        </a:p>
      </dgm:t>
    </dgm:pt>
    <dgm:pt modelId="{A9ED3460-F16C-4250-8B9E-1F1830D935E8}">
      <dgm:prSet phldrT="[Text]"/>
      <dgm:spPr/>
      <dgm:t>
        <a:bodyPr/>
        <a:lstStyle/>
        <a:p>
          <a:r>
            <a:rPr lang="en-IN" dirty="0">
              <a:latin typeface="Eras Demi ITC" panose="020B0805030504020804" pitchFamily="34" charset="0"/>
            </a:rPr>
            <a:t>INTRODUCTION</a:t>
          </a:r>
        </a:p>
      </dgm:t>
    </dgm:pt>
    <dgm:pt modelId="{0DAE1668-9FC2-4249-8169-1E7DBE694BD3}" type="parTrans" cxnId="{07742323-9420-4197-A1B2-CE29D1EED1C5}">
      <dgm:prSet/>
      <dgm:spPr/>
      <dgm:t>
        <a:bodyPr/>
        <a:lstStyle/>
        <a:p>
          <a:endParaRPr lang="en-IN"/>
        </a:p>
      </dgm:t>
    </dgm:pt>
    <dgm:pt modelId="{D9734A99-270E-43C4-A9D5-9B321B1FD83E}" type="sibTrans" cxnId="{07742323-9420-4197-A1B2-CE29D1EED1C5}">
      <dgm:prSet/>
      <dgm:spPr/>
      <dgm:t>
        <a:bodyPr/>
        <a:lstStyle/>
        <a:p>
          <a:endParaRPr lang="en-IN"/>
        </a:p>
      </dgm:t>
    </dgm:pt>
    <dgm:pt modelId="{88A90A73-02FB-40DF-BB7A-B4FE12F67DF9}">
      <dgm:prSet phldrT="[Text]" custT="1"/>
      <dgm:spPr/>
      <dgm:t>
        <a:bodyPr/>
        <a:lstStyle/>
        <a:p>
          <a:r>
            <a:rPr lang="en-IN" sz="2800" dirty="0">
              <a:latin typeface="Eras Demi ITC" panose="020B0805030504020804" pitchFamily="34" charset="0"/>
            </a:rPr>
            <a:t>OUTPUT</a:t>
          </a:r>
        </a:p>
      </dgm:t>
    </dgm:pt>
    <dgm:pt modelId="{A69F7D2C-E3BE-4B57-9798-D2622D4BF333}" type="parTrans" cxnId="{B66FF7DF-2F1F-4D5B-ADF9-EAF7C3DDB6FC}">
      <dgm:prSet/>
      <dgm:spPr/>
      <dgm:t>
        <a:bodyPr/>
        <a:lstStyle/>
        <a:p>
          <a:endParaRPr lang="en-IN"/>
        </a:p>
      </dgm:t>
    </dgm:pt>
    <dgm:pt modelId="{6E5118C2-5DD3-4B41-8254-1DE1DEF2175C}" type="sibTrans" cxnId="{B66FF7DF-2F1F-4D5B-ADF9-EAF7C3DDB6FC}">
      <dgm:prSet/>
      <dgm:spPr/>
      <dgm:t>
        <a:bodyPr/>
        <a:lstStyle/>
        <a:p>
          <a:endParaRPr lang="en-IN"/>
        </a:p>
      </dgm:t>
    </dgm:pt>
    <dgm:pt modelId="{5E2432A7-E61B-4C11-96F0-32D365A33092}">
      <dgm:prSet phldrT="[Text]"/>
      <dgm:spPr/>
      <dgm:t>
        <a:bodyPr/>
        <a:lstStyle/>
        <a:p>
          <a:r>
            <a:rPr lang="en-IN" dirty="0">
              <a:latin typeface="Eras Demi ITC" panose="020B0805030504020804" pitchFamily="34" charset="0"/>
            </a:rPr>
            <a:t>BENIFITS</a:t>
          </a:r>
        </a:p>
      </dgm:t>
    </dgm:pt>
    <dgm:pt modelId="{5A18F594-2ED8-4124-90DB-583BEBF59038}" type="parTrans" cxnId="{ACF31023-19FA-4FCA-9F92-7D31A3077C57}">
      <dgm:prSet/>
      <dgm:spPr/>
      <dgm:t>
        <a:bodyPr/>
        <a:lstStyle/>
        <a:p>
          <a:endParaRPr lang="en-IN"/>
        </a:p>
      </dgm:t>
    </dgm:pt>
    <dgm:pt modelId="{BA6178EE-6178-4A66-B8BD-15D717EACDEE}" type="sibTrans" cxnId="{ACF31023-19FA-4FCA-9F92-7D31A3077C57}">
      <dgm:prSet/>
      <dgm:spPr/>
      <dgm:t>
        <a:bodyPr/>
        <a:lstStyle/>
        <a:p>
          <a:endParaRPr lang="en-IN"/>
        </a:p>
      </dgm:t>
    </dgm:pt>
    <dgm:pt modelId="{2BD7EB56-747B-4177-9480-266E6ECE136B}">
      <dgm:prSet phldrT="[Text]"/>
      <dgm:spPr/>
      <dgm:t>
        <a:bodyPr/>
        <a:lstStyle/>
        <a:p>
          <a:r>
            <a:rPr lang="en-IN" dirty="0">
              <a:latin typeface="Eras Demi ITC" panose="020B0805030504020804" pitchFamily="34" charset="0"/>
            </a:rPr>
            <a:t>ABOUT THE INDUSTRY</a:t>
          </a:r>
        </a:p>
      </dgm:t>
    </dgm:pt>
    <dgm:pt modelId="{B2AAC291-0E63-4552-B4F4-3D60E9083E82}" type="sibTrans" cxnId="{673C6BB3-ADA7-4DAF-8E18-A1FC21890C7B}">
      <dgm:prSet/>
      <dgm:spPr/>
      <dgm:t>
        <a:bodyPr/>
        <a:lstStyle/>
        <a:p>
          <a:endParaRPr lang="en-IN"/>
        </a:p>
      </dgm:t>
    </dgm:pt>
    <dgm:pt modelId="{C159901F-F05A-4C48-B207-39FCFDB5C3A6}" type="parTrans" cxnId="{673C6BB3-ADA7-4DAF-8E18-A1FC21890C7B}">
      <dgm:prSet/>
      <dgm:spPr/>
      <dgm:t>
        <a:bodyPr/>
        <a:lstStyle/>
        <a:p>
          <a:endParaRPr lang="en-IN"/>
        </a:p>
      </dgm:t>
    </dgm:pt>
    <dgm:pt modelId="{4D18CDAF-1C9A-42F2-8999-A444474DFE7B}">
      <dgm:prSet phldrT="[Text]"/>
      <dgm:spPr/>
      <dgm:t>
        <a:bodyPr/>
        <a:lstStyle/>
        <a:p>
          <a:r>
            <a:rPr lang="en-IN" dirty="0">
              <a:latin typeface="Eras Demi ITC" panose="020B0805030504020804" pitchFamily="34" charset="0"/>
            </a:rPr>
            <a:t>ARCHITECTURE DIAGRAM</a:t>
          </a:r>
        </a:p>
      </dgm:t>
    </dgm:pt>
    <dgm:pt modelId="{90C8F4F0-C604-4C9D-881F-6EDE35219EBE}" type="sibTrans" cxnId="{CBAEE23B-4B84-4BA2-AE0C-CA28CE75878E}">
      <dgm:prSet/>
      <dgm:spPr/>
      <dgm:t>
        <a:bodyPr/>
        <a:lstStyle/>
        <a:p>
          <a:endParaRPr lang="en-IN"/>
        </a:p>
      </dgm:t>
    </dgm:pt>
    <dgm:pt modelId="{70AD2E1B-8DE1-4DB4-BC4A-663153BD9FAD}" type="parTrans" cxnId="{CBAEE23B-4B84-4BA2-AE0C-CA28CE75878E}">
      <dgm:prSet/>
      <dgm:spPr/>
      <dgm:t>
        <a:bodyPr/>
        <a:lstStyle/>
        <a:p>
          <a:endParaRPr lang="en-IN"/>
        </a:p>
      </dgm:t>
    </dgm:pt>
    <dgm:pt modelId="{F8A89557-4D64-4080-BFA7-191262116643}" type="pres">
      <dgm:prSet presAssocID="{18C13AA3-1857-4F11-B858-80D0EF593B61}" presName="Name0" presStyleCnt="0">
        <dgm:presLayoutVars>
          <dgm:chMax val="7"/>
          <dgm:chPref val="7"/>
          <dgm:dir/>
        </dgm:presLayoutVars>
      </dgm:prSet>
      <dgm:spPr/>
    </dgm:pt>
    <dgm:pt modelId="{6314EFE2-382B-4908-A89C-F9E2D4D950A4}" type="pres">
      <dgm:prSet presAssocID="{18C13AA3-1857-4F11-B858-80D0EF593B61}" presName="Name1" presStyleCnt="0"/>
      <dgm:spPr/>
    </dgm:pt>
    <dgm:pt modelId="{C16257E6-C3C1-45DF-8517-73B97313D130}" type="pres">
      <dgm:prSet presAssocID="{18C13AA3-1857-4F11-B858-80D0EF593B61}" presName="cycle" presStyleCnt="0"/>
      <dgm:spPr/>
    </dgm:pt>
    <dgm:pt modelId="{5D2A8240-EC9D-490C-947B-5E9AB821D2B8}" type="pres">
      <dgm:prSet presAssocID="{18C13AA3-1857-4F11-B858-80D0EF593B61}" presName="srcNode" presStyleLbl="node1" presStyleIdx="0" presStyleCnt="7"/>
      <dgm:spPr/>
    </dgm:pt>
    <dgm:pt modelId="{F1BD432A-D6C2-48A4-9B0B-77782FFF3AAE}" type="pres">
      <dgm:prSet presAssocID="{18C13AA3-1857-4F11-B858-80D0EF593B61}" presName="conn" presStyleLbl="parChTrans1D2" presStyleIdx="0" presStyleCnt="1"/>
      <dgm:spPr/>
    </dgm:pt>
    <dgm:pt modelId="{B53041EE-D334-4F2A-B2F1-1064D736ACE7}" type="pres">
      <dgm:prSet presAssocID="{18C13AA3-1857-4F11-B858-80D0EF593B61}" presName="extraNode" presStyleLbl="node1" presStyleIdx="0" presStyleCnt="7"/>
      <dgm:spPr/>
    </dgm:pt>
    <dgm:pt modelId="{61B330B2-DA04-4CB9-897E-0D26856060DB}" type="pres">
      <dgm:prSet presAssocID="{18C13AA3-1857-4F11-B858-80D0EF593B61}" presName="dstNode" presStyleLbl="node1" presStyleIdx="0" presStyleCnt="7"/>
      <dgm:spPr/>
    </dgm:pt>
    <dgm:pt modelId="{7CB27B61-0FFC-4207-A369-7910871F5683}" type="pres">
      <dgm:prSet presAssocID="{2BD7EB56-747B-4177-9480-266E6ECE136B}" presName="text_1" presStyleLbl="node1" presStyleIdx="0" presStyleCnt="7">
        <dgm:presLayoutVars>
          <dgm:bulletEnabled val="1"/>
        </dgm:presLayoutVars>
      </dgm:prSet>
      <dgm:spPr/>
    </dgm:pt>
    <dgm:pt modelId="{55090917-CE15-41AE-8AC2-A4C707568BA7}" type="pres">
      <dgm:prSet presAssocID="{2BD7EB56-747B-4177-9480-266E6ECE136B}" presName="accent_1" presStyleCnt="0"/>
      <dgm:spPr/>
    </dgm:pt>
    <dgm:pt modelId="{F2808EAE-1350-4A28-AAA0-E5132199480F}" type="pres">
      <dgm:prSet presAssocID="{2BD7EB56-747B-4177-9480-266E6ECE136B}" presName="accentRepeatNode" presStyleLbl="solidFgAcc1" presStyleIdx="0" presStyleCnt="7"/>
      <dgm:spPr/>
    </dgm:pt>
    <dgm:pt modelId="{3AA966E2-5E2A-42F6-925C-F26D1B72896E}" type="pres">
      <dgm:prSet presAssocID="{A9ED3460-F16C-4250-8B9E-1F1830D935E8}" presName="text_2" presStyleLbl="node1" presStyleIdx="1" presStyleCnt="7">
        <dgm:presLayoutVars>
          <dgm:bulletEnabled val="1"/>
        </dgm:presLayoutVars>
      </dgm:prSet>
      <dgm:spPr/>
    </dgm:pt>
    <dgm:pt modelId="{6FC45A04-AE41-4EAD-9EA7-DA6B3E328C01}" type="pres">
      <dgm:prSet presAssocID="{A9ED3460-F16C-4250-8B9E-1F1830D935E8}" presName="accent_2" presStyleCnt="0"/>
      <dgm:spPr/>
    </dgm:pt>
    <dgm:pt modelId="{EDDED1EB-0387-4E2C-9E3A-9D53BCF0FEE4}" type="pres">
      <dgm:prSet presAssocID="{A9ED3460-F16C-4250-8B9E-1F1830D935E8}" presName="accentRepeatNode" presStyleLbl="solidFgAcc1" presStyleIdx="1" presStyleCnt="7"/>
      <dgm:spPr/>
    </dgm:pt>
    <dgm:pt modelId="{B9F52E36-FC10-4562-A396-B823AB9B30E0}" type="pres">
      <dgm:prSet presAssocID="{5284F7CA-7170-4817-AD84-8609DE5BB0C6}" presName="text_3" presStyleLbl="node1" presStyleIdx="2" presStyleCnt="7">
        <dgm:presLayoutVars>
          <dgm:bulletEnabled val="1"/>
        </dgm:presLayoutVars>
      </dgm:prSet>
      <dgm:spPr/>
    </dgm:pt>
    <dgm:pt modelId="{1B3D3D39-F3B7-430A-9FB8-0E646EC7C410}" type="pres">
      <dgm:prSet presAssocID="{5284F7CA-7170-4817-AD84-8609DE5BB0C6}" presName="accent_3" presStyleCnt="0"/>
      <dgm:spPr/>
    </dgm:pt>
    <dgm:pt modelId="{27408C6A-0863-4A4D-8DCC-BE1559A98B9B}" type="pres">
      <dgm:prSet presAssocID="{5284F7CA-7170-4817-AD84-8609DE5BB0C6}" presName="accentRepeatNode" presStyleLbl="solidFgAcc1" presStyleIdx="2" presStyleCnt="7"/>
      <dgm:spPr/>
    </dgm:pt>
    <dgm:pt modelId="{46BB7C8A-EE25-4070-8A1E-299FE151F04B}" type="pres">
      <dgm:prSet presAssocID="{4D18CDAF-1C9A-42F2-8999-A444474DFE7B}" presName="text_4" presStyleLbl="node1" presStyleIdx="3" presStyleCnt="7" custLinFactNeighborX="113">
        <dgm:presLayoutVars>
          <dgm:bulletEnabled val="1"/>
        </dgm:presLayoutVars>
      </dgm:prSet>
      <dgm:spPr/>
    </dgm:pt>
    <dgm:pt modelId="{2031A8CA-21D2-4379-96E1-565AF4C6BB26}" type="pres">
      <dgm:prSet presAssocID="{4D18CDAF-1C9A-42F2-8999-A444474DFE7B}" presName="accent_4" presStyleCnt="0"/>
      <dgm:spPr/>
    </dgm:pt>
    <dgm:pt modelId="{1CBB9EA8-3DD8-4513-B020-D0CB8E077A97}" type="pres">
      <dgm:prSet presAssocID="{4D18CDAF-1C9A-42F2-8999-A444474DFE7B}" presName="accentRepeatNode" presStyleLbl="solidFgAcc1" presStyleIdx="3" presStyleCnt="7"/>
      <dgm:spPr/>
    </dgm:pt>
    <dgm:pt modelId="{5BCB6F41-F16A-4EC7-929D-2306365BBB83}" type="pres">
      <dgm:prSet presAssocID="{24D0B674-E7A7-414D-ACE8-423552D3FD14}" presName="text_5" presStyleLbl="node1" presStyleIdx="4" presStyleCnt="7" custLinFactNeighborX="229">
        <dgm:presLayoutVars>
          <dgm:bulletEnabled val="1"/>
        </dgm:presLayoutVars>
      </dgm:prSet>
      <dgm:spPr/>
    </dgm:pt>
    <dgm:pt modelId="{1B4EE5EA-C256-4258-BF8E-C806CE44C24E}" type="pres">
      <dgm:prSet presAssocID="{24D0B674-E7A7-414D-ACE8-423552D3FD14}" presName="accent_5" presStyleCnt="0"/>
      <dgm:spPr/>
    </dgm:pt>
    <dgm:pt modelId="{B3020E7F-1238-4A08-900D-DE0B5BDC3967}" type="pres">
      <dgm:prSet presAssocID="{24D0B674-E7A7-414D-ACE8-423552D3FD14}" presName="accentRepeatNode" presStyleLbl="solidFgAcc1" presStyleIdx="4" presStyleCnt="7"/>
      <dgm:spPr/>
    </dgm:pt>
    <dgm:pt modelId="{31F0894D-E718-4C11-A537-08FCEB6F203C}" type="pres">
      <dgm:prSet presAssocID="{5E2432A7-E61B-4C11-96F0-32D365A33092}" presName="text_6" presStyleLbl="node1" presStyleIdx="5" presStyleCnt="7">
        <dgm:presLayoutVars>
          <dgm:bulletEnabled val="1"/>
        </dgm:presLayoutVars>
      </dgm:prSet>
      <dgm:spPr/>
    </dgm:pt>
    <dgm:pt modelId="{25FE7EC8-8336-4354-AAE7-5F82953783D9}" type="pres">
      <dgm:prSet presAssocID="{5E2432A7-E61B-4C11-96F0-32D365A33092}" presName="accent_6" presStyleCnt="0"/>
      <dgm:spPr/>
    </dgm:pt>
    <dgm:pt modelId="{F0E78DC1-2D29-43B2-AB4C-A1079DFE18B1}" type="pres">
      <dgm:prSet presAssocID="{5E2432A7-E61B-4C11-96F0-32D365A33092}" presName="accentRepeatNode" presStyleLbl="solidFgAcc1" presStyleIdx="5" presStyleCnt="7"/>
      <dgm:spPr/>
    </dgm:pt>
    <dgm:pt modelId="{A2D59ED4-1759-4CA3-AEDD-69B748A6D5BA}" type="pres">
      <dgm:prSet presAssocID="{88A90A73-02FB-40DF-BB7A-B4FE12F67DF9}" presName="text_7" presStyleLbl="node1" presStyleIdx="6" presStyleCnt="7">
        <dgm:presLayoutVars>
          <dgm:bulletEnabled val="1"/>
        </dgm:presLayoutVars>
      </dgm:prSet>
      <dgm:spPr/>
    </dgm:pt>
    <dgm:pt modelId="{669A0B50-8095-45F9-B488-EC11C57B0CF9}" type="pres">
      <dgm:prSet presAssocID="{88A90A73-02FB-40DF-BB7A-B4FE12F67DF9}" presName="accent_7" presStyleCnt="0"/>
      <dgm:spPr/>
    </dgm:pt>
    <dgm:pt modelId="{E3D49528-9C66-4929-BD62-A798853FBAC8}" type="pres">
      <dgm:prSet presAssocID="{88A90A73-02FB-40DF-BB7A-B4FE12F67DF9}" presName="accentRepeatNode" presStyleLbl="solidFgAcc1" presStyleIdx="6" presStyleCnt="7"/>
      <dgm:spPr/>
    </dgm:pt>
  </dgm:ptLst>
  <dgm:cxnLst>
    <dgm:cxn modelId="{5A767507-B406-48BA-ABB9-387B3CEC63B1}" srcId="{18C13AA3-1857-4F11-B858-80D0EF593B61}" destId="{24D0B674-E7A7-414D-ACE8-423552D3FD14}" srcOrd="4" destOrd="0" parTransId="{7DA23970-8AB4-4FC4-8F80-1596721A09C9}" sibTransId="{AA45B67B-6797-4353-8FEA-13B1533BDD8C}"/>
    <dgm:cxn modelId="{CB5BE61F-BF1F-40BF-B360-746963A631CC}" type="presOf" srcId="{4D18CDAF-1C9A-42F2-8999-A444474DFE7B}" destId="{46BB7C8A-EE25-4070-8A1E-299FE151F04B}" srcOrd="0" destOrd="0" presId="urn:microsoft.com/office/officeart/2008/layout/VerticalCurvedList"/>
    <dgm:cxn modelId="{ACF31023-19FA-4FCA-9F92-7D31A3077C57}" srcId="{18C13AA3-1857-4F11-B858-80D0EF593B61}" destId="{5E2432A7-E61B-4C11-96F0-32D365A33092}" srcOrd="5" destOrd="0" parTransId="{5A18F594-2ED8-4124-90DB-583BEBF59038}" sibTransId="{BA6178EE-6178-4A66-B8BD-15D717EACDEE}"/>
    <dgm:cxn modelId="{07742323-9420-4197-A1B2-CE29D1EED1C5}" srcId="{18C13AA3-1857-4F11-B858-80D0EF593B61}" destId="{A9ED3460-F16C-4250-8B9E-1F1830D935E8}" srcOrd="1" destOrd="0" parTransId="{0DAE1668-9FC2-4249-8169-1E7DBE694BD3}" sibTransId="{D9734A99-270E-43C4-A9D5-9B321B1FD83E}"/>
    <dgm:cxn modelId="{A2BD0C2F-F36A-470A-8488-48E7B3D7A4B5}" type="presOf" srcId="{B2AAC291-0E63-4552-B4F4-3D60E9083E82}" destId="{F1BD432A-D6C2-48A4-9B0B-77782FFF3AAE}" srcOrd="0" destOrd="0" presId="urn:microsoft.com/office/officeart/2008/layout/VerticalCurvedList"/>
    <dgm:cxn modelId="{CBAEE23B-4B84-4BA2-AE0C-CA28CE75878E}" srcId="{18C13AA3-1857-4F11-B858-80D0EF593B61}" destId="{4D18CDAF-1C9A-42F2-8999-A444474DFE7B}" srcOrd="3" destOrd="0" parTransId="{70AD2E1B-8DE1-4DB4-BC4A-663153BD9FAD}" sibTransId="{90C8F4F0-C604-4C9D-881F-6EDE35219EBE}"/>
    <dgm:cxn modelId="{AC887A5E-12D9-4002-BFF1-C41524B995D1}" type="presOf" srcId="{18C13AA3-1857-4F11-B858-80D0EF593B61}" destId="{F8A89557-4D64-4080-BFA7-191262116643}" srcOrd="0" destOrd="0" presId="urn:microsoft.com/office/officeart/2008/layout/VerticalCurvedList"/>
    <dgm:cxn modelId="{CAAE874D-28BC-4913-95DB-843DE6C912C2}" type="presOf" srcId="{88A90A73-02FB-40DF-BB7A-B4FE12F67DF9}" destId="{A2D59ED4-1759-4CA3-AEDD-69B748A6D5BA}" srcOrd="0" destOrd="0" presId="urn:microsoft.com/office/officeart/2008/layout/VerticalCurvedList"/>
    <dgm:cxn modelId="{B393FD8A-D1AC-49D8-BED0-FB1A9FC2D22E}" type="presOf" srcId="{24D0B674-E7A7-414D-ACE8-423552D3FD14}" destId="{5BCB6F41-F16A-4EC7-929D-2306365BBB83}" srcOrd="0" destOrd="0" presId="urn:microsoft.com/office/officeart/2008/layout/VerticalCurvedList"/>
    <dgm:cxn modelId="{F5C9EF95-69CE-4F20-AC4F-E79BBDB8173B}" type="presOf" srcId="{A9ED3460-F16C-4250-8B9E-1F1830D935E8}" destId="{3AA966E2-5E2A-42F6-925C-F26D1B72896E}" srcOrd="0" destOrd="0" presId="urn:microsoft.com/office/officeart/2008/layout/VerticalCurvedList"/>
    <dgm:cxn modelId="{FA4E3DAE-BA6E-4B96-BEA1-DC49AD314533}" type="presOf" srcId="{5284F7CA-7170-4817-AD84-8609DE5BB0C6}" destId="{B9F52E36-FC10-4562-A396-B823AB9B30E0}" srcOrd="0" destOrd="0" presId="urn:microsoft.com/office/officeart/2008/layout/VerticalCurvedList"/>
    <dgm:cxn modelId="{673C6BB3-ADA7-4DAF-8E18-A1FC21890C7B}" srcId="{18C13AA3-1857-4F11-B858-80D0EF593B61}" destId="{2BD7EB56-747B-4177-9480-266E6ECE136B}" srcOrd="0" destOrd="0" parTransId="{C159901F-F05A-4C48-B207-39FCFDB5C3A6}" sibTransId="{B2AAC291-0E63-4552-B4F4-3D60E9083E82}"/>
    <dgm:cxn modelId="{671829CA-42E5-4072-8C72-4AEDC4E35693}" type="presOf" srcId="{5E2432A7-E61B-4C11-96F0-32D365A33092}" destId="{31F0894D-E718-4C11-A537-08FCEB6F203C}" srcOrd="0" destOrd="0" presId="urn:microsoft.com/office/officeart/2008/layout/VerticalCurvedList"/>
    <dgm:cxn modelId="{989C5BDA-ABEA-4C97-B374-7B81885D6195}" type="presOf" srcId="{2BD7EB56-747B-4177-9480-266E6ECE136B}" destId="{7CB27B61-0FFC-4207-A369-7910871F5683}" srcOrd="0" destOrd="0" presId="urn:microsoft.com/office/officeart/2008/layout/VerticalCurvedList"/>
    <dgm:cxn modelId="{B66FF7DF-2F1F-4D5B-ADF9-EAF7C3DDB6FC}" srcId="{18C13AA3-1857-4F11-B858-80D0EF593B61}" destId="{88A90A73-02FB-40DF-BB7A-B4FE12F67DF9}" srcOrd="6" destOrd="0" parTransId="{A69F7D2C-E3BE-4B57-9798-D2622D4BF333}" sibTransId="{6E5118C2-5DD3-4B41-8254-1DE1DEF2175C}"/>
    <dgm:cxn modelId="{FE6871FF-9B8D-4275-90C4-05E4271D53AE}" srcId="{18C13AA3-1857-4F11-B858-80D0EF593B61}" destId="{5284F7CA-7170-4817-AD84-8609DE5BB0C6}" srcOrd="2" destOrd="0" parTransId="{34E2DF2F-4AC6-460C-9CDF-5411C4105E33}" sibTransId="{9D53F964-AA3D-4687-B7A1-825D4CA29307}"/>
    <dgm:cxn modelId="{D3C3EEDD-EED5-4C41-A738-B148E36884CD}" type="presParOf" srcId="{F8A89557-4D64-4080-BFA7-191262116643}" destId="{6314EFE2-382B-4908-A89C-F9E2D4D950A4}" srcOrd="0" destOrd="0" presId="urn:microsoft.com/office/officeart/2008/layout/VerticalCurvedList"/>
    <dgm:cxn modelId="{01106A58-E15F-4E1C-8FBD-5E1C38AB1BFD}" type="presParOf" srcId="{6314EFE2-382B-4908-A89C-F9E2D4D950A4}" destId="{C16257E6-C3C1-45DF-8517-73B97313D130}" srcOrd="0" destOrd="0" presId="urn:microsoft.com/office/officeart/2008/layout/VerticalCurvedList"/>
    <dgm:cxn modelId="{F635B513-6F6D-4B53-9F02-A893E0B410D5}" type="presParOf" srcId="{C16257E6-C3C1-45DF-8517-73B97313D130}" destId="{5D2A8240-EC9D-490C-947B-5E9AB821D2B8}" srcOrd="0" destOrd="0" presId="urn:microsoft.com/office/officeart/2008/layout/VerticalCurvedList"/>
    <dgm:cxn modelId="{A68DB973-87BB-4CBF-BBEB-25C37CF4DF0F}" type="presParOf" srcId="{C16257E6-C3C1-45DF-8517-73B97313D130}" destId="{F1BD432A-D6C2-48A4-9B0B-77782FFF3AAE}" srcOrd="1" destOrd="0" presId="urn:microsoft.com/office/officeart/2008/layout/VerticalCurvedList"/>
    <dgm:cxn modelId="{16CAABC7-C848-4831-9766-B650AF36E3B8}" type="presParOf" srcId="{C16257E6-C3C1-45DF-8517-73B97313D130}" destId="{B53041EE-D334-4F2A-B2F1-1064D736ACE7}" srcOrd="2" destOrd="0" presId="urn:microsoft.com/office/officeart/2008/layout/VerticalCurvedList"/>
    <dgm:cxn modelId="{26A9CD96-98C4-4882-8EEA-30405EB4FE6C}" type="presParOf" srcId="{C16257E6-C3C1-45DF-8517-73B97313D130}" destId="{61B330B2-DA04-4CB9-897E-0D26856060DB}" srcOrd="3" destOrd="0" presId="urn:microsoft.com/office/officeart/2008/layout/VerticalCurvedList"/>
    <dgm:cxn modelId="{2E2FA319-7754-4BF1-84A7-D53B48F9BD06}" type="presParOf" srcId="{6314EFE2-382B-4908-A89C-F9E2D4D950A4}" destId="{7CB27B61-0FFC-4207-A369-7910871F5683}" srcOrd="1" destOrd="0" presId="urn:microsoft.com/office/officeart/2008/layout/VerticalCurvedList"/>
    <dgm:cxn modelId="{5E502AAE-59B3-4051-8049-CCE61B793046}" type="presParOf" srcId="{6314EFE2-382B-4908-A89C-F9E2D4D950A4}" destId="{55090917-CE15-41AE-8AC2-A4C707568BA7}" srcOrd="2" destOrd="0" presId="urn:microsoft.com/office/officeart/2008/layout/VerticalCurvedList"/>
    <dgm:cxn modelId="{D7FABADE-5175-45A9-91B9-631288144330}" type="presParOf" srcId="{55090917-CE15-41AE-8AC2-A4C707568BA7}" destId="{F2808EAE-1350-4A28-AAA0-E5132199480F}" srcOrd="0" destOrd="0" presId="urn:microsoft.com/office/officeart/2008/layout/VerticalCurvedList"/>
    <dgm:cxn modelId="{9BA85E85-448E-4421-A033-97CAD9120C4E}" type="presParOf" srcId="{6314EFE2-382B-4908-A89C-F9E2D4D950A4}" destId="{3AA966E2-5E2A-42F6-925C-F26D1B72896E}" srcOrd="3" destOrd="0" presId="urn:microsoft.com/office/officeart/2008/layout/VerticalCurvedList"/>
    <dgm:cxn modelId="{7C4651DE-BA57-4C91-8005-18DC2AC81607}" type="presParOf" srcId="{6314EFE2-382B-4908-A89C-F9E2D4D950A4}" destId="{6FC45A04-AE41-4EAD-9EA7-DA6B3E328C01}" srcOrd="4" destOrd="0" presId="urn:microsoft.com/office/officeart/2008/layout/VerticalCurvedList"/>
    <dgm:cxn modelId="{D7956F91-CACE-4BAB-A2CB-C46413EC9613}" type="presParOf" srcId="{6FC45A04-AE41-4EAD-9EA7-DA6B3E328C01}" destId="{EDDED1EB-0387-4E2C-9E3A-9D53BCF0FEE4}" srcOrd="0" destOrd="0" presId="urn:microsoft.com/office/officeart/2008/layout/VerticalCurvedList"/>
    <dgm:cxn modelId="{1ABA5685-3184-4759-81B8-2D0FF468A312}" type="presParOf" srcId="{6314EFE2-382B-4908-A89C-F9E2D4D950A4}" destId="{B9F52E36-FC10-4562-A396-B823AB9B30E0}" srcOrd="5" destOrd="0" presId="urn:microsoft.com/office/officeart/2008/layout/VerticalCurvedList"/>
    <dgm:cxn modelId="{E10F0382-AC8D-424B-B057-5929A8607843}" type="presParOf" srcId="{6314EFE2-382B-4908-A89C-F9E2D4D950A4}" destId="{1B3D3D39-F3B7-430A-9FB8-0E646EC7C410}" srcOrd="6" destOrd="0" presId="urn:microsoft.com/office/officeart/2008/layout/VerticalCurvedList"/>
    <dgm:cxn modelId="{6ECD0DF2-ABF7-4B6F-A323-1B956D2FD17C}" type="presParOf" srcId="{1B3D3D39-F3B7-430A-9FB8-0E646EC7C410}" destId="{27408C6A-0863-4A4D-8DCC-BE1559A98B9B}" srcOrd="0" destOrd="0" presId="urn:microsoft.com/office/officeart/2008/layout/VerticalCurvedList"/>
    <dgm:cxn modelId="{1DE279DF-4A13-4CB8-92A8-28CFA48B1D9F}" type="presParOf" srcId="{6314EFE2-382B-4908-A89C-F9E2D4D950A4}" destId="{46BB7C8A-EE25-4070-8A1E-299FE151F04B}" srcOrd="7" destOrd="0" presId="urn:microsoft.com/office/officeart/2008/layout/VerticalCurvedList"/>
    <dgm:cxn modelId="{4B6684A6-C0AC-45E1-87B7-640049EAEF08}" type="presParOf" srcId="{6314EFE2-382B-4908-A89C-F9E2D4D950A4}" destId="{2031A8CA-21D2-4379-96E1-565AF4C6BB26}" srcOrd="8" destOrd="0" presId="urn:microsoft.com/office/officeart/2008/layout/VerticalCurvedList"/>
    <dgm:cxn modelId="{3F4941D6-CBE8-4A37-934C-CCE1B0AC2788}" type="presParOf" srcId="{2031A8CA-21D2-4379-96E1-565AF4C6BB26}" destId="{1CBB9EA8-3DD8-4513-B020-D0CB8E077A97}" srcOrd="0" destOrd="0" presId="urn:microsoft.com/office/officeart/2008/layout/VerticalCurvedList"/>
    <dgm:cxn modelId="{A0041184-25A7-4174-87FC-50F54DF187A9}" type="presParOf" srcId="{6314EFE2-382B-4908-A89C-F9E2D4D950A4}" destId="{5BCB6F41-F16A-4EC7-929D-2306365BBB83}" srcOrd="9" destOrd="0" presId="urn:microsoft.com/office/officeart/2008/layout/VerticalCurvedList"/>
    <dgm:cxn modelId="{9E82A25A-8EC1-42CF-BCB6-9E3C91E41AE9}" type="presParOf" srcId="{6314EFE2-382B-4908-A89C-F9E2D4D950A4}" destId="{1B4EE5EA-C256-4258-BF8E-C806CE44C24E}" srcOrd="10" destOrd="0" presId="urn:microsoft.com/office/officeart/2008/layout/VerticalCurvedList"/>
    <dgm:cxn modelId="{5A4703FC-EB81-438B-9A24-81601A6760AB}" type="presParOf" srcId="{1B4EE5EA-C256-4258-BF8E-C806CE44C24E}" destId="{B3020E7F-1238-4A08-900D-DE0B5BDC3967}" srcOrd="0" destOrd="0" presId="urn:microsoft.com/office/officeart/2008/layout/VerticalCurvedList"/>
    <dgm:cxn modelId="{8589F739-0782-461C-9D26-1F08CEB48F59}" type="presParOf" srcId="{6314EFE2-382B-4908-A89C-F9E2D4D950A4}" destId="{31F0894D-E718-4C11-A537-08FCEB6F203C}" srcOrd="11" destOrd="0" presId="urn:microsoft.com/office/officeart/2008/layout/VerticalCurvedList"/>
    <dgm:cxn modelId="{41866070-7DA7-4045-819D-5199BEAAF379}" type="presParOf" srcId="{6314EFE2-382B-4908-A89C-F9E2D4D950A4}" destId="{25FE7EC8-8336-4354-AAE7-5F82953783D9}" srcOrd="12" destOrd="0" presId="urn:microsoft.com/office/officeart/2008/layout/VerticalCurvedList"/>
    <dgm:cxn modelId="{C47BA4B2-D6F5-4A8A-BF4C-A2EB7ACD0844}" type="presParOf" srcId="{25FE7EC8-8336-4354-AAE7-5F82953783D9}" destId="{F0E78DC1-2D29-43B2-AB4C-A1079DFE18B1}" srcOrd="0" destOrd="0" presId="urn:microsoft.com/office/officeart/2008/layout/VerticalCurvedList"/>
    <dgm:cxn modelId="{560D5D5B-27BE-44A3-A741-34106AD9F34E}" type="presParOf" srcId="{6314EFE2-382B-4908-A89C-F9E2D4D950A4}" destId="{A2D59ED4-1759-4CA3-AEDD-69B748A6D5BA}" srcOrd="13" destOrd="0" presId="urn:microsoft.com/office/officeart/2008/layout/VerticalCurvedList"/>
    <dgm:cxn modelId="{EC92F559-B1E3-47B0-976C-3F5F356699B0}" type="presParOf" srcId="{6314EFE2-382B-4908-A89C-F9E2D4D950A4}" destId="{669A0B50-8095-45F9-B488-EC11C57B0CF9}" srcOrd="14" destOrd="0" presId="urn:microsoft.com/office/officeart/2008/layout/VerticalCurvedList"/>
    <dgm:cxn modelId="{8F3EE237-DCA1-4391-9A02-39C8F91B9839}" type="presParOf" srcId="{669A0B50-8095-45F9-B488-EC11C57B0CF9}" destId="{E3D49528-9C66-4929-BD62-A798853FBA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F682D-F91F-4CD4-A15E-3D29D8A1343D}" type="doc">
      <dgm:prSet loTypeId="urn:microsoft.com/office/officeart/2005/8/layout/orgChart1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B7DBE1F5-5760-4006-A6A0-53069C0F0DED}">
      <dgm:prSet phldrT="[Text]"/>
      <dgm:spPr/>
      <dgm:t>
        <a:bodyPr/>
        <a:lstStyle/>
        <a:p>
          <a:r>
            <a:rPr lang="en-IN" dirty="0"/>
            <a:t>BMI CALCULATION</a:t>
          </a:r>
        </a:p>
      </dgm:t>
    </dgm:pt>
    <dgm:pt modelId="{150DEE94-E7A7-419F-A952-9E2F6ADBA213}" type="parTrans" cxnId="{9EB14FA6-329E-4A9A-B865-E8A0B922EDBE}">
      <dgm:prSet/>
      <dgm:spPr/>
      <dgm:t>
        <a:bodyPr/>
        <a:lstStyle/>
        <a:p>
          <a:endParaRPr lang="en-IN"/>
        </a:p>
      </dgm:t>
    </dgm:pt>
    <dgm:pt modelId="{B768F32C-54AE-417D-93AC-2D920D4BB64F}" type="sibTrans" cxnId="{9EB14FA6-329E-4A9A-B865-E8A0B922EDBE}">
      <dgm:prSet/>
      <dgm:spPr/>
      <dgm:t>
        <a:bodyPr/>
        <a:lstStyle/>
        <a:p>
          <a:endParaRPr lang="en-IN"/>
        </a:p>
      </dgm:t>
    </dgm:pt>
    <dgm:pt modelId="{3B1AAEFC-22C7-4601-9BE0-A6C8D6C11F33}" type="asst">
      <dgm:prSet phldrT="[Text]"/>
      <dgm:spPr/>
      <dgm:t>
        <a:bodyPr/>
        <a:lstStyle/>
        <a:p>
          <a:r>
            <a:rPr lang="en-IN" dirty="0"/>
            <a:t>GENDER</a:t>
          </a:r>
        </a:p>
      </dgm:t>
    </dgm:pt>
    <dgm:pt modelId="{669CD4DA-D26B-445A-A00C-0B12718FFE9E}" type="parTrans" cxnId="{ED0C0FE8-6D0E-4562-97FE-9474E5CF81BF}">
      <dgm:prSet/>
      <dgm:spPr/>
      <dgm:t>
        <a:bodyPr/>
        <a:lstStyle/>
        <a:p>
          <a:endParaRPr lang="en-IN"/>
        </a:p>
      </dgm:t>
    </dgm:pt>
    <dgm:pt modelId="{B10D680D-B293-4EA6-AE47-98D360E42E30}" type="sibTrans" cxnId="{ED0C0FE8-6D0E-4562-97FE-9474E5CF81BF}">
      <dgm:prSet/>
      <dgm:spPr/>
      <dgm:t>
        <a:bodyPr/>
        <a:lstStyle/>
        <a:p>
          <a:endParaRPr lang="en-IN"/>
        </a:p>
      </dgm:t>
    </dgm:pt>
    <dgm:pt modelId="{EE4706D4-7DB0-4AC1-9B53-C597CA2BF301}">
      <dgm:prSet phldrT="[Text]"/>
      <dgm:spPr/>
      <dgm:t>
        <a:bodyPr/>
        <a:lstStyle/>
        <a:p>
          <a:r>
            <a:rPr lang="en-IN" dirty="0"/>
            <a:t>HEIGHT</a:t>
          </a:r>
        </a:p>
      </dgm:t>
    </dgm:pt>
    <dgm:pt modelId="{3B6AE97D-1BE1-47C8-A5F7-265F903B9E02}" type="parTrans" cxnId="{AC5E7C7D-A248-47E9-96FA-79FC702C84B7}">
      <dgm:prSet/>
      <dgm:spPr/>
      <dgm:t>
        <a:bodyPr/>
        <a:lstStyle/>
        <a:p>
          <a:endParaRPr lang="en-IN"/>
        </a:p>
      </dgm:t>
    </dgm:pt>
    <dgm:pt modelId="{D280D681-DDBF-4889-9235-5C7705024D6D}" type="sibTrans" cxnId="{AC5E7C7D-A248-47E9-96FA-79FC702C84B7}">
      <dgm:prSet/>
      <dgm:spPr/>
      <dgm:t>
        <a:bodyPr/>
        <a:lstStyle/>
        <a:p>
          <a:endParaRPr lang="en-IN"/>
        </a:p>
      </dgm:t>
    </dgm:pt>
    <dgm:pt modelId="{38EBC1A8-6C79-428B-B3BE-172DB5A1B258}">
      <dgm:prSet phldrT="[Text]"/>
      <dgm:spPr/>
      <dgm:t>
        <a:bodyPr/>
        <a:lstStyle/>
        <a:p>
          <a:r>
            <a:rPr lang="en-IN" dirty="0"/>
            <a:t>WEIGHT</a:t>
          </a:r>
        </a:p>
      </dgm:t>
    </dgm:pt>
    <dgm:pt modelId="{BE3EE80F-3B75-4C12-AC12-CA1E8F43793D}" type="parTrans" cxnId="{ADC7DE82-AECE-4327-B3DB-EE2FF66378AA}">
      <dgm:prSet/>
      <dgm:spPr/>
      <dgm:t>
        <a:bodyPr/>
        <a:lstStyle/>
        <a:p>
          <a:endParaRPr lang="en-IN"/>
        </a:p>
      </dgm:t>
    </dgm:pt>
    <dgm:pt modelId="{FCEE9299-68FC-4F0A-8BF6-2E29885AC9A8}" type="sibTrans" cxnId="{ADC7DE82-AECE-4327-B3DB-EE2FF66378AA}">
      <dgm:prSet/>
      <dgm:spPr/>
      <dgm:t>
        <a:bodyPr/>
        <a:lstStyle/>
        <a:p>
          <a:endParaRPr lang="en-IN"/>
        </a:p>
      </dgm:t>
    </dgm:pt>
    <dgm:pt modelId="{8E4681DB-BDD6-4CF3-A97D-C5D33722FCB0}">
      <dgm:prSet phldrT="[Text]"/>
      <dgm:spPr/>
      <dgm:t>
        <a:bodyPr/>
        <a:lstStyle/>
        <a:p>
          <a:r>
            <a:rPr lang="en-IN" dirty="0"/>
            <a:t>AGE</a:t>
          </a:r>
        </a:p>
      </dgm:t>
    </dgm:pt>
    <dgm:pt modelId="{87164EB4-4D6B-4813-9E85-F531A3C9F431}" type="parTrans" cxnId="{681997D3-7577-43E6-83DD-4E1BF2605EF9}">
      <dgm:prSet/>
      <dgm:spPr/>
      <dgm:t>
        <a:bodyPr/>
        <a:lstStyle/>
        <a:p>
          <a:endParaRPr lang="en-IN"/>
        </a:p>
      </dgm:t>
    </dgm:pt>
    <dgm:pt modelId="{1D086106-FABA-4F86-8D57-912E6DA1B155}" type="sibTrans" cxnId="{681997D3-7577-43E6-83DD-4E1BF2605EF9}">
      <dgm:prSet/>
      <dgm:spPr/>
      <dgm:t>
        <a:bodyPr/>
        <a:lstStyle/>
        <a:p>
          <a:endParaRPr lang="en-IN"/>
        </a:p>
      </dgm:t>
    </dgm:pt>
    <dgm:pt modelId="{57F3F45A-EBBC-4714-B4FF-EE19F1291001}" type="pres">
      <dgm:prSet presAssocID="{FDFF682D-F91F-4CD4-A15E-3D29D8A134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5F01A8-E3BF-4F1B-870C-4230B05CDBC7}" type="pres">
      <dgm:prSet presAssocID="{B7DBE1F5-5760-4006-A6A0-53069C0F0DED}" presName="hierRoot1" presStyleCnt="0">
        <dgm:presLayoutVars>
          <dgm:hierBranch val="init"/>
        </dgm:presLayoutVars>
      </dgm:prSet>
      <dgm:spPr/>
    </dgm:pt>
    <dgm:pt modelId="{630889FD-6A97-46EE-AB38-2523439AA661}" type="pres">
      <dgm:prSet presAssocID="{B7DBE1F5-5760-4006-A6A0-53069C0F0DED}" presName="rootComposite1" presStyleCnt="0"/>
      <dgm:spPr/>
    </dgm:pt>
    <dgm:pt modelId="{A5F57EE8-0AD0-465A-BAFA-8FEEA1F1F58A}" type="pres">
      <dgm:prSet presAssocID="{B7DBE1F5-5760-4006-A6A0-53069C0F0DED}" presName="rootText1" presStyleLbl="node0" presStyleIdx="0" presStyleCnt="1" custScaleX="159636" custScaleY="70113">
        <dgm:presLayoutVars>
          <dgm:chPref val="3"/>
        </dgm:presLayoutVars>
      </dgm:prSet>
      <dgm:spPr/>
    </dgm:pt>
    <dgm:pt modelId="{8ED6E96F-8A0D-4368-9928-CFB786E59159}" type="pres">
      <dgm:prSet presAssocID="{B7DBE1F5-5760-4006-A6A0-53069C0F0DED}" presName="rootConnector1" presStyleLbl="node1" presStyleIdx="0" presStyleCnt="0"/>
      <dgm:spPr/>
    </dgm:pt>
    <dgm:pt modelId="{C6D6F7A1-2862-45E6-B2F7-A5787441055A}" type="pres">
      <dgm:prSet presAssocID="{B7DBE1F5-5760-4006-A6A0-53069C0F0DED}" presName="hierChild2" presStyleCnt="0"/>
      <dgm:spPr/>
    </dgm:pt>
    <dgm:pt modelId="{B344048A-240A-4765-A988-95E3549C7AAD}" type="pres">
      <dgm:prSet presAssocID="{3B6AE97D-1BE1-47C8-A5F7-265F903B9E02}" presName="Name37" presStyleLbl="parChTrans1D2" presStyleIdx="0" presStyleCnt="4"/>
      <dgm:spPr/>
    </dgm:pt>
    <dgm:pt modelId="{04DC4ECC-D7CA-42CA-A237-C6C2758E6449}" type="pres">
      <dgm:prSet presAssocID="{EE4706D4-7DB0-4AC1-9B53-C597CA2BF301}" presName="hierRoot2" presStyleCnt="0">
        <dgm:presLayoutVars>
          <dgm:hierBranch val="init"/>
        </dgm:presLayoutVars>
      </dgm:prSet>
      <dgm:spPr/>
    </dgm:pt>
    <dgm:pt modelId="{AE26453E-8941-48BA-B8D0-C5A937B8E574}" type="pres">
      <dgm:prSet presAssocID="{EE4706D4-7DB0-4AC1-9B53-C597CA2BF301}" presName="rootComposite" presStyleCnt="0"/>
      <dgm:spPr/>
    </dgm:pt>
    <dgm:pt modelId="{26AF710C-E727-4ACA-A91F-8A24614B39C6}" type="pres">
      <dgm:prSet presAssocID="{EE4706D4-7DB0-4AC1-9B53-C597CA2BF301}" presName="rootText" presStyleLbl="node2" presStyleIdx="0" presStyleCnt="3" custScaleX="99207" custScaleY="70117" custLinFactNeighborX="-22051" custLinFactNeighborY="0">
        <dgm:presLayoutVars>
          <dgm:chPref val="3"/>
        </dgm:presLayoutVars>
      </dgm:prSet>
      <dgm:spPr/>
    </dgm:pt>
    <dgm:pt modelId="{CAFE89FA-AEC4-456E-978B-F0256235ABAC}" type="pres">
      <dgm:prSet presAssocID="{EE4706D4-7DB0-4AC1-9B53-C597CA2BF301}" presName="rootConnector" presStyleLbl="node2" presStyleIdx="0" presStyleCnt="3"/>
      <dgm:spPr/>
    </dgm:pt>
    <dgm:pt modelId="{7A53A6BC-896E-487A-8509-01F1DAB08BFE}" type="pres">
      <dgm:prSet presAssocID="{EE4706D4-7DB0-4AC1-9B53-C597CA2BF301}" presName="hierChild4" presStyleCnt="0"/>
      <dgm:spPr/>
    </dgm:pt>
    <dgm:pt modelId="{EE3252A8-E9F1-4EC8-9D65-B3439418A691}" type="pres">
      <dgm:prSet presAssocID="{EE4706D4-7DB0-4AC1-9B53-C597CA2BF301}" presName="hierChild5" presStyleCnt="0"/>
      <dgm:spPr/>
    </dgm:pt>
    <dgm:pt modelId="{55D5A9A6-53CE-4BF9-B1BD-D6C576E451E3}" type="pres">
      <dgm:prSet presAssocID="{BE3EE80F-3B75-4C12-AC12-CA1E8F43793D}" presName="Name37" presStyleLbl="parChTrans1D2" presStyleIdx="1" presStyleCnt="4"/>
      <dgm:spPr/>
    </dgm:pt>
    <dgm:pt modelId="{6815756B-5BFC-41C9-AFB2-D1D70A81B811}" type="pres">
      <dgm:prSet presAssocID="{38EBC1A8-6C79-428B-B3BE-172DB5A1B258}" presName="hierRoot2" presStyleCnt="0">
        <dgm:presLayoutVars>
          <dgm:hierBranch val="init"/>
        </dgm:presLayoutVars>
      </dgm:prSet>
      <dgm:spPr/>
    </dgm:pt>
    <dgm:pt modelId="{658BEEAD-05BA-48F8-AE21-6266E83F4EAF}" type="pres">
      <dgm:prSet presAssocID="{38EBC1A8-6C79-428B-B3BE-172DB5A1B258}" presName="rootComposite" presStyleCnt="0"/>
      <dgm:spPr/>
    </dgm:pt>
    <dgm:pt modelId="{C422D186-9351-40B5-9305-7EC77B5CB77C}" type="pres">
      <dgm:prSet presAssocID="{38EBC1A8-6C79-428B-B3BE-172DB5A1B258}" presName="rootText" presStyleLbl="node2" presStyleIdx="1" presStyleCnt="3" custScaleX="88450" custScaleY="72659" custLinFactNeighborX="-9056">
        <dgm:presLayoutVars>
          <dgm:chPref val="3"/>
        </dgm:presLayoutVars>
      </dgm:prSet>
      <dgm:spPr/>
    </dgm:pt>
    <dgm:pt modelId="{CF04A6A6-895D-4D49-AA09-2ACA534E4915}" type="pres">
      <dgm:prSet presAssocID="{38EBC1A8-6C79-428B-B3BE-172DB5A1B258}" presName="rootConnector" presStyleLbl="node2" presStyleIdx="1" presStyleCnt="3"/>
      <dgm:spPr/>
    </dgm:pt>
    <dgm:pt modelId="{C01F7D5A-9448-4875-AB4F-E1B5E723B4B6}" type="pres">
      <dgm:prSet presAssocID="{38EBC1A8-6C79-428B-B3BE-172DB5A1B258}" presName="hierChild4" presStyleCnt="0"/>
      <dgm:spPr/>
    </dgm:pt>
    <dgm:pt modelId="{787116B0-D57F-47AE-9D97-5A3284E05FCA}" type="pres">
      <dgm:prSet presAssocID="{38EBC1A8-6C79-428B-B3BE-172DB5A1B258}" presName="hierChild5" presStyleCnt="0"/>
      <dgm:spPr/>
    </dgm:pt>
    <dgm:pt modelId="{29D8A69C-5CCE-4284-9B9C-7C3258E73D21}" type="pres">
      <dgm:prSet presAssocID="{87164EB4-4D6B-4813-9E85-F531A3C9F431}" presName="Name37" presStyleLbl="parChTrans1D2" presStyleIdx="2" presStyleCnt="4"/>
      <dgm:spPr/>
    </dgm:pt>
    <dgm:pt modelId="{D0A26CA9-A6FC-44EC-A9BD-B1812E3E535D}" type="pres">
      <dgm:prSet presAssocID="{8E4681DB-BDD6-4CF3-A97D-C5D33722FCB0}" presName="hierRoot2" presStyleCnt="0">
        <dgm:presLayoutVars>
          <dgm:hierBranch val="init"/>
        </dgm:presLayoutVars>
      </dgm:prSet>
      <dgm:spPr/>
    </dgm:pt>
    <dgm:pt modelId="{90DED9BF-006F-4BC7-8B6D-44DEEA0EA8E3}" type="pres">
      <dgm:prSet presAssocID="{8E4681DB-BDD6-4CF3-A97D-C5D33722FCB0}" presName="rootComposite" presStyleCnt="0"/>
      <dgm:spPr/>
    </dgm:pt>
    <dgm:pt modelId="{A29FD330-8E93-4BA0-84DB-D9F072DE612E}" type="pres">
      <dgm:prSet presAssocID="{8E4681DB-BDD6-4CF3-A97D-C5D33722FCB0}" presName="rootText" presStyleLbl="node2" presStyleIdx="2" presStyleCnt="3" custScaleX="81095" custScaleY="73446" custLinFactNeighborX="17227" custLinFactNeighborY="1378">
        <dgm:presLayoutVars>
          <dgm:chPref val="3"/>
        </dgm:presLayoutVars>
      </dgm:prSet>
      <dgm:spPr/>
    </dgm:pt>
    <dgm:pt modelId="{452A17AD-E85C-4425-9C84-3D5FC2B37576}" type="pres">
      <dgm:prSet presAssocID="{8E4681DB-BDD6-4CF3-A97D-C5D33722FCB0}" presName="rootConnector" presStyleLbl="node2" presStyleIdx="2" presStyleCnt="3"/>
      <dgm:spPr/>
    </dgm:pt>
    <dgm:pt modelId="{D940A946-5B80-4886-B3A4-2DB92DC28B61}" type="pres">
      <dgm:prSet presAssocID="{8E4681DB-BDD6-4CF3-A97D-C5D33722FCB0}" presName="hierChild4" presStyleCnt="0"/>
      <dgm:spPr/>
    </dgm:pt>
    <dgm:pt modelId="{5A363ED6-B310-4692-B833-6BE043B55E3E}" type="pres">
      <dgm:prSet presAssocID="{8E4681DB-BDD6-4CF3-A97D-C5D33722FCB0}" presName="hierChild5" presStyleCnt="0"/>
      <dgm:spPr/>
    </dgm:pt>
    <dgm:pt modelId="{06F0BEEC-9FDB-4D46-B445-A7AAD26E6D64}" type="pres">
      <dgm:prSet presAssocID="{B7DBE1F5-5760-4006-A6A0-53069C0F0DED}" presName="hierChild3" presStyleCnt="0"/>
      <dgm:spPr/>
    </dgm:pt>
    <dgm:pt modelId="{F88294CB-9E7A-4D7E-A196-4D123A075F10}" type="pres">
      <dgm:prSet presAssocID="{669CD4DA-D26B-445A-A00C-0B12718FFE9E}" presName="Name111" presStyleLbl="parChTrans1D2" presStyleIdx="3" presStyleCnt="4"/>
      <dgm:spPr/>
    </dgm:pt>
    <dgm:pt modelId="{BD0AF747-BFCF-4085-99D4-CF98498A0AA9}" type="pres">
      <dgm:prSet presAssocID="{3B1AAEFC-22C7-4601-9BE0-A6C8D6C11F33}" presName="hierRoot3" presStyleCnt="0">
        <dgm:presLayoutVars>
          <dgm:hierBranch val="init"/>
        </dgm:presLayoutVars>
      </dgm:prSet>
      <dgm:spPr/>
    </dgm:pt>
    <dgm:pt modelId="{62E4E74E-36AE-45EB-9047-79497162847D}" type="pres">
      <dgm:prSet presAssocID="{3B1AAEFC-22C7-4601-9BE0-A6C8D6C11F33}" presName="rootComposite3" presStyleCnt="0"/>
      <dgm:spPr/>
    </dgm:pt>
    <dgm:pt modelId="{9C3919E4-BE88-46CE-864B-4ABDF246EF2D}" type="pres">
      <dgm:prSet presAssocID="{3B1AAEFC-22C7-4601-9BE0-A6C8D6C11F33}" presName="rootText3" presStyleLbl="asst1" presStyleIdx="0" presStyleCnt="1" custScaleX="85915" custScaleY="61278">
        <dgm:presLayoutVars>
          <dgm:chPref val="3"/>
        </dgm:presLayoutVars>
      </dgm:prSet>
      <dgm:spPr/>
    </dgm:pt>
    <dgm:pt modelId="{F85DE456-37C7-428F-9831-F121B5E2F0E6}" type="pres">
      <dgm:prSet presAssocID="{3B1AAEFC-22C7-4601-9BE0-A6C8D6C11F33}" presName="rootConnector3" presStyleLbl="asst1" presStyleIdx="0" presStyleCnt="1"/>
      <dgm:spPr/>
    </dgm:pt>
    <dgm:pt modelId="{ABD5104E-6671-4341-AF43-A0C42B6AD02A}" type="pres">
      <dgm:prSet presAssocID="{3B1AAEFC-22C7-4601-9BE0-A6C8D6C11F33}" presName="hierChild6" presStyleCnt="0"/>
      <dgm:spPr/>
    </dgm:pt>
    <dgm:pt modelId="{9C90E0BB-58CE-4D2F-84EA-9E5A2B53074C}" type="pres">
      <dgm:prSet presAssocID="{3B1AAEFC-22C7-4601-9BE0-A6C8D6C11F33}" presName="hierChild7" presStyleCnt="0"/>
      <dgm:spPr/>
    </dgm:pt>
  </dgm:ptLst>
  <dgm:cxnLst>
    <dgm:cxn modelId="{63B12912-7ACB-4DCA-BCA2-F152459B1782}" type="presOf" srcId="{BE3EE80F-3B75-4C12-AC12-CA1E8F43793D}" destId="{55D5A9A6-53CE-4BF9-B1BD-D6C576E451E3}" srcOrd="0" destOrd="0" presId="urn:microsoft.com/office/officeart/2005/8/layout/orgChart1"/>
    <dgm:cxn modelId="{E854FF2B-C47E-434B-8C43-1F5E18A5AC79}" type="presOf" srcId="{3B6AE97D-1BE1-47C8-A5F7-265F903B9E02}" destId="{B344048A-240A-4765-A988-95E3549C7AAD}" srcOrd="0" destOrd="0" presId="urn:microsoft.com/office/officeart/2005/8/layout/orgChart1"/>
    <dgm:cxn modelId="{A00FBE2D-4379-4286-A46F-85960CD60EAC}" type="presOf" srcId="{B7DBE1F5-5760-4006-A6A0-53069C0F0DED}" destId="{A5F57EE8-0AD0-465A-BAFA-8FEEA1F1F58A}" srcOrd="0" destOrd="0" presId="urn:microsoft.com/office/officeart/2005/8/layout/orgChart1"/>
    <dgm:cxn modelId="{C731FC36-24EB-4724-A816-9892B8DECE69}" type="presOf" srcId="{669CD4DA-D26B-445A-A00C-0B12718FFE9E}" destId="{F88294CB-9E7A-4D7E-A196-4D123A075F10}" srcOrd="0" destOrd="0" presId="urn:microsoft.com/office/officeart/2005/8/layout/orgChart1"/>
    <dgm:cxn modelId="{A5BA6D41-D41C-475D-A305-050FF8CA0089}" type="presOf" srcId="{FDFF682D-F91F-4CD4-A15E-3D29D8A1343D}" destId="{57F3F45A-EBBC-4714-B4FF-EE19F1291001}" srcOrd="0" destOrd="0" presId="urn:microsoft.com/office/officeart/2005/8/layout/orgChart1"/>
    <dgm:cxn modelId="{ABC8B264-C06C-4814-BCA3-35A3F0AF623B}" type="presOf" srcId="{EE4706D4-7DB0-4AC1-9B53-C597CA2BF301}" destId="{26AF710C-E727-4ACA-A91F-8A24614B39C6}" srcOrd="0" destOrd="0" presId="urn:microsoft.com/office/officeart/2005/8/layout/orgChart1"/>
    <dgm:cxn modelId="{A2BF9766-213E-4F1D-B368-21B4A5E00325}" type="presOf" srcId="{38EBC1A8-6C79-428B-B3BE-172DB5A1B258}" destId="{CF04A6A6-895D-4D49-AA09-2ACA534E4915}" srcOrd="1" destOrd="0" presId="urn:microsoft.com/office/officeart/2005/8/layout/orgChart1"/>
    <dgm:cxn modelId="{14E17568-C4F7-4464-A0D8-7CDE3D04C527}" type="presOf" srcId="{EE4706D4-7DB0-4AC1-9B53-C597CA2BF301}" destId="{CAFE89FA-AEC4-456E-978B-F0256235ABAC}" srcOrd="1" destOrd="0" presId="urn:microsoft.com/office/officeart/2005/8/layout/orgChart1"/>
    <dgm:cxn modelId="{3DD6794C-447F-46DD-9BE8-C24B3B51AC69}" type="presOf" srcId="{8E4681DB-BDD6-4CF3-A97D-C5D33722FCB0}" destId="{A29FD330-8E93-4BA0-84DB-D9F072DE612E}" srcOrd="0" destOrd="0" presId="urn:microsoft.com/office/officeart/2005/8/layout/orgChart1"/>
    <dgm:cxn modelId="{63A1AA4F-F9C0-4E79-A8E0-E85049B99B1E}" type="presOf" srcId="{B7DBE1F5-5760-4006-A6A0-53069C0F0DED}" destId="{8ED6E96F-8A0D-4368-9928-CFB786E59159}" srcOrd="1" destOrd="0" presId="urn:microsoft.com/office/officeart/2005/8/layout/orgChart1"/>
    <dgm:cxn modelId="{5A351B71-D00D-4417-B1B2-E284782FC3AA}" type="presOf" srcId="{8E4681DB-BDD6-4CF3-A97D-C5D33722FCB0}" destId="{452A17AD-E85C-4425-9C84-3D5FC2B37576}" srcOrd="1" destOrd="0" presId="urn:microsoft.com/office/officeart/2005/8/layout/orgChart1"/>
    <dgm:cxn modelId="{AC5E7C7D-A248-47E9-96FA-79FC702C84B7}" srcId="{B7DBE1F5-5760-4006-A6A0-53069C0F0DED}" destId="{EE4706D4-7DB0-4AC1-9B53-C597CA2BF301}" srcOrd="1" destOrd="0" parTransId="{3B6AE97D-1BE1-47C8-A5F7-265F903B9E02}" sibTransId="{D280D681-DDBF-4889-9235-5C7705024D6D}"/>
    <dgm:cxn modelId="{ADC7DE82-AECE-4327-B3DB-EE2FF66378AA}" srcId="{B7DBE1F5-5760-4006-A6A0-53069C0F0DED}" destId="{38EBC1A8-6C79-428B-B3BE-172DB5A1B258}" srcOrd="2" destOrd="0" parTransId="{BE3EE80F-3B75-4C12-AC12-CA1E8F43793D}" sibTransId="{FCEE9299-68FC-4F0A-8BF6-2E29885AC9A8}"/>
    <dgm:cxn modelId="{9EB14FA6-329E-4A9A-B865-E8A0B922EDBE}" srcId="{FDFF682D-F91F-4CD4-A15E-3D29D8A1343D}" destId="{B7DBE1F5-5760-4006-A6A0-53069C0F0DED}" srcOrd="0" destOrd="0" parTransId="{150DEE94-E7A7-419F-A952-9E2F6ADBA213}" sibTransId="{B768F32C-54AE-417D-93AC-2D920D4BB64F}"/>
    <dgm:cxn modelId="{BA3E4DB5-672B-47F6-9807-587B5FDEDA50}" type="presOf" srcId="{3B1AAEFC-22C7-4601-9BE0-A6C8D6C11F33}" destId="{9C3919E4-BE88-46CE-864B-4ABDF246EF2D}" srcOrd="0" destOrd="0" presId="urn:microsoft.com/office/officeart/2005/8/layout/orgChart1"/>
    <dgm:cxn modelId="{0157BFB6-2AC0-42D9-AD72-8301E49BA561}" type="presOf" srcId="{87164EB4-4D6B-4813-9E85-F531A3C9F431}" destId="{29D8A69C-5CCE-4284-9B9C-7C3258E73D21}" srcOrd="0" destOrd="0" presId="urn:microsoft.com/office/officeart/2005/8/layout/orgChart1"/>
    <dgm:cxn modelId="{A1B00ECB-6D95-4543-AD6C-CE51E648784C}" type="presOf" srcId="{38EBC1A8-6C79-428B-B3BE-172DB5A1B258}" destId="{C422D186-9351-40B5-9305-7EC77B5CB77C}" srcOrd="0" destOrd="0" presId="urn:microsoft.com/office/officeart/2005/8/layout/orgChart1"/>
    <dgm:cxn modelId="{681997D3-7577-43E6-83DD-4E1BF2605EF9}" srcId="{B7DBE1F5-5760-4006-A6A0-53069C0F0DED}" destId="{8E4681DB-BDD6-4CF3-A97D-C5D33722FCB0}" srcOrd="3" destOrd="0" parTransId="{87164EB4-4D6B-4813-9E85-F531A3C9F431}" sibTransId="{1D086106-FABA-4F86-8D57-912E6DA1B155}"/>
    <dgm:cxn modelId="{ED0C0FE8-6D0E-4562-97FE-9474E5CF81BF}" srcId="{B7DBE1F5-5760-4006-A6A0-53069C0F0DED}" destId="{3B1AAEFC-22C7-4601-9BE0-A6C8D6C11F33}" srcOrd="0" destOrd="0" parTransId="{669CD4DA-D26B-445A-A00C-0B12718FFE9E}" sibTransId="{B10D680D-B293-4EA6-AE47-98D360E42E30}"/>
    <dgm:cxn modelId="{5505BBEF-801F-4F3D-BFE7-06E05377134D}" type="presOf" srcId="{3B1AAEFC-22C7-4601-9BE0-A6C8D6C11F33}" destId="{F85DE456-37C7-428F-9831-F121B5E2F0E6}" srcOrd="1" destOrd="0" presId="urn:microsoft.com/office/officeart/2005/8/layout/orgChart1"/>
    <dgm:cxn modelId="{78EC7B5A-36DC-473A-A607-E21571E787B5}" type="presParOf" srcId="{57F3F45A-EBBC-4714-B4FF-EE19F1291001}" destId="{E65F01A8-E3BF-4F1B-870C-4230B05CDBC7}" srcOrd="0" destOrd="0" presId="urn:microsoft.com/office/officeart/2005/8/layout/orgChart1"/>
    <dgm:cxn modelId="{10B1A0B4-513E-4B11-A712-A4B1FE3931A6}" type="presParOf" srcId="{E65F01A8-E3BF-4F1B-870C-4230B05CDBC7}" destId="{630889FD-6A97-46EE-AB38-2523439AA661}" srcOrd="0" destOrd="0" presId="urn:microsoft.com/office/officeart/2005/8/layout/orgChart1"/>
    <dgm:cxn modelId="{3314C630-D578-4CD3-B565-BD2F458D1D21}" type="presParOf" srcId="{630889FD-6A97-46EE-AB38-2523439AA661}" destId="{A5F57EE8-0AD0-465A-BAFA-8FEEA1F1F58A}" srcOrd="0" destOrd="0" presId="urn:microsoft.com/office/officeart/2005/8/layout/orgChart1"/>
    <dgm:cxn modelId="{2540683B-9785-4542-AF32-9290A961C8AB}" type="presParOf" srcId="{630889FD-6A97-46EE-AB38-2523439AA661}" destId="{8ED6E96F-8A0D-4368-9928-CFB786E59159}" srcOrd="1" destOrd="0" presId="urn:microsoft.com/office/officeart/2005/8/layout/orgChart1"/>
    <dgm:cxn modelId="{C3EEB3F5-265C-4749-848A-79A18EF7CBA3}" type="presParOf" srcId="{E65F01A8-E3BF-4F1B-870C-4230B05CDBC7}" destId="{C6D6F7A1-2862-45E6-B2F7-A5787441055A}" srcOrd="1" destOrd="0" presId="urn:microsoft.com/office/officeart/2005/8/layout/orgChart1"/>
    <dgm:cxn modelId="{6566B2D3-3611-4481-A8CF-DF3CEC8097B9}" type="presParOf" srcId="{C6D6F7A1-2862-45E6-B2F7-A5787441055A}" destId="{B344048A-240A-4765-A988-95E3549C7AAD}" srcOrd="0" destOrd="0" presId="urn:microsoft.com/office/officeart/2005/8/layout/orgChart1"/>
    <dgm:cxn modelId="{F90C0E06-5F6F-465D-9FBE-42DDF6EBC5B9}" type="presParOf" srcId="{C6D6F7A1-2862-45E6-B2F7-A5787441055A}" destId="{04DC4ECC-D7CA-42CA-A237-C6C2758E6449}" srcOrd="1" destOrd="0" presId="urn:microsoft.com/office/officeart/2005/8/layout/orgChart1"/>
    <dgm:cxn modelId="{CB46D1A4-FE16-44F6-A91B-AA1923660627}" type="presParOf" srcId="{04DC4ECC-D7CA-42CA-A237-C6C2758E6449}" destId="{AE26453E-8941-48BA-B8D0-C5A937B8E574}" srcOrd="0" destOrd="0" presId="urn:microsoft.com/office/officeart/2005/8/layout/orgChart1"/>
    <dgm:cxn modelId="{829D1C6A-4251-45DD-941C-3BB0A709C72C}" type="presParOf" srcId="{AE26453E-8941-48BA-B8D0-C5A937B8E574}" destId="{26AF710C-E727-4ACA-A91F-8A24614B39C6}" srcOrd="0" destOrd="0" presId="urn:microsoft.com/office/officeart/2005/8/layout/orgChart1"/>
    <dgm:cxn modelId="{F04729A6-0FD9-482F-87FB-806730A1A80B}" type="presParOf" srcId="{AE26453E-8941-48BA-B8D0-C5A937B8E574}" destId="{CAFE89FA-AEC4-456E-978B-F0256235ABAC}" srcOrd="1" destOrd="0" presId="urn:microsoft.com/office/officeart/2005/8/layout/orgChart1"/>
    <dgm:cxn modelId="{77C601A0-8F26-4C55-8D3F-8633116C8462}" type="presParOf" srcId="{04DC4ECC-D7CA-42CA-A237-C6C2758E6449}" destId="{7A53A6BC-896E-487A-8509-01F1DAB08BFE}" srcOrd="1" destOrd="0" presId="urn:microsoft.com/office/officeart/2005/8/layout/orgChart1"/>
    <dgm:cxn modelId="{4E02858F-A1E2-4243-BE35-926448E03852}" type="presParOf" srcId="{04DC4ECC-D7CA-42CA-A237-C6C2758E6449}" destId="{EE3252A8-E9F1-4EC8-9D65-B3439418A691}" srcOrd="2" destOrd="0" presId="urn:microsoft.com/office/officeart/2005/8/layout/orgChart1"/>
    <dgm:cxn modelId="{186F7D46-27B1-4EDC-BA30-7478FF6E7D03}" type="presParOf" srcId="{C6D6F7A1-2862-45E6-B2F7-A5787441055A}" destId="{55D5A9A6-53CE-4BF9-B1BD-D6C576E451E3}" srcOrd="2" destOrd="0" presId="urn:microsoft.com/office/officeart/2005/8/layout/orgChart1"/>
    <dgm:cxn modelId="{45036175-D43D-4B45-84CA-B83E230284B1}" type="presParOf" srcId="{C6D6F7A1-2862-45E6-B2F7-A5787441055A}" destId="{6815756B-5BFC-41C9-AFB2-D1D70A81B811}" srcOrd="3" destOrd="0" presId="urn:microsoft.com/office/officeart/2005/8/layout/orgChart1"/>
    <dgm:cxn modelId="{1127C4AA-DD0B-44AD-A2EC-A1A52E377E09}" type="presParOf" srcId="{6815756B-5BFC-41C9-AFB2-D1D70A81B811}" destId="{658BEEAD-05BA-48F8-AE21-6266E83F4EAF}" srcOrd="0" destOrd="0" presId="urn:microsoft.com/office/officeart/2005/8/layout/orgChart1"/>
    <dgm:cxn modelId="{A0712F10-71DA-4A51-B70C-2746EDF218F4}" type="presParOf" srcId="{658BEEAD-05BA-48F8-AE21-6266E83F4EAF}" destId="{C422D186-9351-40B5-9305-7EC77B5CB77C}" srcOrd="0" destOrd="0" presId="urn:microsoft.com/office/officeart/2005/8/layout/orgChart1"/>
    <dgm:cxn modelId="{334C831C-D740-4E56-AD00-893326A74BE3}" type="presParOf" srcId="{658BEEAD-05BA-48F8-AE21-6266E83F4EAF}" destId="{CF04A6A6-895D-4D49-AA09-2ACA534E4915}" srcOrd="1" destOrd="0" presId="urn:microsoft.com/office/officeart/2005/8/layout/orgChart1"/>
    <dgm:cxn modelId="{E01CFF8B-95E1-441A-B4EA-1126CAFF2AAE}" type="presParOf" srcId="{6815756B-5BFC-41C9-AFB2-D1D70A81B811}" destId="{C01F7D5A-9448-4875-AB4F-E1B5E723B4B6}" srcOrd="1" destOrd="0" presId="urn:microsoft.com/office/officeart/2005/8/layout/orgChart1"/>
    <dgm:cxn modelId="{5A8CF25C-8E3C-4815-A86B-5995BB07F404}" type="presParOf" srcId="{6815756B-5BFC-41C9-AFB2-D1D70A81B811}" destId="{787116B0-D57F-47AE-9D97-5A3284E05FCA}" srcOrd="2" destOrd="0" presId="urn:microsoft.com/office/officeart/2005/8/layout/orgChart1"/>
    <dgm:cxn modelId="{56852CEF-2C94-485F-9B78-66D64A260430}" type="presParOf" srcId="{C6D6F7A1-2862-45E6-B2F7-A5787441055A}" destId="{29D8A69C-5CCE-4284-9B9C-7C3258E73D21}" srcOrd="4" destOrd="0" presId="urn:microsoft.com/office/officeart/2005/8/layout/orgChart1"/>
    <dgm:cxn modelId="{B6ED5AAD-F5DB-4E13-9018-87571068A3B8}" type="presParOf" srcId="{C6D6F7A1-2862-45E6-B2F7-A5787441055A}" destId="{D0A26CA9-A6FC-44EC-A9BD-B1812E3E535D}" srcOrd="5" destOrd="0" presId="urn:microsoft.com/office/officeart/2005/8/layout/orgChart1"/>
    <dgm:cxn modelId="{B29C80FF-5385-4C6D-8043-46661D8ED4D1}" type="presParOf" srcId="{D0A26CA9-A6FC-44EC-A9BD-B1812E3E535D}" destId="{90DED9BF-006F-4BC7-8B6D-44DEEA0EA8E3}" srcOrd="0" destOrd="0" presId="urn:microsoft.com/office/officeart/2005/8/layout/orgChart1"/>
    <dgm:cxn modelId="{869DA9DA-4326-421F-B69C-750E69AE9492}" type="presParOf" srcId="{90DED9BF-006F-4BC7-8B6D-44DEEA0EA8E3}" destId="{A29FD330-8E93-4BA0-84DB-D9F072DE612E}" srcOrd="0" destOrd="0" presId="urn:microsoft.com/office/officeart/2005/8/layout/orgChart1"/>
    <dgm:cxn modelId="{19AD69E4-C3BC-479F-AD50-921131F1AF33}" type="presParOf" srcId="{90DED9BF-006F-4BC7-8B6D-44DEEA0EA8E3}" destId="{452A17AD-E85C-4425-9C84-3D5FC2B37576}" srcOrd="1" destOrd="0" presId="urn:microsoft.com/office/officeart/2005/8/layout/orgChart1"/>
    <dgm:cxn modelId="{2D7C1BCB-5CA7-4732-9E2D-6AE1D234ED66}" type="presParOf" srcId="{D0A26CA9-A6FC-44EC-A9BD-B1812E3E535D}" destId="{D940A946-5B80-4886-B3A4-2DB92DC28B61}" srcOrd="1" destOrd="0" presId="urn:microsoft.com/office/officeart/2005/8/layout/orgChart1"/>
    <dgm:cxn modelId="{C4BBC180-E648-4F1F-9071-A61B2F8F6FCC}" type="presParOf" srcId="{D0A26CA9-A6FC-44EC-A9BD-B1812E3E535D}" destId="{5A363ED6-B310-4692-B833-6BE043B55E3E}" srcOrd="2" destOrd="0" presId="urn:microsoft.com/office/officeart/2005/8/layout/orgChart1"/>
    <dgm:cxn modelId="{73C38EE3-B7AC-4FBF-B988-2FBABB26BCED}" type="presParOf" srcId="{E65F01A8-E3BF-4F1B-870C-4230B05CDBC7}" destId="{06F0BEEC-9FDB-4D46-B445-A7AAD26E6D64}" srcOrd="2" destOrd="0" presId="urn:microsoft.com/office/officeart/2005/8/layout/orgChart1"/>
    <dgm:cxn modelId="{B897391D-B914-483C-A9D6-7B9B5383AA04}" type="presParOf" srcId="{06F0BEEC-9FDB-4D46-B445-A7AAD26E6D64}" destId="{F88294CB-9E7A-4D7E-A196-4D123A075F10}" srcOrd="0" destOrd="0" presId="urn:microsoft.com/office/officeart/2005/8/layout/orgChart1"/>
    <dgm:cxn modelId="{4F0468BA-9B2B-45E1-BF7B-50B117C61F86}" type="presParOf" srcId="{06F0BEEC-9FDB-4D46-B445-A7AAD26E6D64}" destId="{BD0AF747-BFCF-4085-99D4-CF98498A0AA9}" srcOrd="1" destOrd="0" presId="urn:microsoft.com/office/officeart/2005/8/layout/orgChart1"/>
    <dgm:cxn modelId="{D82E5CE3-FAAA-4DBF-ADE3-B13A66A4D32B}" type="presParOf" srcId="{BD0AF747-BFCF-4085-99D4-CF98498A0AA9}" destId="{62E4E74E-36AE-45EB-9047-79497162847D}" srcOrd="0" destOrd="0" presId="urn:microsoft.com/office/officeart/2005/8/layout/orgChart1"/>
    <dgm:cxn modelId="{DBDC7265-3343-42D4-9635-915C17FC0C90}" type="presParOf" srcId="{62E4E74E-36AE-45EB-9047-79497162847D}" destId="{9C3919E4-BE88-46CE-864B-4ABDF246EF2D}" srcOrd="0" destOrd="0" presId="urn:microsoft.com/office/officeart/2005/8/layout/orgChart1"/>
    <dgm:cxn modelId="{A52E586A-A079-450F-87C8-AE7435F8E3E4}" type="presParOf" srcId="{62E4E74E-36AE-45EB-9047-79497162847D}" destId="{F85DE456-37C7-428F-9831-F121B5E2F0E6}" srcOrd="1" destOrd="0" presId="urn:microsoft.com/office/officeart/2005/8/layout/orgChart1"/>
    <dgm:cxn modelId="{C31D9C9E-0CFE-4ACB-9AA1-EC50E7C95086}" type="presParOf" srcId="{BD0AF747-BFCF-4085-99D4-CF98498A0AA9}" destId="{ABD5104E-6671-4341-AF43-A0C42B6AD02A}" srcOrd="1" destOrd="0" presId="urn:microsoft.com/office/officeart/2005/8/layout/orgChart1"/>
    <dgm:cxn modelId="{0D1F3EE3-33CD-47FF-88E0-D6943592EDD6}" type="presParOf" srcId="{BD0AF747-BFCF-4085-99D4-CF98498A0AA9}" destId="{9C90E0BB-58CE-4D2F-84EA-9E5A2B5307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2611A4-78FC-4E20-83C1-12CB07CD599C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423B6B7-F01A-4B7C-AAEE-9AF5CE968F18}">
      <dgm:prSet phldrT="[Text]" custT="1"/>
      <dgm:spPr/>
      <dgm:t>
        <a:bodyPr/>
        <a:lstStyle/>
        <a:p>
          <a:r>
            <a:rPr lang="en-IN" sz="3600" dirty="0"/>
            <a:t>HARDWARE REQUIREMENTS </a:t>
          </a:r>
        </a:p>
      </dgm:t>
    </dgm:pt>
    <dgm:pt modelId="{32C36FE3-E677-4485-8AC8-1F64D27FC38E}" type="parTrans" cxnId="{47B45983-C556-4924-BA40-09DD33AED626}">
      <dgm:prSet/>
      <dgm:spPr/>
      <dgm:t>
        <a:bodyPr/>
        <a:lstStyle/>
        <a:p>
          <a:endParaRPr lang="en-IN"/>
        </a:p>
      </dgm:t>
    </dgm:pt>
    <dgm:pt modelId="{6D8081B9-DB8D-47A1-B3AF-8370102DFF90}" type="sibTrans" cxnId="{47B45983-C556-4924-BA40-09DD33AED626}">
      <dgm:prSet/>
      <dgm:spPr/>
      <dgm:t>
        <a:bodyPr/>
        <a:lstStyle/>
        <a:p>
          <a:endParaRPr lang="en-IN"/>
        </a:p>
      </dgm:t>
    </dgm:pt>
    <dgm:pt modelId="{BB60F29E-517B-4FCA-AAD4-49B3519A36C6}">
      <dgm:prSet phldrT="[Text]" custT="1"/>
      <dgm:spPr/>
      <dgm:t>
        <a:bodyPr/>
        <a:lstStyle/>
        <a:p>
          <a:r>
            <a:rPr lang="en-IN" sz="3600" dirty="0"/>
            <a:t>Mobile device with Android 4.0 or above</a:t>
          </a:r>
        </a:p>
      </dgm:t>
    </dgm:pt>
    <dgm:pt modelId="{4B2041E3-FA57-4983-B28B-322E8025596E}" type="parTrans" cxnId="{5DC0FC7A-95C1-4791-B235-067140B76C67}">
      <dgm:prSet/>
      <dgm:spPr/>
      <dgm:t>
        <a:bodyPr/>
        <a:lstStyle/>
        <a:p>
          <a:endParaRPr lang="en-IN"/>
        </a:p>
      </dgm:t>
    </dgm:pt>
    <dgm:pt modelId="{2289CB29-1567-42DF-9BFB-923D6782FC1B}" type="sibTrans" cxnId="{5DC0FC7A-95C1-4791-B235-067140B76C67}">
      <dgm:prSet/>
      <dgm:spPr/>
      <dgm:t>
        <a:bodyPr/>
        <a:lstStyle/>
        <a:p>
          <a:endParaRPr lang="en-IN"/>
        </a:p>
      </dgm:t>
    </dgm:pt>
    <dgm:pt modelId="{F113B853-450B-47A6-AB31-5FA035388A47}">
      <dgm:prSet phldrT="[Text]" custT="1"/>
      <dgm:spPr/>
      <dgm:t>
        <a:bodyPr/>
        <a:lstStyle/>
        <a:p>
          <a:r>
            <a:rPr lang="en-IN" sz="3600" dirty="0"/>
            <a:t>SOFTWARE REQUIREMENTS </a:t>
          </a:r>
        </a:p>
      </dgm:t>
    </dgm:pt>
    <dgm:pt modelId="{24BA9938-9185-499A-B899-723A2CC27D1E}" type="parTrans" cxnId="{473CD828-C87B-479E-9317-D25D01AD8E22}">
      <dgm:prSet/>
      <dgm:spPr/>
      <dgm:t>
        <a:bodyPr/>
        <a:lstStyle/>
        <a:p>
          <a:endParaRPr lang="en-IN"/>
        </a:p>
      </dgm:t>
    </dgm:pt>
    <dgm:pt modelId="{631D3CE3-196B-4A4F-87A2-0D9D5096E138}" type="sibTrans" cxnId="{473CD828-C87B-479E-9317-D25D01AD8E22}">
      <dgm:prSet/>
      <dgm:spPr/>
      <dgm:t>
        <a:bodyPr/>
        <a:lstStyle/>
        <a:p>
          <a:endParaRPr lang="en-IN"/>
        </a:p>
      </dgm:t>
    </dgm:pt>
    <dgm:pt modelId="{44B6D43F-BD03-4E29-9FBD-E8877912E7D0}">
      <dgm:prSet phldrT="[Text]" custT="1"/>
      <dgm:spPr/>
      <dgm:t>
        <a:bodyPr/>
        <a:lstStyle/>
        <a:p>
          <a:r>
            <a:rPr lang="en-IN" sz="3600" dirty="0"/>
            <a:t>JAVA</a:t>
          </a:r>
        </a:p>
      </dgm:t>
    </dgm:pt>
    <dgm:pt modelId="{50CDA1C3-C758-4311-9744-0CBA0D6F8BE2}" type="parTrans" cxnId="{E85D0423-2E13-45CC-908D-60B2DA7B6583}">
      <dgm:prSet/>
      <dgm:spPr/>
      <dgm:t>
        <a:bodyPr/>
        <a:lstStyle/>
        <a:p>
          <a:endParaRPr lang="en-IN"/>
        </a:p>
      </dgm:t>
    </dgm:pt>
    <dgm:pt modelId="{23DC8EC7-D932-40DC-8BD9-D6FD97D02A1A}" type="sibTrans" cxnId="{E85D0423-2E13-45CC-908D-60B2DA7B6583}">
      <dgm:prSet/>
      <dgm:spPr/>
      <dgm:t>
        <a:bodyPr/>
        <a:lstStyle/>
        <a:p>
          <a:endParaRPr lang="en-IN"/>
        </a:p>
      </dgm:t>
    </dgm:pt>
    <dgm:pt modelId="{68F5BC81-DE46-451A-8020-86F6DF2508ED}">
      <dgm:prSet custT="1"/>
      <dgm:spPr/>
      <dgm:t>
        <a:bodyPr/>
        <a:lstStyle/>
        <a:p>
          <a:r>
            <a:rPr lang="en-IN" sz="3600" dirty="0"/>
            <a:t>Android Studio</a:t>
          </a:r>
        </a:p>
      </dgm:t>
    </dgm:pt>
    <dgm:pt modelId="{A960D855-062E-405D-A459-6DE7D7F734EA}" type="parTrans" cxnId="{BC0F33A7-9E27-4144-B875-F76D5D1C3661}">
      <dgm:prSet/>
      <dgm:spPr/>
      <dgm:t>
        <a:bodyPr/>
        <a:lstStyle/>
        <a:p>
          <a:endParaRPr lang="en-IN"/>
        </a:p>
      </dgm:t>
    </dgm:pt>
    <dgm:pt modelId="{3BB44342-3125-4392-8D66-5B85B000A16D}" type="sibTrans" cxnId="{BC0F33A7-9E27-4144-B875-F76D5D1C3661}">
      <dgm:prSet/>
      <dgm:spPr/>
      <dgm:t>
        <a:bodyPr/>
        <a:lstStyle/>
        <a:p>
          <a:endParaRPr lang="en-IN"/>
        </a:p>
      </dgm:t>
    </dgm:pt>
    <dgm:pt modelId="{A82AFA98-778C-44AF-B258-D4E08AF52965}">
      <dgm:prSet phldrT="[Text]" custT="1"/>
      <dgm:spPr/>
      <dgm:t>
        <a:bodyPr/>
        <a:lstStyle/>
        <a:p>
          <a:r>
            <a:rPr lang="en-IN" sz="3600" dirty="0"/>
            <a:t>Laptop/PC</a:t>
          </a:r>
        </a:p>
      </dgm:t>
    </dgm:pt>
    <dgm:pt modelId="{898197C7-B0AE-4B2D-8DE1-8730B3211A70}" type="parTrans" cxnId="{C199FED0-79B2-49CE-8EE7-676FC8B1F4D7}">
      <dgm:prSet/>
      <dgm:spPr/>
      <dgm:t>
        <a:bodyPr/>
        <a:lstStyle/>
        <a:p>
          <a:endParaRPr lang="en-IN"/>
        </a:p>
      </dgm:t>
    </dgm:pt>
    <dgm:pt modelId="{0B8CF350-F7C1-4D9F-A088-5D25E75DF5C5}" type="sibTrans" cxnId="{C199FED0-79B2-49CE-8EE7-676FC8B1F4D7}">
      <dgm:prSet/>
      <dgm:spPr/>
      <dgm:t>
        <a:bodyPr/>
        <a:lstStyle/>
        <a:p>
          <a:endParaRPr lang="en-IN"/>
        </a:p>
      </dgm:t>
    </dgm:pt>
    <dgm:pt modelId="{9428E9D2-02FE-4863-8F00-0860FEAB1E70}" type="pres">
      <dgm:prSet presAssocID="{762611A4-78FC-4E20-83C1-12CB07CD599C}" presName="linear" presStyleCnt="0">
        <dgm:presLayoutVars>
          <dgm:animLvl val="lvl"/>
          <dgm:resizeHandles val="exact"/>
        </dgm:presLayoutVars>
      </dgm:prSet>
      <dgm:spPr/>
    </dgm:pt>
    <dgm:pt modelId="{337E54D7-A937-4693-A9FF-DDBFA5C43CD2}" type="pres">
      <dgm:prSet presAssocID="{4423B6B7-F01A-4B7C-AAEE-9AF5CE968F18}" presName="parentText" presStyleLbl="node1" presStyleIdx="0" presStyleCnt="2" custScaleY="69979" custLinFactNeighborY="-19772">
        <dgm:presLayoutVars>
          <dgm:chMax val="0"/>
          <dgm:bulletEnabled val="1"/>
        </dgm:presLayoutVars>
      </dgm:prSet>
      <dgm:spPr/>
    </dgm:pt>
    <dgm:pt modelId="{E684BC1E-2D69-4698-B0A9-F2E7FD38FE32}" type="pres">
      <dgm:prSet presAssocID="{4423B6B7-F01A-4B7C-AAEE-9AF5CE968F18}" presName="childText" presStyleLbl="revTx" presStyleIdx="0" presStyleCnt="2" custScaleY="141150">
        <dgm:presLayoutVars>
          <dgm:bulletEnabled val="1"/>
        </dgm:presLayoutVars>
      </dgm:prSet>
      <dgm:spPr/>
    </dgm:pt>
    <dgm:pt modelId="{78CA3215-732F-4FA7-85F5-5531A4AF5584}" type="pres">
      <dgm:prSet presAssocID="{F113B853-450B-47A6-AB31-5FA035388A47}" presName="parentText" presStyleLbl="node1" presStyleIdx="1" presStyleCnt="2" custScaleY="60581" custLinFactNeighborY="-17100">
        <dgm:presLayoutVars>
          <dgm:chMax val="0"/>
          <dgm:bulletEnabled val="1"/>
        </dgm:presLayoutVars>
      </dgm:prSet>
      <dgm:spPr/>
    </dgm:pt>
    <dgm:pt modelId="{918C7CB2-7ED0-40FC-940C-14CD032F6241}" type="pres">
      <dgm:prSet presAssocID="{F113B853-450B-47A6-AB31-5FA035388A4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85D0423-2E13-45CC-908D-60B2DA7B6583}" srcId="{F113B853-450B-47A6-AB31-5FA035388A47}" destId="{44B6D43F-BD03-4E29-9FBD-E8877912E7D0}" srcOrd="0" destOrd="0" parTransId="{50CDA1C3-C758-4311-9744-0CBA0D6F8BE2}" sibTransId="{23DC8EC7-D932-40DC-8BD9-D6FD97D02A1A}"/>
    <dgm:cxn modelId="{473CD828-C87B-479E-9317-D25D01AD8E22}" srcId="{762611A4-78FC-4E20-83C1-12CB07CD599C}" destId="{F113B853-450B-47A6-AB31-5FA035388A47}" srcOrd="1" destOrd="0" parTransId="{24BA9938-9185-499A-B899-723A2CC27D1E}" sibTransId="{631D3CE3-196B-4A4F-87A2-0D9D5096E138}"/>
    <dgm:cxn modelId="{4B588D35-1580-45DB-A021-095383BB0E28}" type="presOf" srcId="{762611A4-78FC-4E20-83C1-12CB07CD599C}" destId="{9428E9D2-02FE-4863-8F00-0860FEAB1E70}" srcOrd="0" destOrd="0" presId="urn:microsoft.com/office/officeart/2005/8/layout/vList2"/>
    <dgm:cxn modelId="{70648437-CAAC-4BCF-8B87-3C1B262ADEC0}" type="presOf" srcId="{A82AFA98-778C-44AF-B258-D4E08AF52965}" destId="{E684BC1E-2D69-4698-B0A9-F2E7FD38FE32}" srcOrd="0" destOrd="1" presId="urn:microsoft.com/office/officeart/2005/8/layout/vList2"/>
    <dgm:cxn modelId="{0DD15D6A-442B-4576-AB1D-C7E12FE66F69}" type="presOf" srcId="{68F5BC81-DE46-451A-8020-86F6DF2508ED}" destId="{918C7CB2-7ED0-40FC-940C-14CD032F6241}" srcOrd="0" destOrd="1" presId="urn:microsoft.com/office/officeart/2005/8/layout/vList2"/>
    <dgm:cxn modelId="{5DC0FC7A-95C1-4791-B235-067140B76C67}" srcId="{4423B6B7-F01A-4B7C-AAEE-9AF5CE968F18}" destId="{BB60F29E-517B-4FCA-AAD4-49B3519A36C6}" srcOrd="0" destOrd="0" parTransId="{4B2041E3-FA57-4983-B28B-322E8025596E}" sibTransId="{2289CB29-1567-42DF-9BFB-923D6782FC1B}"/>
    <dgm:cxn modelId="{47B45983-C556-4924-BA40-09DD33AED626}" srcId="{762611A4-78FC-4E20-83C1-12CB07CD599C}" destId="{4423B6B7-F01A-4B7C-AAEE-9AF5CE968F18}" srcOrd="0" destOrd="0" parTransId="{32C36FE3-E677-4485-8AC8-1F64D27FC38E}" sibTransId="{6D8081B9-DB8D-47A1-B3AF-8370102DFF90}"/>
    <dgm:cxn modelId="{BC0F33A7-9E27-4144-B875-F76D5D1C3661}" srcId="{F113B853-450B-47A6-AB31-5FA035388A47}" destId="{68F5BC81-DE46-451A-8020-86F6DF2508ED}" srcOrd="1" destOrd="0" parTransId="{A960D855-062E-405D-A459-6DE7D7F734EA}" sibTransId="{3BB44342-3125-4392-8D66-5B85B000A16D}"/>
    <dgm:cxn modelId="{761570C2-3483-4225-A34A-13030A30EA2D}" type="presOf" srcId="{44B6D43F-BD03-4E29-9FBD-E8877912E7D0}" destId="{918C7CB2-7ED0-40FC-940C-14CD032F6241}" srcOrd="0" destOrd="0" presId="urn:microsoft.com/office/officeart/2005/8/layout/vList2"/>
    <dgm:cxn modelId="{C199FED0-79B2-49CE-8EE7-676FC8B1F4D7}" srcId="{4423B6B7-F01A-4B7C-AAEE-9AF5CE968F18}" destId="{A82AFA98-778C-44AF-B258-D4E08AF52965}" srcOrd="1" destOrd="0" parTransId="{898197C7-B0AE-4B2D-8DE1-8730B3211A70}" sibTransId="{0B8CF350-F7C1-4D9F-A088-5D25E75DF5C5}"/>
    <dgm:cxn modelId="{8244F9D7-E1B0-4E6C-A386-4E4CF8FD94A5}" type="presOf" srcId="{F113B853-450B-47A6-AB31-5FA035388A47}" destId="{78CA3215-732F-4FA7-85F5-5531A4AF5584}" srcOrd="0" destOrd="0" presId="urn:microsoft.com/office/officeart/2005/8/layout/vList2"/>
    <dgm:cxn modelId="{CB003EDF-330D-4A77-8F5F-997CE41AE942}" type="presOf" srcId="{BB60F29E-517B-4FCA-AAD4-49B3519A36C6}" destId="{E684BC1E-2D69-4698-B0A9-F2E7FD38FE32}" srcOrd="0" destOrd="0" presId="urn:microsoft.com/office/officeart/2005/8/layout/vList2"/>
    <dgm:cxn modelId="{BA024FF7-9C01-40E9-9DFD-6B7FA51DDD52}" type="presOf" srcId="{4423B6B7-F01A-4B7C-AAEE-9AF5CE968F18}" destId="{337E54D7-A937-4693-A9FF-DDBFA5C43CD2}" srcOrd="0" destOrd="0" presId="urn:microsoft.com/office/officeart/2005/8/layout/vList2"/>
    <dgm:cxn modelId="{B418B4EF-4545-4FB0-A3FF-8DCDBE506C12}" type="presParOf" srcId="{9428E9D2-02FE-4863-8F00-0860FEAB1E70}" destId="{337E54D7-A937-4693-A9FF-DDBFA5C43CD2}" srcOrd="0" destOrd="0" presId="urn:microsoft.com/office/officeart/2005/8/layout/vList2"/>
    <dgm:cxn modelId="{DADE3949-BA41-4124-BAA5-CC874DCA5295}" type="presParOf" srcId="{9428E9D2-02FE-4863-8F00-0860FEAB1E70}" destId="{E684BC1E-2D69-4698-B0A9-F2E7FD38FE32}" srcOrd="1" destOrd="0" presId="urn:microsoft.com/office/officeart/2005/8/layout/vList2"/>
    <dgm:cxn modelId="{37ECE80E-087B-4A03-BFE3-D41E6390E47D}" type="presParOf" srcId="{9428E9D2-02FE-4863-8F00-0860FEAB1E70}" destId="{78CA3215-732F-4FA7-85F5-5531A4AF5584}" srcOrd="2" destOrd="0" presId="urn:microsoft.com/office/officeart/2005/8/layout/vList2"/>
    <dgm:cxn modelId="{59BFA4F9-B7E0-4864-BA4E-F2FD87A1DC37}" type="presParOf" srcId="{9428E9D2-02FE-4863-8F00-0860FEAB1E70}" destId="{918C7CB2-7ED0-40FC-940C-14CD032F624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D432A-D6C2-48A4-9B0B-77782FFF3AAE}">
      <dsp:nvSpPr>
        <dsp:cNvPr id="0" name=""/>
        <dsp:cNvSpPr/>
      </dsp:nvSpPr>
      <dsp:spPr>
        <a:xfrm>
          <a:off x="-6192036" y="-947968"/>
          <a:ext cx="7375987" cy="7375987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27B61-0FFC-4207-A369-7910871F5683}">
      <dsp:nvSpPr>
        <dsp:cNvPr id="0" name=""/>
        <dsp:cNvSpPr/>
      </dsp:nvSpPr>
      <dsp:spPr>
        <a:xfrm>
          <a:off x="384425" y="249123"/>
          <a:ext cx="8505348" cy="498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30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Eras Demi ITC" panose="020B0805030504020804" pitchFamily="34" charset="0"/>
            </a:rPr>
            <a:t>ABOUT THE INDUSTRY</a:t>
          </a:r>
        </a:p>
      </dsp:txBody>
      <dsp:txXfrm>
        <a:off x="384425" y="249123"/>
        <a:ext cx="8505348" cy="498026"/>
      </dsp:txXfrm>
    </dsp:sp>
    <dsp:sp modelId="{F2808EAE-1350-4A28-AAA0-E5132199480F}">
      <dsp:nvSpPr>
        <dsp:cNvPr id="0" name=""/>
        <dsp:cNvSpPr/>
      </dsp:nvSpPr>
      <dsp:spPr>
        <a:xfrm>
          <a:off x="73158" y="186869"/>
          <a:ext cx="622533" cy="622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966E2-5E2A-42F6-925C-F26D1B72896E}">
      <dsp:nvSpPr>
        <dsp:cNvPr id="0" name=""/>
        <dsp:cNvSpPr/>
      </dsp:nvSpPr>
      <dsp:spPr>
        <a:xfrm>
          <a:off x="835433" y="996601"/>
          <a:ext cx="8054340" cy="498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30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Eras Demi ITC" panose="020B0805030504020804" pitchFamily="34" charset="0"/>
            </a:rPr>
            <a:t>INTRODUCTION</a:t>
          </a:r>
        </a:p>
      </dsp:txBody>
      <dsp:txXfrm>
        <a:off x="835433" y="996601"/>
        <a:ext cx="8054340" cy="498026"/>
      </dsp:txXfrm>
    </dsp:sp>
    <dsp:sp modelId="{EDDED1EB-0387-4E2C-9E3A-9D53BCF0FEE4}">
      <dsp:nvSpPr>
        <dsp:cNvPr id="0" name=""/>
        <dsp:cNvSpPr/>
      </dsp:nvSpPr>
      <dsp:spPr>
        <a:xfrm>
          <a:off x="524166" y="934348"/>
          <a:ext cx="622533" cy="622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52E36-FC10-4562-A396-B823AB9B30E0}">
      <dsp:nvSpPr>
        <dsp:cNvPr id="0" name=""/>
        <dsp:cNvSpPr/>
      </dsp:nvSpPr>
      <dsp:spPr>
        <a:xfrm>
          <a:off x="1082583" y="1743532"/>
          <a:ext cx="7807190" cy="498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30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Eras Demi ITC" panose="020B0805030504020804" pitchFamily="34" charset="0"/>
            </a:rPr>
            <a:t>OBJECTIVE</a:t>
          </a:r>
        </a:p>
      </dsp:txBody>
      <dsp:txXfrm>
        <a:off x="1082583" y="1743532"/>
        <a:ext cx="7807190" cy="498026"/>
      </dsp:txXfrm>
    </dsp:sp>
    <dsp:sp modelId="{27408C6A-0863-4A4D-8DCC-BE1559A98B9B}">
      <dsp:nvSpPr>
        <dsp:cNvPr id="0" name=""/>
        <dsp:cNvSpPr/>
      </dsp:nvSpPr>
      <dsp:spPr>
        <a:xfrm>
          <a:off x="771317" y="1681279"/>
          <a:ext cx="622533" cy="622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B7C8A-EE25-4070-8A1E-299FE151F04B}">
      <dsp:nvSpPr>
        <dsp:cNvPr id="0" name=""/>
        <dsp:cNvSpPr/>
      </dsp:nvSpPr>
      <dsp:spPr>
        <a:xfrm>
          <a:off x="1170229" y="2491011"/>
          <a:ext cx="7728277" cy="498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30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Eras Demi ITC" panose="020B0805030504020804" pitchFamily="34" charset="0"/>
            </a:rPr>
            <a:t>ARCHITECTURE DIAGRAM</a:t>
          </a:r>
        </a:p>
      </dsp:txBody>
      <dsp:txXfrm>
        <a:off x="1170229" y="2491011"/>
        <a:ext cx="7728277" cy="498026"/>
      </dsp:txXfrm>
    </dsp:sp>
    <dsp:sp modelId="{1CBB9EA8-3DD8-4513-B020-D0CB8E077A97}">
      <dsp:nvSpPr>
        <dsp:cNvPr id="0" name=""/>
        <dsp:cNvSpPr/>
      </dsp:nvSpPr>
      <dsp:spPr>
        <a:xfrm>
          <a:off x="850229" y="2428758"/>
          <a:ext cx="622533" cy="622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B6F41-F16A-4EC7-929D-2306365BBB83}">
      <dsp:nvSpPr>
        <dsp:cNvPr id="0" name=""/>
        <dsp:cNvSpPr/>
      </dsp:nvSpPr>
      <dsp:spPr>
        <a:xfrm>
          <a:off x="1100462" y="3238490"/>
          <a:ext cx="7807190" cy="498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30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Eras Demi ITC" panose="020B0805030504020804" pitchFamily="34" charset="0"/>
            </a:rPr>
            <a:t>SOFTWARE AND HARDWARE REQUIREMENTS</a:t>
          </a:r>
        </a:p>
      </dsp:txBody>
      <dsp:txXfrm>
        <a:off x="1100462" y="3238490"/>
        <a:ext cx="7807190" cy="498026"/>
      </dsp:txXfrm>
    </dsp:sp>
    <dsp:sp modelId="{B3020E7F-1238-4A08-900D-DE0B5BDC3967}">
      <dsp:nvSpPr>
        <dsp:cNvPr id="0" name=""/>
        <dsp:cNvSpPr/>
      </dsp:nvSpPr>
      <dsp:spPr>
        <a:xfrm>
          <a:off x="771317" y="3176236"/>
          <a:ext cx="622533" cy="622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0894D-E718-4C11-A537-08FCEB6F203C}">
      <dsp:nvSpPr>
        <dsp:cNvPr id="0" name=""/>
        <dsp:cNvSpPr/>
      </dsp:nvSpPr>
      <dsp:spPr>
        <a:xfrm>
          <a:off x="835433" y="3985421"/>
          <a:ext cx="8054340" cy="498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30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Eras Demi ITC" panose="020B0805030504020804" pitchFamily="34" charset="0"/>
            </a:rPr>
            <a:t>BENIFITS</a:t>
          </a:r>
        </a:p>
      </dsp:txBody>
      <dsp:txXfrm>
        <a:off x="835433" y="3985421"/>
        <a:ext cx="8054340" cy="498026"/>
      </dsp:txXfrm>
    </dsp:sp>
    <dsp:sp modelId="{F0E78DC1-2D29-43B2-AB4C-A1079DFE18B1}">
      <dsp:nvSpPr>
        <dsp:cNvPr id="0" name=""/>
        <dsp:cNvSpPr/>
      </dsp:nvSpPr>
      <dsp:spPr>
        <a:xfrm>
          <a:off x="524166" y="3923167"/>
          <a:ext cx="622533" cy="622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59ED4-1759-4CA3-AEDD-69B748A6D5BA}">
      <dsp:nvSpPr>
        <dsp:cNvPr id="0" name=""/>
        <dsp:cNvSpPr/>
      </dsp:nvSpPr>
      <dsp:spPr>
        <a:xfrm>
          <a:off x="384425" y="4732899"/>
          <a:ext cx="8505348" cy="498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30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Eras Demi ITC" panose="020B0805030504020804" pitchFamily="34" charset="0"/>
            </a:rPr>
            <a:t>OUTPUT</a:t>
          </a:r>
        </a:p>
      </dsp:txBody>
      <dsp:txXfrm>
        <a:off x="384425" y="4732899"/>
        <a:ext cx="8505348" cy="498026"/>
      </dsp:txXfrm>
    </dsp:sp>
    <dsp:sp modelId="{E3D49528-9C66-4929-BD62-A798853FBAC8}">
      <dsp:nvSpPr>
        <dsp:cNvPr id="0" name=""/>
        <dsp:cNvSpPr/>
      </dsp:nvSpPr>
      <dsp:spPr>
        <a:xfrm>
          <a:off x="73158" y="4670646"/>
          <a:ext cx="622533" cy="622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294CB-9E7A-4D7E-A196-4D123A075F10}">
      <dsp:nvSpPr>
        <dsp:cNvPr id="0" name=""/>
        <dsp:cNvSpPr/>
      </dsp:nvSpPr>
      <dsp:spPr>
        <a:xfrm>
          <a:off x="4982843" y="920259"/>
          <a:ext cx="274956" cy="1204570"/>
        </a:xfrm>
        <a:custGeom>
          <a:avLst/>
          <a:gdLst/>
          <a:ahLst/>
          <a:cxnLst/>
          <a:rect l="0" t="0" r="0" b="0"/>
          <a:pathLst>
            <a:path>
              <a:moveTo>
                <a:pt x="274956" y="0"/>
              </a:moveTo>
              <a:lnTo>
                <a:pt x="274956" y="1204570"/>
              </a:lnTo>
              <a:lnTo>
                <a:pt x="0" y="120457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8A69C-5CCE-4284-9B9C-7C3258E73D21}">
      <dsp:nvSpPr>
        <dsp:cNvPr id="0" name=""/>
        <dsp:cNvSpPr/>
      </dsp:nvSpPr>
      <dsp:spPr>
        <a:xfrm>
          <a:off x="5257800" y="920259"/>
          <a:ext cx="3458046" cy="2411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6443"/>
              </a:lnTo>
              <a:lnTo>
                <a:pt x="3458046" y="2136443"/>
              </a:lnTo>
              <a:lnTo>
                <a:pt x="3458046" y="24113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5A9A6-53CE-4BF9-B1BD-D6C576E451E3}">
      <dsp:nvSpPr>
        <dsp:cNvPr id="0" name=""/>
        <dsp:cNvSpPr/>
      </dsp:nvSpPr>
      <dsp:spPr>
        <a:xfrm>
          <a:off x="5212080" y="920259"/>
          <a:ext cx="91440" cy="2409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914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4048A-240A-4765-A988-95E3549C7AAD}">
      <dsp:nvSpPr>
        <dsp:cNvPr id="0" name=""/>
        <dsp:cNvSpPr/>
      </dsp:nvSpPr>
      <dsp:spPr>
        <a:xfrm>
          <a:off x="1910574" y="920259"/>
          <a:ext cx="3347225" cy="2409140"/>
        </a:xfrm>
        <a:custGeom>
          <a:avLst/>
          <a:gdLst/>
          <a:ahLst/>
          <a:cxnLst/>
          <a:rect l="0" t="0" r="0" b="0"/>
          <a:pathLst>
            <a:path>
              <a:moveTo>
                <a:pt x="3347225" y="0"/>
              </a:moveTo>
              <a:lnTo>
                <a:pt x="3347225" y="2134184"/>
              </a:lnTo>
              <a:lnTo>
                <a:pt x="0" y="2134184"/>
              </a:lnTo>
              <a:lnTo>
                <a:pt x="0" y="240914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57EE8-0AD0-465A-BAFA-8FEEA1F1F58A}">
      <dsp:nvSpPr>
        <dsp:cNvPr id="0" name=""/>
        <dsp:cNvSpPr/>
      </dsp:nvSpPr>
      <dsp:spPr>
        <a:xfrm>
          <a:off x="3167661" y="2259"/>
          <a:ext cx="4180277" cy="918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BMI CALCULATION</a:t>
          </a:r>
        </a:p>
      </dsp:txBody>
      <dsp:txXfrm>
        <a:off x="3167661" y="2259"/>
        <a:ext cx="4180277" cy="918000"/>
      </dsp:txXfrm>
    </dsp:sp>
    <dsp:sp modelId="{26AF710C-E727-4ACA-A91F-8A24614B39C6}">
      <dsp:nvSpPr>
        <dsp:cNvPr id="0" name=""/>
        <dsp:cNvSpPr/>
      </dsp:nvSpPr>
      <dsp:spPr>
        <a:xfrm>
          <a:off x="611641" y="3329399"/>
          <a:ext cx="2597865" cy="918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HEIGHT</a:t>
          </a:r>
        </a:p>
      </dsp:txBody>
      <dsp:txXfrm>
        <a:off x="611641" y="3329399"/>
        <a:ext cx="2597865" cy="918052"/>
      </dsp:txXfrm>
    </dsp:sp>
    <dsp:sp modelId="{C422D186-9351-40B5-9305-7EC77B5CB77C}">
      <dsp:nvSpPr>
        <dsp:cNvPr id="0" name=""/>
        <dsp:cNvSpPr/>
      </dsp:nvSpPr>
      <dsp:spPr>
        <a:xfrm>
          <a:off x="4099710" y="3329399"/>
          <a:ext cx="2316178" cy="95133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WEIGHT</a:t>
          </a:r>
        </a:p>
      </dsp:txBody>
      <dsp:txXfrm>
        <a:off x="4099710" y="3329399"/>
        <a:ext cx="2316178" cy="951335"/>
      </dsp:txXfrm>
    </dsp:sp>
    <dsp:sp modelId="{A29FD330-8E93-4BA0-84DB-D9F072DE612E}">
      <dsp:nvSpPr>
        <dsp:cNvPr id="0" name=""/>
        <dsp:cNvSpPr/>
      </dsp:nvSpPr>
      <dsp:spPr>
        <a:xfrm>
          <a:off x="7654056" y="3331659"/>
          <a:ext cx="2123578" cy="96163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AGE</a:t>
          </a:r>
        </a:p>
      </dsp:txBody>
      <dsp:txXfrm>
        <a:off x="7654056" y="3331659"/>
        <a:ext cx="2123578" cy="961639"/>
      </dsp:txXfrm>
    </dsp:sp>
    <dsp:sp modelId="{9C3919E4-BE88-46CE-864B-4ABDF246EF2D}">
      <dsp:nvSpPr>
        <dsp:cNvPr id="0" name=""/>
        <dsp:cNvSpPr/>
      </dsp:nvSpPr>
      <dsp:spPr>
        <a:xfrm>
          <a:off x="2733047" y="1723668"/>
          <a:ext cx="2249796" cy="8023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GENDER</a:t>
          </a:r>
        </a:p>
      </dsp:txBody>
      <dsp:txXfrm>
        <a:off x="2733047" y="1723668"/>
        <a:ext cx="2249796" cy="802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E54D7-A937-4693-A9FF-DDBFA5C43CD2}">
      <dsp:nvSpPr>
        <dsp:cNvPr id="0" name=""/>
        <dsp:cNvSpPr/>
      </dsp:nvSpPr>
      <dsp:spPr>
        <a:xfrm>
          <a:off x="0" y="207358"/>
          <a:ext cx="9321800" cy="83840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HARDWARE REQUIREMENTS </a:t>
          </a:r>
        </a:p>
      </dsp:txBody>
      <dsp:txXfrm>
        <a:off x="40928" y="248286"/>
        <a:ext cx="9239944" cy="756548"/>
      </dsp:txXfrm>
    </dsp:sp>
    <dsp:sp modelId="{E684BC1E-2D69-4698-B0A9-F2E7FD38FE32}">
      <dsp:nvSpPr>
        <dsp:cNvPr id="0" name=""/>
        <dsp:cNvSpPr/>
      </dsp:nvSpPr>
      <dsp:spPr>
        <a:xfrm>
          <a:off x="0" y="1288056"/>
          <a:ext cx="9321800" cy="1729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967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600" kern="1200" dirty="0"/>
            <a:t>Mobile device with Android 4.0 or above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600" kern="1200" dirty="0"/>
            <a:t>Laptop/PC</a:t>
          </a:r>
        </a:p>
      </dsp:txBody>
      <dsp:txXfrm>
        <a:off x="0" y="1288056"/>
        <a:ext cx="9321800" cy="1729708"/>
      </dsp:txXfrm>
    </dsp:sp>
    <dsp:sp modelId="{78CA3215-732F-4FA7-85F5-5531A4AF5584}">
      <dsp:nvSpPr>
        <dsp:cNvPr id="0" name=""/>
        <dsp:cNvSpPr/>
      </dsp:nvSpPr>
      <dsp:spPr>
        <a:xfrm>
          <a:off x="0" y="2808215"/>
          <a:ext cx="9321800" cy="72580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SOFTWARE REQUIREMENTS </a:t>
          </a:r>
        </a:p>
      </dsp:txBody>
      <dsp:txXfrm>
        <a:off x="35431" y="2843646"/>
        <a:ext cx="9250938" cy="654946"/>
      </dsp:txXfrm>
    </dsp:sp>
    <dsp:sp modelId="{918C7CB2-7ED0-40FC-940C-14CD032F6241}">
      <dsp:nvSpPr>
        <dsp:cNvPr id="0" name=""/>
        <dsp:cNvSpPr/>
      </dsp:nvSpPr>
      <dsp:spPr>
        <a:xfrm>
          <a:off x="0" y="3743574"/>
          <a:ext cx="9321800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967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600" kern="1200" dirty="0"/>
            <a:t>JAVA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600" kern="1200" dirty="0"/>
            <a:t>Android Studio</a:t>
          </a:r>
        </a:p>
      </dsp:txBody>
      <dsp:txXfrm>
        <a:off x="0" y="3743574"/>
        <a:ext cx="9321800" cy="122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8DCAD-4761-4F97-A4D2-2B51EEDDEBFE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B8B38-F872-4F27-8BAD-D0257A2CB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03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ECF5-9CAA-491A-B1A6-FA24E33906E4}" type="datetime1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366-BE39-48DB-B14E-BA581AF29949}" type="datetime1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23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4C0D-592D-424E-8070-E38A9B20F4F7}" type="datetime1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1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876A-6328-4C70-87BB-9461545C7FEB}" type="datetime1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28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54D0-EED4-4DCA-BE0B-C89081954F81}" type="datetime1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35A8-87E4-41FF-AEC0-EF28F712E7DF}" type="datetime1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7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0410-AFFF-429F-9257-06E74C9A9F9E}" type="datetime1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12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1203-4246-4802-8213-8F810012A1EB}" type="datetime1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1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0EE-46CC-4132-BD63-CD476420F885}" type="datetime1">
              <a:rPr lang="en-IN" smtClean="0"/>
              <a:t>17-07-2022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8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0E6-2726-40CC-BCA9-337E7C8265FE}" type="datetime1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6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075-7DFD-41DF-9A80-D4C043A1D94A}" type="datetime1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92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46E60-8C42-44B2-BD25-CA7ACD909F05}" type="datetime1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394B3-07EB-44AB-A173-3A4813A78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30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B7B4-2477-443C-94EF-F368CBC9EF11}"/>
              </a:ext>
            </a:extLst>
          </p:cNvPr>
          <p:cNvSpPr txBox="1">
            <a:spLocks/>
          </p:cNvSpPr>
          <p:nvPr/>
        </p:nvSpPr>
        <p:spPr>
          <a:xfrm>
            <a:off x="2841338" y="195344"/>
            <a:ext cx="6292497" cy="65341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SRM VALLIAMMAI ENGINEERING COLLEGE</a:t>
            </a:r>
            <a:br>
              <a:rPr lang="en-IN" sz="22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2D130-B9A9-4F93-931C-36852F9E55FB}"/>
              </a:ext>
            </a:extLst>
          </p:cNvPr>
          <p:cNvSpPr txBox="1">
            <a:spLocks/>
          </p:cNvSpPr>
          <p:nvPr/>
        </p:nvSpPr>
        <p:spPr>
          <a:xfrm>
            <a:off x="4141791" y="392493"/>
            <a:ext cx="3261278" cy="42298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200" dirty="0"/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INSTITUTION</a:t>
            </a:r>
          </a:p>
          <a:p>
            <a:endParaRPr lang="en-IN" sz="2200" dirty="0"/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4A93E46B-4CD1-4232-A02D-BD77590741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565" y="212419"/>
            <a:ext cx="1476581" cy="107144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C64836-319C-4CBE-ADB5-25CFDA4E3448}"/>
              </a:ext>
            </a:extLst>
          </p:cNvPr>
          <p:cNvSpPr txBox="1"/>
          <p:nvPr/>
        </p:nvSpPr>
        <p:spPr>
          <a:xfrm>
            <a:off x="2523302" y="763866"/>
            <a:ext cx="6928568" cy="653411"/>
          </a:xfrm>
          <a:prstGeom prst="rect">
            <a:avLst/>
          </a:prstGeom>
          <a:noFill/>
        </p:spPr>
        <p:txBody>
          <a:bodyPr wrap="square" lIns="98452" tIns="49226" rIns="98452" bIns="49226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Approved by AICTE | Affiliated to Anna University | Accredited by NBA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‘A’ Grade Accreditation by NAAC | ISO 9001:2015 CERTIFIED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Picture 6">
            <a:extLst>
              <a:ext uri="{FF2B5EF4-FFF2-40B4-BE49-F238E27FC236}">
                <a16:creationId xmlns:a16="http://schemas.microsoft.com/office/drawing/2014/main" id="{2D0F372D-6234-4156-8696-FA6F236FA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854" y="212419"/>
            <a:ext cx="1476581" cy="107144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1889BD-600E-4DA0-8954-1C1A9AFDB768}"/>
              </a:ext>
            </a:extLst>
          </p:cNvPr>
          <p:cNvSpPr txBox="1"/>
          <p:nvPr/>
        </p:nvSpPr>
        <p:spPr>
          <a:xfrm>
            <a:off x="3323893" y="1411364"/>
            <a:ext cx="5327386" cy="653411"/>
          </a:xfrm>
          <a:prstGeom prst="rect">
            <a:avLst/>
          </a:prstGeom>
          <a:noFill/>
        </p:spPr>
        <p:txBody>
          <a:bodyPr wrap="square" lIns="98452" tIns="49226" rIns="98452" bIns="49226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2022-2023(ODD SEMESTER)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29BC8-E7FA-45D4-A03A-D89433A45926}"/>
              </a:ext>
            </a:extLst>
          </p:cNvPr>
          <p:cNvSpPr txBox="1"/>
          <p:nvPr/>
        </p:nvSpPr>
        <p:spPr>
          <a:xfrm>
            <a:off x="4514539" y="2267580"/>
            <a:ext cx="2778609" cy="407190"/>
          </a:xfrm>
          <a:prstGeom prst="rect">
            <a:avLst/>
          </a:prstGeom>
          <a:noFill/>
        </p:spPr>
        <p:txBody>
          <a:bodyPr wrap="square" lIns="98452" tIns="49226" rIns="98452" bIns="49226" rtlCol="0">
            <a:spAutoFit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51829-D157-4E1B-97CB-1E8D3F37D2E2}"/>
              </a:ext>
            </a:extLst>
          </p:cNvPr>
          <p:cNvSpPr txBox="1"/>
          <p:nvPr/>
        </p:nvSpPr>
        <p:spPr>
          <a:xfrm>
            <a:off x="4397063" y="2279833"/>
            <a:ext cx="3181046" cy="407190"/>
          </a:xfrm>
          <a:prstGeom prst="rect">
            <a:avLst/>
          </a:prstGeom>
          <a:noFill/>
        </p:spPr>
        <p:txBody>
          <a:bodyPr wrap="square" lIns="98452" tIns="49226" rIns="98452" bIns="49226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TRAINING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FD218-D265-474D-831F-AF896164C550}"/>
              </a:ext>
            </a:extLst>
          </p:cNvPr>
          <p:cNvSpPr txBox="1"/>
          <p:nvPr/>
        </p:nvSpPr>
        <p:spPr>
          <a:xfrm>
            <a:off x="2123781" y="3072553"/>
            <a:ext cx="7727609" cy="530301"/>
          </a:xfrm>
          <a:prstGeom prst="rect">
            <a:avLst/>
          </a:prstGeom>
          <a:noFill/>
        </p:spPr>
        <p:txBody>
          <a:bodyPr wrap="square" lIns="98452" tIns="49226" rIns="98452" bIns="49226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DEVELOPMENT</a:t>
            </a:r>
            <a:r>
              <a:rPr lang="en-IN" sz="2800" b="1" dirty="0"/>
              <a:t> 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FFABBF6-5F98-4FBE-8C8E-3C96021E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1</a:t>
            </a:fld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4FDD70-859D-A6C2-9533-C63ED1E00E87}"/>
              </a:ext>
            </a:extLst>
          </p:cNvPr>
          <p:cNvSpPr txBox="1"/>
          <p:nvPr/>
        </p:nvSpPr>
        <p:spPr>
          <a:xfrm>
            <a:off x="671580" y="4457131"/>
            <a:ext cx="50128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DONE IN: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DLK TECHNOLOGIES,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VADAPALANI, CHENNAI.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4DAC73-7C8C-3A79-AE50-58F19FD2A9F3}"/>
              </a:ext>
            </a:extLst>
          </p:cNvPr>
          <p:cNvSpPr txBox="1"/>
          <p:nvPr/>
        </p:nvSpPr>
        <p:spPr>
          <a:xfrm>
            <a:off x="6863221" y="4518687"/>
            <a:ext cx="5328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BALASUBRAMANIAN KALYAN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(ODD SEMESTER)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142219205012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IT-1</a:t>
            </a:r>
          </a:p>
        </p:txBody>
      </p:sp>
    </p:spTree>
    <p:extLst>
      <p:ext uri="{BB962C8B-B14F-4D97-AF65-F5344CB8AC3E}">
        <p14:creationId xmlns:p14="http://schemas.microsoft.com/office/powerpoint/2010/main" val="350280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E2DF-191B-AED1-0C3A-BF6736B199F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>
                <a:latin typeface="Eras Demi ITC" panose="020B0805030504020804" pitchFamily="34" charset="0"/>
              </a:rPr>
              <a:t>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FF28-7B97-A50D-B355-848D8B85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D8867-FDD1-7C03-6223-B489C0C35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89" y="1773960"/>
            <a:ext cx="2472931" cy="4947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378D9D-1FBF-0F21-FB7D-BC9978DC8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95" y="1773960"/>
            <a:ext cx="2433809" cy="49475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7357D2-3A5A-CD8C-3311-72BB422D6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79" y="1773959"/>
            <a:ext cx="2446441" cy="49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sz="6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3BA96-58A5-5CF1-7408-B394F42C16A1}"/>
              </a:ext>
            </a:extLst>
          </p:cNvPr>
          <p:cNvSpPr txBox="1"/>
          <p:nvPr/>
        </p:nvSpPr>
        <p:spPr>
          <a:xfrm>
            <a:off x="4037076" y="3012662"/>
            <a:ext cx="411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Eras Demi ITC" panose="020B08050305040208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283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1"/>
            </a:gs>
            <a:gs pos="89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7BF854-BD08-4214-A737-DF894662A435}"/>
              </a:ext>
            </a:extLst>
          </p:cNvPr>
          <p:cNvSpPr/>
          <p:nvPr/>
        </p:nvSpPr>
        <p:spPr>
          <a:xfrm>
            <a:off x="970995" y="177552"/>
            <a:ext cx="10090582" cy="843379"/>
          </a:xfrm>
          <a:prstGeom prst="roundRect">
            <a:avLst>
              <a:gd name="adj" fmla="val 1008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PRESENTATION </a:t>
            </a:r>
            <a:endParaRPr lang="en-IN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FF84E59-1445-4ED1-91FA-860288BAC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413483"/>
              </p:ext>
            </p:extLst>
          </p:nvPr>
        </p:nvGraphicFramePr>
        <p:xfrm>
          <a:off x="1614533" y="948616"/>
          <a:ext cx="8962933" cy="548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D742F-FF55-4DB5-A98C-CD7F67E1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2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31A6-C1B7-0A2D-C5EC-05374A203E6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dirty="0">
                <a:latin typeface="Eras Demi ITC" panose="020B0805030504020804" pitchFamily="34" charset="0"/>
              </a:rPr>
              <a:t>ABOUT THE INDUSTRY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41E4-A2D1-966B-7489-0894DC14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DLK Technologies Private Limited IT Solutions, headquartered in Chennai, India, is a HI-FI web development and digital marketing company who is excellent in the field of innovative website designing and Search Engine Optimization (SEO), Domain registration, Web Hosting, E-Commerce Solutions, Graphic Designing, Social Media Marketing, and other software related programs.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owerful Search Engine Optimization Services &amp; Creative Website Development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ariety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CMS Technologies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world.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8503E-BA32-4394-012D-92DCED22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2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22CD-B276-84F3-3918-1F2FEBD07FA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>
                <a:latin typeface="Eras Demi ITC" panose="020B08050305040208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36A31-9B6B-6FE3-A3AC-AD0BB2CA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career alternatives prior to graduation.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theory and practice.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interests and abilities in their field of study.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to appreciate work and its function in the economy.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work habits and attitudes necessary for job success.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communication, interpersonal and other critical skills in the job interview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record of work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4A29C-1851-25C8-36BF-C043E2E2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B085-FBEC-CF7A-BB5C-5A8A93F24E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>
                <a:latin typeface="Eras Demi ITC" panose="020B0805030504020804" pitchFamily="34" charset="0"/>
              </a:rPr>
              <a:t>OBJECTIVE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FC5212-B1CF-6D5C-5C50-56E3D2222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748077"/>
              </p:ext>
            </p:extLst>
          </p:nvPr>
        </p:nvGraphicFramePr>
        <p:xfrm>
          <a:off x="838200" y="1837943"/>
          <a:ext cx="10515600" cy="4293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51E5B-9290-5FF2-4436-608E6F82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07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E85D-1282-AC3A-FE55-06E06793991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>
                <a:latin typeface="Eras Demi ITC" panose="020B0805030504020804" pitchFamily="34" charset="0"/>
              </a:rPr>
              <a:t>ARCHITECTURE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CD9A2-FC32-32CC-0D55-59539F92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6</a:t>
            </a:fld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50C171-59FB-1F27-98C0-165176E680DC}"/>
              </a:ext>
            </a:extLst>
          </p:cNvPr>
          <p:cNvSpPr/>
          <p:nvPr/>
        </p:nvSpPr>
        <p:spPr>
          <a:xfrm>
            <a:off x="607390" y="3587941"/>
            <a:ext cx="1609344" cy="8046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MAIN ACTIVITY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04067-397F-ED17-2BC6-70F5281B146D}"/>
              </a:ext>
            </a:extLst>
          </p:cNvPr>
          <p:cNvSpPr/>
          <p:nvPr/>
        </p:nvSpPr>
        <p:spPr>
          <a:xfrm>
            <a:off x="414604" y="2081530"/>
            <a:ext cx="1994916" cy="55778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Activity_main.xml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AB49BE-DA15-89E2-C5E5-476FE7D92A14}"/>
              </a:ext>
            </a:extLst>
          </p:cNvPr>
          <p:cNvSpPr/>
          <p:nvPr/>
        </p:nvSpPr>
        <p:spPr>
          <a:xfrm>
            <a:off x="3245241" y="5523103"/>
            <a:ext cx="1609344" cy="55778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Bmiactivity.xml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EB22F1-0386-E751-6999-5E46151515C6}"/>
              </a:ext>
            </a:extLst>
          </p:cNvPr>
          <p:cNvSpPr/>
          <p:nvPr/>
        </p:nvSpPr>
        <p:spPr>
          <a:xfrm>
            <a:off x="5883626" y="3584957"/>
            <a:ext cx="1609344" cy="8046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SPLASH SCREEN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72960E-98F8-F639-5E01-2355A8BB4C8A}"/>
              </a:ext>
            </a:extLst>
          </p:cNvPr>
          <p:cNvSpPr/>
          <p:nvPr/>
        </p:nvSpPr>
        <p:spPr>
          <a:xfrm>
            <a:off x="3245241" y="3584957"/>
            <a:ext cx="1609344" cy="8046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BMI ACTIVITY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6371F-9445-D307-5312-E2442E729750}"/>
              </a:ext>
            </a:extLst>
          </p:cNvPr>
          <p:cNvSpPr/>
          <p:nvPr/>
        </p:nvSpPr>
        <p:spPr>
          <a:xfrm>
            <a:off x="5690840" y="2080038"/>
            <a:ext cx="1994916" cy="55778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Activity_splash.xml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45AA16-A0B8-1D9F-5BD5-BA5128F7194C}"/>
              </a:ext>
            </a:extLst>
          </p:cNvPr>
          <p:cNvSpPr/>
          <p:nvPr/>
        </p:nvSpPr>
        <p:spPr>
          <a:xfrm>
            <a:off x="8434451" y="5523103"/>
            <a:ext cx="1609344" cy="55778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ic_launcher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A22265-2FA4-51D5-67C2-F43BAD64948D}"/>
              </a:ext>
            </a:extLst>
          </p:cNvPr>
          <p:cNvSpPr/>
          <p:nvPr/>
        </p:nvSpPr>
        <p:spPr>
          <a:xfrm>
            <a:off x="8434451" y="3584957"/>
            <a:ext cx="1609344" cy="8046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 ICON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5D0E422-5179-6255-90D0-6ADD49A91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938" y="3404642"/>
            <a:ext cx="1171270" cy="117127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B62F35-D78B-73D3-1F0C-73085A13706B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412062" y="2639314"/>
            <a:ext cx="0" cy="94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DBE19-0DA5-0C67-7090-20CCCD775A7F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6688298" y="2637822"/>
            <a:ext cx="0" cy="947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226F3F-9C34-54CD-51D6-4974698B80C9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V="1">
            <a:off x="4049913" y="4389629"/>
            <a:ext cx="0" cy="113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D91371-25AE-EF3D-9DE3-26A1BA319033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9239123" y="4389629"/>
            <a:ext cx="0" cy="113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A01523-E586-DB61-6FBF-C57D57D2546A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216734" y="3987293"/>
            <a:ext cx="1028507" cy="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BE2D84-A0D7-5A0D-8FBD-429ED9A92D29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4854585" y="3987293"/>
            <a:ext cx="10290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A24980-5176-49BA-AFF7-11F005142146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7492970" y="3987293"/>
            <a:ext cx="9414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48BBAC98-238B-61E6-6E5D-C1404F1C9789}"/>
              </a:ext>
            </a:extLst>
          </p:cNvPr>
          <p:cNvSpPr/>
          <p:nvPr/>
        </p:nvSpPr>
        <p:spPr>
          <a:xfrm>
            <a:off x="10043795" y="3892409"/>
            <a:ext cx="692630" cy="174766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88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chemeClr val="bg1"/>
            </a:gs>
            <a:gs pos="89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27FFC-1084-7501-D88E-B0957901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CCB6601-24D2-94CC-9FC6-EAC6063B2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478706"/>
              </p:ext>
            </p:extLst>
          </p:nvPr>
        </p:nvGraphicFramePr>
        <p:xfrm>
          <a:off x="1165225" y="528108"/>
          <a:ext cx="9321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451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62E2-F783-1C57-EBBD-D797DD06A89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>
                <a:latin typeface="Eras Demi ITC" panose="020B0805030504020804" pitchFamily="34" charset="0"/>
              </a:rPr>
              <a:t>BENIFITS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8CD7-FFC0-4E3E-E2D8-CA702B1A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Can calculate the BMI value of any gender.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Height, Weight, Age are the main parameters and is enough to determine the BMI.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Shows the BMI level with signs such as warnings etc.,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BMI levels also shows the obese levels with their BMI number.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Xml and JAVA proficiency are increased.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APP opening/splash screen time is customizable.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Seekbar</a:t>
            </a:r>
            <a:r>
              <a:rPr lang="en-IN" dirty="0"/>
              <a:t> makes it easy to mark the height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Can also use </a:t>
            </a:r>
            <a:r>
              <a:rPr lang="en-IN" dirty="0" err="1"/>
              <a:t>Imageview</a:t>
            </a:r>
            <a:r>
              <a:rPr lang="en-IN" dirty="0"/>
              <a:t>(used as buttons) to take the values as inputs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82133-6B0D-35CF-1364-9BE22AAD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79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E2DF-191B-AED1-0C3A-BF6736B199F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>
                <a:latin typeface="Eras Demi ITC" panose="020B0805030504020804" pitchFamily="34" charset="0"/>
              </a:rPr>
              <a:t>OUTPUTS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058C05-BD18-D4B4-DEC2-615D9F357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9" y="1818470"/>
            <a:ext cx="2428875" cy="49728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FF28-7B97-A50D-B355-848D8B85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94B3-07EB-44AB-A173-3A4813A783A9}" type="slidenum">
              <a:rPr lang="en-IN" smtClean="0"/>
              <a:t>9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6435E-CF21-D548-837B-BE3878154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56" y="1843791"/>
            <a:ext cx="2667794" cy="494751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763E405-5E2E-D7AD-8542-A4D4EEF48DBD}"/>
              </a:ext>
            </a:extLst>
          </p:cNvPr>
          <p:cNvSpPr/>
          <p:nvPr/>
        </p:nvSpPr>
        <p:spPr>
          <a:xfrm>
            <a:off x="3686174" y="3933825"/>
            <a:ext cx="657226" cy="390525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0C536F-52DD-E497-44B2-1098FB3F82F6}"/>
              </a:ext>
            </a:extLst>
          </p:cNvPr>
          <p:cNvSpPr/>
          <p:nvPr/>
        </p:nvSpPr>
        <p:spPr>
          <a:xfrm>
            <a:off x="4409677" y="3833812"/>
            <a:ext cx="1314450" cy="59055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SPLASH SCREEN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EF45BB2-4D01-DE23-32B3-DAF07F61B63E}"/>
              </a:ext>
            </a:extLst>
          </p:cNvPr>
          <p:cNvSpPr/>
          <p:nvPr/>
        </p:nvSpPr>
        <p:spPr>
          <a:xfrm>
            <a:off x="9772650" y="3933825"/>
            <a:ext cx="657226" cy="390525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0CE604-F938-DAD7-81F4-70E6C9480D23}"/>
              </a:ext>
            </a:extLst>
          </p:cNvPr>
          <p:cNvSpPr/>
          <p:nvPr/>
        </p:nvSpPr>
        <p:spPr>
          <a:xfrm>
            <a:off x="10496154" y="3833812"/>
            <a:ext cx="1314450" cy="59055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Activity main</a:t>
            </a:r>
          </a:p>
        </p:txBody>
      </p:sp>
    </p:spTree>
    <p:extLst>
      <p:ext uri="{BB962C8B-B14F-4D97-AF65-F5344CB8AC3E}">
        <p14:creationId xmlns:p14="http://schemas.microsoft.com/office/powerpoint/2010/main" val="149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1804</TotalTime>
  <Words>404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Eras Demi ITC</vt:lpstr>
      <vt:lpstr>Times New Roman</vt:lpstr>
      <vt:lpstr>Wingdings</vt:lpstr>
      <vt:lpstr>Office Theme</vt:lpstr>
      <vt:lpstr>PowerPoint Presentation</vt:lpstr>
      <vt:lpstr>PowerPoint Presentation</vt:lpstr>
      <vt:lpstr>ABOUT THE INDUSTRY </vt:lpstr>
      <vt:lpstr>OBJECTIVE</vt:lpstr>
      <vt:lpstr>OBJECTIVE</vt:lpstr>
      <vt:lpstr>ARCHITECTURE DIAGRAM</vt:lpstr>
      <vt:lpstr>PowerPoint Presentation</vt:lpstr>
      <vt:lpstr>BENIFITS</vt:lpstr>
      <vt:lpstr>OUTPUTS</vt:lpstr>
      <vt:lpstr>OUTPUTS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 VALLIAMMAI ENGINEERING COLLEGE</dc:title>
  <dc:creator>balaji krishna;kalyan</dc:creator>
  <cp:lastModifiedBy>Kalyan kumar</cp:lastModifiedBy>
  <cp:revision>87</cp:revision>
  <dcterms:created xsi:type="dcterms:W3CDTF">2022-01-19T05:27:20Z</dcterms:created>
  <dcterms:modified xsi:type="dcterms:W3CDTF">2022-07-17T18:28:48Z</dcterms:modified>
</cp:coreProperties>
</file>