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9" r:id="rId2"/>
    <p:sldId id="276" r:id="rId3"/>
    <p:sldId id="260" r:id="rId4"/>
    <p:sldId id="265" r:id="rId5"/>
    <p:sldId id="291" r:id="rId6"/>
    <p:sldId id="293" r:id="rId7"/>
    <p:sldId id="272" r:id="rId8"/>
    <p:sldId id="297" r:id="rId9"/>
    <p:sldId id="285" r:id="rId10"/>
    <p:sldId id="294" r:id="rId11"/>
    <p:sldId id="295" r:id="rId12"/>
    <p:sldId id="296" r:id="rId13"/>
    <p:sldId id="287"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1F6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5256" autoAdjust="0"/>
  </p:normalViewPr>
  <p:slideViewPr>
    <p:cSldViewPr snapToGrid="0">
      <p:cViewPr varScale="1">
        <p:scale>
          <a:sx n="82" d="100"/>
          <a:sy n="82" d="100"/>
        </p:scale>
        <p:origin x="9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C13AA3-1857-4F11-B858-80D0EF593B61}"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IN"/>
        </a:p>
      </dgm:t>
    </dgm:pt>
    <dgm:pt modelId="{2BD7EB56-747B-4177-9480-266E6ECE136B}">
      <dgm:prSet phldrT="[Text]"/>
      <dgm:spPr/>
      <dgm:t>
        <a:bodyPr/>
        <a:lstStyle/>
        <a:p>
          <a:r>
            <a:rPr lang="en-IN" dirty="0"/>
            <a:t>INTRODUCTION</a:t>
          </a:r>
        </a:p>
      </dgm:t>
    </dgm:pt>
    <dgm:pt modelId="{C159901F-F05A-4C48-B207-39FCFDB5C3A6}" type="parTrans" cxnId="{673C6BB3-ADA7-4DAF-8E18-A1FC21890C7B}">
      <dgm:prSet/>
      <dgm:spPr/>
      <dgm:t>
        <a:bodyPr/>
        <a:lstStyle/>
        <a:p>
          <a:endParaRPr lang="en-IN"/>
        </a:p>
      </dgm:t>
    </dgm:pt>
    <dgm:pt modelId="{B2AAC291-0E63-4552-B4F4-3D60E9083E82}" type="sibTrans" cxnId="{673C6BB3-ADA7-4DAF-8E18-A1FC21890C7B}">
      <dgm:prSet/>
      <dgm:spPr/>
      <dgm:t>
        <a:bodyPr/>
        <a:lstStyle/>
        <a:p>
          <a:endParaRPr lang="en-IN"/>
        </a:p>
      </dgm:t>
    </dgm:pt>
    <dgm:pt modelId="{4D18CDAF-1C9A-42F2-8999-A444474DFE7B}">
      <dgm:prSet phldrT="[Text]"/>
      <dgm:spPr/>
      <dgm:t>
        <a:bodyPr/>
        <a:lstStyle/>
        <a:p>
          <a:r>
            <a:rPr lang="en-IN" dirty="0"/>
            <a:t>CHALLENGES</a:t>
          </a:r>
        </a:p>
      </dgm:t>
    </dgm:pt>
    <dgm:pt modelId="{70AD2E1B-8DE1-4DB4-BC4A-663153BD9FAD}" type="parTrans" cxnId="{CBAEE23B-4B84-4BA2-AE0C-CA28CE75878E}">
      <dgm:prSet/>
      <dgm:spPr/>
      <dgm:t>
        <a:bodyPr/>
        <a:lstStyle/>
        <a:p>
          <a:endParaRPr lang="en-IN"/>
        </a:p>
      </dgm:t>
    </dgm:pt>
    <dgm:pt modelId="{90C8F4F0-C604-4C9D-881F-6EDE35219EBE}" type="sibTrans" cxnId="{CBAEE23B-4B84-4BA2-AE0C-CA28CE75878E}">
      <dgm:prSet/>
      <dgm:spPr/>
      <dgm:t>
        <a:bodyPr/>
        <a:lstStyle/>
        <a:p>
          <a:endParaRPr lang="en-IN"/>
        </a:p>
      </dgm:t>
    </dgm:pt>
    <dgm:pt modelId="{24D0B674-E7A7-414D-ACE8-423552D3FD14}">
      <dgm:prSet phldrT="[Text]" custT="1"/>
      <dgm:spPr/>
      <dgm:t>
        <a:bodyPr/>
        <a:lstStyle/>
        <a:p>
          <a:r>
            <a:rPr lang="en-IN" dirty="0"/>
            <a:t>ARCHITECTURE DIAGRAM</a:t>
          </a:r>
        </a:p>
      </dgm:t>
    </dgm:pt>
    <dgm:pt modelId="{7DA23970-8AB4-4FC4-8F80-1596721A09C9}" type="parTrans" cxnId="{5A767507-B406-48BA-ABB9-387B3CEC63B1}">
      <dgm:prSet/>
      <dgm:spPr/>
      <dgm:t>
        <a:bodyPr/>
        <a:lstStyle/>
        <a:p>
          <a:endParaRPr lang="en-IN"/>
        </a:p>
      </dgm:t>
    </dgm:pt>
    <dgm:pt modelId="{AA45B67B-6797-4353-8FEA-13B1533BDD8C}" type="sibTrans" cxnId="{5A767507-B406-48BA-ABB9-387B3CEC63B1}">
      <dgm:prSet/>
      <dgm:spPr/>
      <dgm:t>
        <a:bodyPr/>
        <a:lstStyle/>
        <a:p>
          <a:endParaRPr lang="en-IN"/>
        </a:p>
      </dgm:t>
    </dgm:pt>
    <dgm:pt modelId="{A9ED3460-F16C-4250-8B9E-1F1830D935E8}">
      <dgm:prSet phldrT="[Text]"/>
      <dgm:spPr/>
      <dgm:t>
        <a:bodyPr/>
        <a:lstStyle/>
        <a:p>
          <a:r>
            <a:rPr lang="en-IN" dirty="0"/>
            <a:t>OBJECTIVE</a:t>
          </a:r>
        </a:p>
      </dgm:t>
    </dgm:pt>
    <dgm:pt modelId="{0DAE1668-9FC2-4249-8169-1E7DBE694BD3}" type="parTrans" cxnId="{07742323-9420-4197-A1B2-CE29D1EED1C5}">
      <dgm:prSet/>
      <dgm:spPr/>
      <dgm:t>
        <a:bodyPr/>
        <a:lstStyle/>
        <a:p>
          <a:endParaRPr lang="en-IN"/>
        </a:p>
      </dgm:t>
    </dgm:pt>
    <dgm:pt modelId="{D9734A99-270E-43C4-A9D5-9B321B1FD83E}" type="sibTrans" cxnId="{07742323-9420-4197-A1B2-CE29D1EED1C5}">
      <dgm:prSet/>
      <dgm:spPr/>
      <dgm:t>
        <a:bodyPr/>
        <a:lstStyle/>
        <a:p>
          <a:endParaRPr lang="en-IN"/>
        </a:p>
      </dgm:t>
    </dgm:pt>
    <dgm:pt modelId="{F2EFB4B8-5C88-4139-A481-7B751D7EB00D}">
      <dgm:prSet phldrT="[Text]" custT="1"/>
      <dgm:spPr/>
      <dgm:t>
        <a:bodyPr/>
        <a:lstStyle/>
        <a:p>
          <a:r>
            <a:rPr lang="en-IN" dirty="0"/>
            <a:t>TECHNICAL BACKGROUND </a:t>
          </a:r>
        </a:p>
      </dgm:t>
    </dgm:pt>
    <dgm:pt modelId="{DCA0E767-007E-46CD-8A68-3FE2699359E2}" type="parTrans" cxnId="{439BCB8C-C827-4CAA-963B-AA90797B45D3}">
      <dgm:prSet/>
      <dgm:spPr/>
    </dgm:pt>
    <dgm:pt modelId="{E85F99CB-7554-4EB6-823A-2B8999229F27}" type="sibTrans" cxnId="{439BCB8C-C827-4CAA-963B-AA90797B45D3}">
      <dgm:prSet/>
      <dgm:spPr/>
    </dgm:pt>
    <dgm:pt modelId="{D78B59E4-64D7-4025-B458-F3237925D412}">
      <dgm:prSet phldrT="[Text]" custT="1"/>
      <dgm:spPr/>
      <dgm:t>
        <a:bodyPr/>
        <a:lstStyle/>
        <a:p>
          <a:r>
            <a:rPr lang="en-IN" dirty="0"/>
            <a:t>MODULES AND RESULT ANALYSIS</a:t>
          </a:r>
        </a:p>
      </dgm:t>
    </dgm:pt>
    <dgm:pt modelId="{85B9F766-5F43-4F5C-B130-4046724F66EB}" type="parTrans" cxnId="{E29E5374-4EBF-427F-BB05-F2344ADED0BF}">
      <dgm:prSet/>
      <dgm:spPr/>
    </dgm:pt>
    <dgm:pt modelId="{71A9C28D-B133-49D9-88A0-45CD5EC5EA5E}" type="sibTrans" cxnId="{E29E5374-4EBF-427F-BB05-F2344ADED0BF}">
      <dgm:prSet/>
      <dgm:spPr/>
    </dgm:pt>
    <dgm:pt modelId="{F8A89557-4D64-4080-BFA7-191262116643}" type="pres">
      <dgm:prSet presAssocID="{18C13AA3-1857-4F11-B858-80D0EF593B61}" presName="Name0" presStyleCnt="0">
        <dgm:presLayoutVars>
          <dgm:chMax val="7"/>
          <dgm:chPref val="7"/>
          <dgm:dir/>
        </dgm:presLayoutVars>
      </dgm:prSet>
      <dgm:spPr/>
    </dgm:pt>
    <dgm:pt modelId="{6314EFE2-382B-4908-A89C-F9E2D4D950A4}" type="pres">
      <dgm:prSet presAssocID="{18C13AA3-1857-4F11-B858-80D0EF593B61}" presName="Name1" presStyleCnt="0"/>
      <dgm:spPr/>
    </dgm:pt>
    <dgm:pt modelId="{C16257E6-C3C1-45DF-8517-73B97313D130}" type="pres">
      <dgm:prSet presAssocID="{18C13AA3-1857-4F11-B858-80D0EF593B61}" presName="cycle" presStyleCnt="0"/>
      <dgm:spPr/>
    </dgm:pt>
    <dgm:pt modelId="{5D2A8240-EC9D-490C-947B-5E9AB821D2B8}" type="pres">
      <dgm:prSet presAssocID="{18C13AA3-1857-4F11-B858-80D0EF593B61}" presName="srcNode" presStyleLbl="node1" presStyleIdx="0" presStyleCnt="6"/>
      <dgm:spPr/>
    </dgm:pt>
    <dgm:pt modelId="{F1BD432A-D6C2-48A4-9B0B-77782FFF3AAE}" type="pres">
      <dgm:prSet presAssocID="{18C13AA3-1857-4F11-B858-80D0EF593B61}" presName="conn" presStyleLbl="parChTrans1D2" presStyleIdx="0" presStyleCnt="1"/>
      <dgm:spPr/>
    </dgm:pt>
    <dgm:pt modelId="{B53041EE-D334-4F2A-B2F1-1064D736ACE7}" type="pres">
      <dgm:prSet presAssocID="{18C13AA3-1857-4F11-B858-80D0EF593B61}" presName="extraNode" presStyleLbl="node1" presStyleIdx="0" presStyleCnt="6"/>
      <dgm:spPr/>
    </dgm:pt>
    <dgm:pt modelId="{61B330B2-DA04-4CB9-897E-0D26856060DB}" type="pres">
      <dgm:prSet presAssocID="{18C13AA3-1857-4F11-B858-80D0EF593B61}" presName="dstNode" presStyleLbl="node1" presStyleIdx="0" presStyleCnt="6"/>
      <dgm:spPr/>
    </dgm:pt>
    <dgm:pt modelId="{7CB27B61-0FFC-4207-A369-7910871F5683}" type="pres">
      <dgm:prSet presAssocID="{2BD7EB56-747B-4177-9480-266E6ECE136B}" presName="text_1" presStyleLbl="node1" presStyleIdx="0" presStyleCnt="6">
        <dgm:presLayoutVars>
          <dgm:bulletEnabled val="1"/>
        </dgm:presLayoutVars>
      </dgm:prSet>
      <dgm:spPr/>
    </dgm:pt>
    <dgm:pt modelId="{55090917-CE15-41AE-8AC2-A4C707568BA7}" type="pres">
      <dgm:prSet presAssocID="{2BD7EB56-747B-4177-9480-266E6ECE136B}" presName="accent_1" presStyleCnt="0"/>
      <dgm:spPr/>
    </dgm:pt>
    <dgm:pt modelId="{F2808EAE-1350-4A28-AAA0-E5132199480F}" type="pres">
      <dgm:prSet presAssocID="{2BD7EB56-747B-4177-9480-266E6ECE136B}" presName="accentRepeatNode" presStyleLbl="solidFgAcc1" presStyleIdx="0" presStyleCnt="6"/>
      <dgm:spPr/>
    </dgm:pt>
    <dgm:pt modelId="{3AA966E2-5E2A-42F6-925C-F26D1B72896E}" type="pres">
      <dgm:prSet presAssocID="{A9ED3460-F16C-4250-8B9E-1F1830D935E8}" presName="text_2" presStyleLbl="node1" presStyleIdx="1" presStyleCnt="6">
        <dgm:presLayoutVars>
          <dgm:bulletEnabled val="1"/>
        </dgm:presLayoutVars>
      </dgm:prSet>
      <dgm:spPr/>
    </dgm:pt>
    <dgm:pt modelId="{6FC45A04-AE41-4EAD-9EA7-DA6B3E328C01}" type="pres">
      <dgm:prSet presAssocID="{A9ED3460-F16C-4250-8B9E-1F1830D935E8}" presName="accent_2" presStyleCnt="0"/>
      <dgm:spPr/>
    </dgm:pt>
    <dgm:pt modelId="{EDDED1EB-0387-4E2C-9E3A-9D53BCF0FEE4}" type="pres">
      <dgm:prSet presAssocID="{A9ED3460-F16C-4250-8B9E-1F1830D935E8}" presName="accentRepeatNode" presStyleLbl="solidFgAcc1" presStyleIdx="1" presStyleCnt="6"/>
      <dgm:spPr/>
    </dgm:pt>
    <dgm:pt modelId="{B9E011C4-C467-42A2-BDB0-2951809A4417}" type="pres">
      <dgm:prSet presAssocID="{4D18CDAF-1C9A-42F2-8999-A444474DFE7B}" presName="text_3" presStyleLbl="node1" presStyleIdx="2" presStyleCnt="6">
        <dgm:presLayoutVars>
          <dgm:bulletEnabled val="1"/>
        </dgm:presLayoutVars>
      </dgm:prSet>
      <dgm:spPr/>
    </dgm:pt>
    <dgm:pt modelId="{30B5579F-4BDE-458E-9DE1-F36E67370001}" type="pres">
      <dgm:prSet presAssocID="{4D18CDAF-1C9A-42F2-8999-A444474DFE7B}" presName="accent_3" presStyleCnt="0"/>
      <dgm:spPr/>
    </dgm:pt>
    <dgm:pt modelId="{1CBB9EA8-3DD8-4513-B020-D0CB8E077A97}" type="pres">
      <dgm:prSet presAssocID="{4D18CDAF-1C9A-42F2-8999-A444474DFE7B}" presName="accentRepeatNode" presStyleLbl="solidFgAcc1" presStyleIdx="2" presStyleCnt="6"/>
      <dgm:spPr/>
    </dgm:pt>
    <dgm:pt modelId="{CA9B348E-74EA-4D43-8548-33C9C3E1F78A}" type="pres">
      <dgm:prSet presAssocID="{24D0B674-E7A7-414D-ACE8-423552D3FD14}" presName="text_4" presStyleLbl="node1" presStyleIdx="3" presStyleCnt="6">
        <dgm:presLayoutVars>
          <dgm:bulletEnabled val="1"/>
        </dgm:presLayoutVars>
      </dgm:prSet>
      <dgm:spPr/>
    </dgm:pt>
    <dgm:pt modelId="{DDA84716-A780-4345-9845-36B5ECB40077}" type="pres">
      <dgm:prSet presAssocID="{24D0B674-E7A7-414D-ACE8-423552D3FD14}" presName="accent_4" presStyleCnt="0"/>
      <dgm:spPr/>
    </dgm:pt>
    <dgm:pt modelId="{B3020E7F-1238-4A08-900D-DE0B5BDC3967}" type="pres">
      <dgm:prSet presAssocID="{24D0B674-E7A7-414D-ACE8-423552D3FD14}" presName="accentRepeatNode" presStyleLbl="solidFgAcc1" presStyleIdx="3" presStyleCnt="6"/>
      <dgm:spPr/>
    </dgm:pt>
    <dgm:pt modelId="{B735B6E7-A927-43D2-9F9D-0F3DBA93F8AB}" type="pres">
      <dgm:prSet presAssocID="{F2EFB4B8-5C88-4139-A481-7B751D7EB00D}" presName="text_5" presStyleLbl="node1" presStyleIdx="4" presStyleCnt="6">
        <dgm:presLayoutVars>
          <dgm:bulletEnabled val="1"/>
        </dgm:presLayoutVars>
      </dgm:prSet>
      <dgm:spPr/>
    </dgm:pt>
    <dgm:pt modelId="{A6F6CCBA-4A14-4FDE-9871-EA02C3D52227}" type="pres">
      <dgm:prSet presAssocID="{F2EFB4B8-5C88-4139-A481-7B751D7EB00D}" presName="accent_5" presStyleCnt="0"/>
      <dgm:spPr/>
    </dgm:pt>
    <dgm:pt modelId="{78D838AF-97EB-4E2B-9B8F-40122DF28730}" type="pres">
      <dgm:prSet presAssocID="{F2EFB4B8-5C88-4139-A481-7B751D7EB00D}" presName="accentRepeatNode" presStyleLbl="solidFgAcc1" presStyleIdx="4" presStyleCnt="6"/>
      <dgm:spPr/>
    </dgm:pt>
    <dgm:pt modelId="{46730E15-DE53-4E8B-98EA-4105B4B25788}" type="pres">
      <dgm:prSet presAssocID="{D78B59E4-64D7-4025-B458-F3237925D412}" presName="text_6" presStyleLbl="node1" presStyleIdx="5" presStyleCnt="6">
        <dgm:presLayoutVars>
          <dgm:bulletEnabled val="1"/>
        </dgm:presLayoutVars>
      </dgm:prSet>
      <dgm:spPr/>
    </dgm:pt>
    <dgm:pt modelId="{15AA0E10-A5C9-44C8-96DC-91635E207300}" type="pres">
      <dgm:prSet presAssocID="{D78B59E4-64D7-4025-B458-F3237925D412}" presName="accent_6" presStyleCnt="0"/>
      <dgm:spPr/>
    </dgm:pt>
    <dgm:pt modelId="{71F3BCAE-6951-4E5F-8DD2-82550A9FABE9}" type="pres">
      <dgm:prSet presAssocID="{D78B59E4-64D7-4025-B458-F3237925D412}" presName="accentRepeatNode" presStyleLbl="solidFgAcc1" presStyleIdx="5" presStyleCnt="6"/>
      <dgm:spPr/>
    </dgm:pt>
  </dgm:ptLst>
  <dgm:cxnLst>
    <dgm:cxn modelId="{5A767507-B406-48BA-ABB9-387B3CEC63B1}" srcId="{18C13AA3-1857-4F11-B858-80D0EF593B61}" destId="{24D0B674-E7A7-414D-ACE8-423552D3FD14}" srcOrd="3" destOrd="0" parTransId="{7DA23970-8AB4-4FC4-8F80-1596721A09C9}" sibTransId="{AA45B67B-6797-4353-8FEA-13B1533BDD8C}"/>
    <dgm:cxn modelId="{07742323-9420-4197-A1B2-CE29D1EED1C5}" srcId="{18C13AA3-1857-4F11-B858-80D0EF593B61}" destId="{A9ED3460-F16C-4250-8B9E-1F1830D935E8}" srcOrd="1" destOrd="0" parTransId="{0DAE1668-9FC2-4249-8169-1E7DBE694BD3}" sibTransId="{D9734A99-270E-43C4-A9D5-9B321B1FD83E}"/>
    <dgm:cxn modelId="{A2BD0C2F-F36A-470A-8488-48E7B3D7A4B5}" type="presOf" srcId="{B2AAC291-0E63-4552-B4F4-3D60E9083E82}" destId="{F1BD432A-D6C2-48A4-9B0B-77782FFF3AAE}" srcOrd="0" destOrd="0" presId="urn:microsoft.com/office/officeart/2008/layout/VerticalCurvedList"/>
    <dgm:cxn modelId="{CBAEE23B-4B84-4BA2-AE0C-CA28CE75878E}" srcId="{18C13AA3-1857-4F11-B858-80D0EF593B61}" destId="{4D18CDAF-1C9A-42F2-8999-A444474DFE7B}" srcOrd="2" destOrd="0" parTransId="{70AD2E1B-8DE1-4DB4-BC4A-663153BD9FAD}" sibTransId="{90C8F4F0-C604-4C9D-881F-6EDE35219EBE}"/>
    <dgm:cxn modelId="{AC887A5E-12D9-4002-BFF1-C41524B995D1}" type="presOf" srcId="{18C13AA3-1857-4F11-B858-80D0EF593B61}" destId="{F8A89557-4D64-4080-BFA7-191262116643}" srcOrd="0" destOrd="0" presId="urn:microsoft.com/office/officeart/2008/layout/VerticalCurvedList"/>
    <dgm:cxn modelId="{877AF849-DD40-4AD3-AAC7-BEA32AFA733B}" type="presOf" srcId="{24D0B674-E7A7-414D-ACE8-423552D3FD14}" destId="{CA9B348E-74EA-4D43-8548-33C9C3E1F78A}" srcOrd="0" destOrd="0" presId="urn:microsoft.com/office/officeart/2008/layout/VerticalCurvedList"/>
    <dgm:cxn modelId="{E29E5374-4EBF-427F-BB05-F2344ADED0BF}" srcId="{18C13AA3-1857-4F11-B858-80D0EF593B61}" destId="{D78B59E4-64D7-4025-B458-F3237925D412}" srcOrd="5" destOrd="0" parTransId="{85B9F766-5F43-4F5C-B130-4046724F66EB}" sibTransId="{71A9C28D-B133-49D9-88A0-45CD5EC5EA5E}"/>
    <dgm:cxn modelId="{B3F05A80-8A97-4807-A4E9-02078B4C8A66}" type="presOf" srcId="{F2EFB4B8-5C88-4139-A481-7B751D7EB00D}" destId="{B735B6E7-A927-43D2-9F9D-0F3DBA93F8AB}" srcOrd="0" destOrd="0" presId="urn:microsoft.com/office/officeart/2008/layout/VerticalCurvedList"/>
    <dgm:cxn modelId="{439BCB8C-C827-4CAA-963B-AA90797B45D3}" srcId="{18C13AA3-1857-4F11-B858-80D0EF593B61}" destId="{F2EFB4B8-5C88-4139-A481-7B751D7EB00D}" srcOrd="4" destOrd="0" parTransId="{DCA0E767-007E-46CD-8A68-3FE2699359E2}" sibTransId="{E85F99CB-7554-4EB6-823A-2B8999229F27}"/>
    <dgm:cxn modelId="{F5C9EF95-69CE-4F20-AC4F-E79BBDB8173B}" type="presOf" srcId="{A9ED3460-F16C-4250-8B9E-1F1830D935E8}" destId="{3AA966E2-5E2A-42F6-925C-F26D1B72896E}" srcOrd="0" destOrd="0" presId="urn:microsoft.com/office/officeart/2008/layout/VerticalCurvedList"/>
    <dgm:cxn modelId="{78BF33B3-CE76-45D7-B8A4-56674D687CE3}" type="presOf" srcId="{4D18CDAF-1C9A-42F2-8999-A444474DFE7B}" destId="{B9E011C4-C467-42A2-BDB0-2951809A4417}" srcOrd="0" destOrd="0" presId="urn:microsoft.com/office/officeart/2008/layout/VerticalCurvedList"/>
    <dgm:cxn modelId="{673C6BB3-ADA7-4DAF-8E18-A1FC21890C7B}" srcId="{18C13AA3-1857-4F11-B858-80D0EF593B61}" destId="{2BD7EB56-747B-4177-9480-266E6ECE136B}" srcOrd="0" destOrd="0" parTransId="{C159901F-F05A-4C48-B207-39FCFDB5C3A6}" sibTransId="{B2AAC291-0E63-4552-B4F4-3D60E9083E82}"/>
    <dgm:cxn modelId="{83CFA0D4-6116-4357-A06A-EC92E0EF7D99}" type="presOf" srcId="{D78B59E4-64D7-4025-B458-F3237925D412}" destId="{46730E15-DE53-4E8B-98EA-4105B4B25788}" srcOrd="0" destOrd="0" presId="urn:microsoft.com/office/officeart/2008/layout/VerticalCurvedList"/>
    <dgm:cxn modelId="{989C5BDA-ABEA-4C97-B374-7B81885D6195}" type="presOf" srcId="{2BD7EB56-747B-4177-9480-266E6ECE136B}" destId="{7CB27B61-0FFC-4207-A369-7910871F5683}" srcOrd="0" destOrd="0" presId="urn:microsoft.com/office/officeart/2008/layout/VerticalCurvedList"/>
    <dgm:cxn modelId="{D3C3EEDD-EED5-4C41-A738-B148E36884CD}" type="presParOf" srcId="{F8A89557-4D64-4080-BFA7-191262116643}" destId="{6314EFE2-382B-4908-A89C-F9E2D4D950A4}" srcOrd="0" destOrd="0" presId="urn:microsoft.com/office/officeart/2008/layout/VerticalCurvedList"/>
    <dgm:cxn modelId="{01106A58-E15F-4E1C-8FBD-5E1C38AB1BFD}" type="presParOf" srcId="{6314EFE2-382B-4908-A89C-F9E2D4D950A4}" destId="{C16257E6-C3C1-45DF-8517-73B97313D130}" srcOrd="0" destOrd="0" presId="urn:microsoft.com/office/officeart/2008/layout/VerticalCurvedList"/>
    <dgm:cxn modelId="{F635B513-6F6D-4B53-9F02-A893E0B410D5}" type="presParOf" srcId="{C16257E6-C3C1-45DF-8517-73B97313D130}" destId="{5D2A8240-EC9D-490C-947B-5E9AB821D2B8}" srcOrd="0" destOrd="0" presId="urn:microsoft.com/office/officeart/2008/layout/VerticalCurvedList"/>
    <dgm:cxn modelId="{A68DB973-87BB-4CBF-BBEB-25C37CF4DF0F}" type="presParOf" srcId="{C16257E6-C3C1-45DF-8517-73B97313D130}" destId="{F1BD432A-D6C2-48A4-9B0B-77782FFF3AAE}" srcOrd="1" destOrd="0" presId="urn:microsoft.com/office/officeart/2008/layout/VerticalCurvedList"/>
    <dgm:cxn modelId="{16CAABC7-C848-4831-9766-B650AF36E3B8}" type="presParOf" srcId="{C16257E6-C3C1-45DF-8517-73B97313D130}" destId="{B53041EE-D334-4F2A-B2F1-1064D736ACE7}" srcOrd="2" destOrd="0" presId="urn:microsoft.com/office/officeart/2008/layout/VerticalCurvedList"/>
    <dgm:cxn modelId="{26A9CD96-98C4-4882-8EEA-30405EB4FE6C}" type="presParOf" srcId="{C16257E6-C3C1-45DF-8517-73B97313D130}" destId="{61B330B2-DA04-4CB9-897E-0D26856060DB}" srcOrd="3" destOrd="0" presId="urn:microsoft.com/office/officeart/2008/layout/VerticalCurvedList"/>
    <dgm:cxn modelId="{2E2FA319-7754-4BF1-84A7-D53B48F9BD06}" type="presParOf" srcId="{6314EFE2-382B-4908-A89C-F9E2D4D950A4}" destId="{7CB27B61-0FFC-4207-A369-7910871F5683}" srcOrd="1" destOrd="0" presId="urn:microsoft.com/office/officeart/2008/layout/VerticalCurvedList"/>
    <dgm:cxn modelId="{5E502AAE-59B3-4051-8049-CCE61B793046}" type="presParOf" srcId="{6314EFE2-382B-4908-A89C-F9E2D4D950A4}" destId="{55090917-CE15-41AE-8AC2-A4C707568BA7}" srcOrd="2" destOrd="0" presId="urn:microsoft.com/office/officeart/2008/layout/VerticalCurvedList"/>
    <dgm:cxn modelId="{D7FABADE-5175-45A9-91B9-631288144330}" type="presParOf" srcId="{55090917-CE15-41AE-8AC2-A4C707568BA7}" destId="{F2808EAE-1350-4A28-AAA0-E5132199480F}" srcOrd="0" destOrd="0" presId="urn:microsoft.com/office/officeart/2008/layout/VerticalCurvedList"/>
    <dgm:cxn modelId="{9BA85E85-448E-4421-A033-97CAD9120C4E}" type="presParOf" srcId="{6314EFE2-382B-4908-A89C-F9E2D4D950A4}" destId="{3AA966E2-5E2A-42F6-925C-F26D1B72896E}" srcOrd="3" destOrd="0" presId="urn:microsoft.com/office/officeart/2008/layout/VerticalCurvedList"/>
    <dgm:cxn modelId="{7C4651DE-BA57-4C91-8005-18DC2AC81607}" type="presParOf" srcId="{6314EFE2-382B-4908-A89C-F9E2D4D950A4}" destId="{6FC45A04-AE41-4EAD-9EA7-DA6B3E328C01}" srcOrd="4" destOrd="0" presId="urn:microsoft.com/office/officeart/2008/layout/VerticalCurvedList"/>
    <dgm:cxn modelId="{D7956F91-CACE-4BAB-A2CB-C46413EC9613}" type="presParOf" srcId="{6FC45A04-AE41-4EAD-9EA7-DA6B3E328C01}" destId="{EDDED1EB-0387-4E2C-9E3A-9D53BCF0FEE4}" srcOrd="0" destOrd="0" presId="urn:microsoft.com/office/officeart/2008/layout/VerticalCurvedList"/>
    <dgm:cxn modelId="{EA491C33-37CF-42AE-B8F1-216F3D592953}" type="presParOf" srcId="{6314EFE2-382B-4908-A89C-F9E2D4D950A4}" destId="{B9E011C4-C467-42A2-BDB0-2951809A4417}" srcOrd="5" destOrd="0" presId="urn:microsoft.com/office/officeart/2008/layout/VerticalCurvedList"/>
    <dgm:cxn modelId="{92C84E24-9EBA-4826-8987-5DDDA75D474F}" type="presParOf" srcId="{6314EFE2-382B-4908-A89C-F9E2D4D950A4}" destId="{30B5579F-4BDE-458E-9DE1-F36E67370001}" srcOrd="6" destOrd="0" presId="urn:microsoft.com/office/officeart/2008/layout/VerticalCurvedList"/>
    <dgm:cxn modelId="{8F8008A2-0037-49D4-83C8-77A3559D9D44}" type="presParOf" srcId="{30B5579F-4BDE-458E-9DE1-F36E67370001}" destId="{1CBB9EA8-3DD8-4513-B020-D0CB8E077A97}" srcOrd="0" destOrd="0" presId="urn:microsoft.com/office/officeart/2008/layout/VerticalCurvedList"/>
    <dgm:cxn modelId="{69D3818F-02B7-4D22-9A7A-40E5AC2F14B8}" type="presParOf" srcId="{6314EFE2-382B-4908-A89C-F9E2D4D950A4}" destId="{CA9B348E-74EA-4D43-8548-33C9C3E1F78A}" srcOrd="7" destOrd="0" presId="urn:microsoft.com/office/officeart/2008/layout/VerticalCurvedList"/>
    <dgm:cxn modelId="{467B45A5-FB7F-4D33-8E3F-0EFA9A79D6C4}" type="presParOf" srcId="{6314EFE2-382B-4908-A89C-F9E2D4D950A4}" destId="{DDA84716-A780-4345-9845-36B5ECB40077}" srcOrd="8" destOrd="0" presId="urn:microsoft.com/office/officeart/2008/layout/VerticalCurvedList"/>
    <dgm:cxn modelId="{485A29FB-B22D-4CD5-96BC-19A1FDB1807C}" type="presParOf" srcId="{DDA84716-A780-4345-9845-36B5ECB40077}" destId="{B3020E7F-1238-4A08-900D-DE0B5BDC3967}" srcOrd="0" destOrd="0" presId="urn:microsoft.com/office/officeart/2008/layout/VerticalCurvedList"/>
    <dgm:cxn modelId="{963C5ABF-1E2D-4B9B-87B5-4DC4332609CC}" type="presParOf" srcId="{6314EFE2-382B-4908-A89C-F9E2D4D950A4}" destId="{B735B6E7-A927-43D2-9F9D-0F3DBA93F8AB}" srcOrd="9" destOrd="0" presId="urn:microsoft.com/office/officeart/2008/layout/VerticalCurvedList"/>
    <dgm:cxn modelId="{B8756472-5F80-4ABE-8010-415A20203724}" type="presParOf" srcId="{6314EFE2-382B-4908-A89C-F9E2D4D950A4}" destId="{A6F6CCBA-4A14-4FDE-9871-EA02C3D52227}" srcOrd="10" destOrd="0" presId="urn:microsoft.com/office/officeart/2008/layout/VerticalCurvedList"/>
    <dgm:cxn modelId="{5C6D1908-955D-4C00-AF5D-6DD9405F40FD}" type="presParOf" srcId="{A6F6CCBA-4A14-4FDE-9871-EA02C3D52227}" destId="{78D838AF-97EB-4E2B-9B8F-40122DF28730}" srcOrd="0" destOrd="0" presId="urn:microsoft.com/office/officeart/2008/layout/VerticalCurvedList"/>
    <dgm:cxn modelId="{56232DEA-23D1-4582-8D65-A6C6B44C1687}" type="presParOf" srcId="{6314EFE2-382B-4908-A89C-F9E2D4D950A4}" destId="{46730E15-DE53-4E8B-98EA-4105B4B25788}" srcOrd="11" destOrd="0" presId="urn:microsoft.com/office/officeart/2008/layout/VerticalCurvedList"/>
    <dgm:cxn modelId="{371ADF64-528E-4D94-A6DC-DE68E4CC739E}" type="presParOf" srcId="{6314EFE2-382B-4908-A89C-F9E2D4D950A4}" destId="{15AA0E10-A5C9-44C8-96DC-91635E207300}" srcOrd="12" destOrd="0" presId="urn:microsoft.com/office/officeart/2008/layout/VerticalCurvedList"/>
    <dgm:cxn modelId="{88AAC80F-1009-4C4A-A927-DE5059806DE5}" type="presParOf" srcId="{15AA0E10-A5C9-44C8-96DC-91635E207300}" destId="{71F3BCAE-6951-4E5F-8DD2-82550A9FABE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3ABF6B-9591-4B0E-B01B-400F29D55978}" type="doc">
      <dgm:prSet loTypeId="urn:microsoft.com/office/officeart/2005/8/layout/process1" loCatId="process" qsTypeId="urn:microsoft.com/office/officeart/2005/8/quickstyle/simple5" qsCatId="simple" csTypeId="urn:microsoft.com/office/officeart/2005/8/colors/colorful1" csCatId="colorful" phldr="1"/>
      <dgm:spPr/>
    </dgm:pt>
    <dgm:pt modelId="{498929D0-F8EC-47C0-8569-1AC33EC4A06A}">
      <dgm:prSet phldrT="[Text]"/>
      <dgm:spPr/>
      <dgm:t>
        <a:bodyPr/>
        <a:lstStyle/>
        <a:p>
          <a:r>
            <a:rPr lang="en-IN" dirty="0"/>
            <a:t>Software Sensor SW1, SW2, RV2, RV3 Connection modules</a:t>
          </a:r>
        </a:p>
      </dgm:t>
    </dgm:pt>
    <dgm:pt modelId="{6F130970-7C7A-4AC1-A038-85DA92AB97F6}" type="parTrans" cxnId="{B2393619-CA6F-460A-A2F2-CB768A123B08}">
      <dgm:prSet/>
      <dgm:spPr/>
      <dgm:t>
        <a:bodyPr/>
        <a:lstStyle/>
        <a:p>
          <a:endParaRPr lang="en-IN"/>
        </a:p>
      </dgm:t>
    </dgm:pt>
    <dgm:pt modelId="{852D8F02-D625-4602-AE69-88792160155D}" type="sibTrans" cxnId="{B2393619-CA6F-460A-A2F2-CB768A123B08}">
      <dgm:prSet/>
      <dgm:spPr/>
      <dgm:t>
        <a:bodyPr/>
        <a:lstStyle/>
        <a:p>
          <a:endParaRPr lang="en-IN"/>
        </a:p>
      </dgm:t>
    </dgm:pt>
    <dgm:pt modelId="{AEDF7DB3-0443-4DDE-8E67-1577485AB669}">
      <dgm:prSet phldrT="[Text]"/>
      <dgm:spPr/>
      <dgm:t>
        <a:bodyPr/>
        <a:lstStyle/>
        <a:p>
          <a:r>
            <a:rPr lang="en-IN" dirty="0"/>
            <a:t>Cloud Storage Module</a:t>
          </a:r>
        </a:p>
      </dgm:t>
    </dgm:pt>
    <dgm:pt modelId="{D9AE1809-90CA-46F6-87B3-3088FBACD174}" type="parTrans" cxnId="{EDCB109F-103E-4CB4-8C74-EFB0E31F84C1}">
      <dgm:prSet/>
      <dgm:spPr/>
      <dgm:t>
        <a:bodyPr/>
        <a:lstStyle/>
        <a:p>
          <a:endParaRPr lang="en-IN"/>
        </a:p>
      </dgm:t>
    </dgm:pt>
    <dgm:pt modelId="{C7A94C59-582A-4654-99EB-CA3B3A0FB657}" type="sibTrans" cxnId="{EDCB109F-103E-4CB4-8C74-EFB0E31F84C1}">
      <dgm:prSet/>
      <dgm:spPr/>
      <dgm:t>
        <a:bodyPr/>
        <a:lstStyle/>
        <a:p>
          <a:endParaRPr lang="en-IN"/>
        </a:p>
      </dgm:t>
    </dgm:pt>
    <dgm:pt modelId="{3D065081-240F-46EB-A461-9B88A6F7982B}">
      <dgm:prSet phldrT="[Text]"/>
      <dgm:spPr/>
      <dgm:t>
        <a:bodyPr/>
        <a:lstStyle/>
        <a:p>
          <a:r>
            <a:rPr lang="en-US" dirty="0"/>
            <a:t>Software Implementation Module</a:t>
          </a:r>
          <a:endParaRPr lang="en-IN" dirty="0"/>
        </a:p>
      </dgm:t>
    </dgm:pt>
    <dgm:pt modelId="{10335976-5F68-4FA8-8915-2513659D3F3E}" type="parTrans" cxnId="{BFF35424-C672-4C89-AF34-0BE6990B8E96}">
      <dgm:prSet/>
      <dgm:spPr/>
      <dgm:t>
        <a:bodyPr/>
        <a:lstStyle/>
        <a:p>
          <a:endParaRPr lang="en-IN"/>
        </a:p>
      </dgm:t>
    </dgm:pt>
    <dgm:pt modelId="{9FEFD4F2-7B89-443F-98F2-93FCB0227281}" type="sibTrans" cxnId="{BFF35424-C672-4C89-AF34-0BE6990B8E96}">
      <dgm:prSet/>
      <dgm:spPr/>
      <dgm:t>
        <a:bodyPr/>
        <a:lstStyle/>
        <a:p>
          <a:endParaRPr lang="en-IN"/>
        </a:p>
      </dgm:t>
    </dgm:pt>
    <dgm:pt modelId="{B47C6E67-A9EF-41A2-8BB7-31157E0E3ABD}">
      <dgm:prSet phldrT="[Text]"/>
      <dgm:spPr/>
      <dgm:t>
        <a:bodyPr/>
        <a:lstStyle/>
        <a:p>
          <a:r>
            <a:rPr lang="en-IN" dirty="0"/>
            <a:t>Arduino to NodeMCU Module</a:t>
          </a:r>
        </a:p>
      </dgm:t>
    </dgm:pt>
    <dgm:pt modelId="{CD283529-5F59-4351-B1AD-CE70BCEA2412}" type="parTrans" cxnId="{75271EE8-4E46-4CBC-BDC3-701BD5A6FFDC}">
      <dgm:prSet/>
      <dgm:spPr/>
      <dgm:t>
        <a:bodyPr/>
        <a:lstStyle/>
        <a:p>
          <a:endParaRPr lang="en-IN"/>
        </a:p>
      </dgm:t>
    </dgm:pt>
    <dgm:pt modelId="{66B40C4F-7091-405C-A5B4-7B03A237D8F5}" type="sibTrans" cxnId="{75271EE8-4E46-4CBC-BDC3-701BD5A6FFDC}">
      <dgm:prSet/>
      <dgm:spPr/>
      <dgm:t>
        <a:bodyPr/>
        <a:lstStyle/>
        <a:p>
          <a:endParaRPr lang="en-IN"/>
        </a:p>
      </dgm:t>
    </dgm:pt>
    <dgm:pt modelId="{9284FE94-D576-4379-B747-6A8ECF32C5DA}">
      <dgm:prSet phldrT="[Text]"/>
      <dgm:spPr/>
      <dgm:t>
        <a:bodyPr/>
        <a:lstStyle/>
        <a:p>
          <a:r>
            <a:rPr lang="en-IN" dirty="0"/>
            <a:t>IoT Source code Module</a:t>
          </a:r>
        </a:p>
      </dgm:t>
    </dgm:pt>
    <dgm:pt modelId="{597AB28A-795F-4148-B1AE-1E9874B39CF0}" type="parTrans" cxnId="{EE1F723A-0274-4CEE-9597-AD7B10E15521}">
      <dgm:prSet/>
      <dgm:spPr/>
      <dgm:t>
        <a:bodyPr/>
        <a:lstStyle/>
        <a:p>
          <a:endParaRPr lang="en-IN"/>
        </a:p>
      </dgm:t>
    </dgm:pt>
    <dgm:pt modelId="{C12748CF-D893-49AA-9AE7-4AA79DF22955}" type="sibTrans" cxnId="{EE1F723A-0274-4CEE-9597-AD7B10E15521}">
      <dgm:prSet/>
      <dgm:spPr/>
      <dgm:t>
        <a:bodyPr/>
        <a:lstStyle/>
        <a:p>
          <a:endParaRPr lang="en-IN"/>
        </a:p>
      </dgm:t>
    </dgm:pt>
    <dgm:pt modelId="{CE37D5AC-45D4-42AC-B67B-5DEA9A7B9C3E}">
      <dgm:prSet phldrT="[Text]"/>
      <dgm:spPr/>
      <dgm:t>
        <a:bodyPr/>
        <a:lstStyle/>
        <a:p>
          <a:r>
            <a:rPr lang="en-US" dirty="0"/>
            <a:t>Hardware Implementation</a:t>
          </a:r>
          <a:endParaRPr lang="en-IN" dirty="0"/>
        </a:p>
      </dgm:t>
    </dgm:pt>
    <dgm:pt modelId="{A98F824E-0B19-4420-B9A6-9873311E643B}" type="parTrans" cxnId="{E87FB97D-34BF-4785-AC44-9BDFA142881F}">
      <dgm:prSet/>
      <dgm:spPr/>
      <dgm:t>
        <a:bodyPr/>
        <a:lstStyle/>
        <a:p>
          <a:endParaRPr lang="en-IN"/>
        </a:p>
      </dgm:t>
    </dgm:pt>
    <dgm:pt modelId="{ED8BBC91-C10E-45B9-A1C7-55405E80E0FA}" type="sibTrans" cxnId="{E87FB97D-34BF-4785-AC44-9BDFA142881F}">
      <dgm:prSet/>
      <dgm:spPr/>
      <dgm:t>
        <a:bodyPr/>
        <a:lstStyle/>
        <a:p>
          <a:endParaRPr lang="en-IN"/>
        </a:p>
      </dgm:t>
    </dgm:pt>
    <dgm:pt modelId="{AEB8C144-5BD8-49DD-BBE5-427BDD9369A4}" type="pres">
      <dgm:prSet presAssocID="{6A3ABF6B-9591-4B0E-B01B-400F29D55978}" presName="Name0" presStyleCnt="0">
        <dgm:presLayoutVars>
          <dgm:dir/>
          <dgm:resizeHandles val="exact"/>
        </dgm:presLayoutVars>
      </dgm:prSet>
      <dgm:spPr/>
    </dgm:pt>
    <dgm:pt modelId="{A059B945-72F4-4332-BF40-8BDC92FCEFB0}" type="pres">
      <dgm:prSet presAssocID="{498929D0-F8EC-47C0-8569-1AC33EC4A06A}" presName="node" presStyleLbl="node1" presStyleIdx="0" presStyleCnt="6">
        <dgm:presLayoutVars>
          <dgm:bulletEnabled val="1"/>
        </dgm:presLayoutVars>
      </dgm:prSet>
      <dgm:spPr/>
    </dgm:pt>
    <dgm:pt modelId="{71CB633D-D48E-49CB-ACF8-9107F1C88810}" type="pres">
      <dgm:prSet presAssocID="{852D8F02-D625-4602-AE69-88792160155D}" presName="sibTrans" presStyleLbl="sibTrans2D1" presStyleIdx="0" presStyleCnt="5"/>
      <dgm:spPr/>
    </dgm:pt>
    <dgm:pt modelId="{8CB33A49-94F8-4DEC-9D49-C8E638A214CB}" type="pres">
      <dgm:prSet presAssocID="{852D8F02-D625-4602-AE69-88792160155D}" presName="connectorText" presStyleLbl="sibTrans2D1" presStyleIdx="0" presStyleCnt="5"/>
      <dgm:spPr/>
    </dgm:pt>
    <dgm:pt modelId="{5EB23704-0687-4863-8616-B664E33E424B}" type="pres">
      <dgm:prSet presAssocID="{9284FE94-D576-4379-B747-6A8ECF32C5DA}" presName="node" presStyleLbl="node1" presStyleIdx="1" presStyleCnt="6">
        <dgm:presLayoutVars>
          <dgm:bulletEnabled val="1"/>
        </dgm:presLayoutVars>
      </dgm:prSet>
      <dgm:spPr/>
    </dgm:pt>
    <dgm:pt modelId="{3D000B19-96FB-49D6-94FC-066A0BAE605E}" type="pres">
      <dgm:prSet presAssocID="{C12748CF-D893-49AA-9AE7-4AA79DF22955}" presName="sibTrans" presStyleLbl="sibTrans2D1" presStyleIdx="1" presStyleCnt="5"/>
      <dgm:spPr/>
    </dgm:pt>
    <dgm:pt modelId="{0959A2B0-84D0-4D6A-955E-441D1779AC18}" type="pres">
      <dgm:prSet presAssocID="{C12748CF-D893-49AA-9AE7-4AA79DF22955}" presName="connectorText" presStyleLbl="sibTrans2D1" presStyleIdx="1" presStyleCnt="5"/>
      <dgm:spPr/>
    </dgm:pt>
    <dgm:pt modelId="{F01DBA6E-1D16-4DC7-8B8B-1DE326ED555B}" type="pres">
      <dgm:prSet presAssocID="{3D065081-240F-46EB-A461-9B88A6F7982B}" presName="node" presStyleLbl="node1" presStyleIdx="2" presStyleCnt="6">
        <dgm:presLayoutVars>
          <dgm:bulletEnabled val="1"/>
        </dgm:presLayoutVars>
      </dgm:prSet>
      <dgm:spPr/>
    </dgm:pt>
    <dgm:pt modelId="{FD075669-D789-4E0E-BA27-44268D4141F2}" type="pres">
      <dgm:prSet presAssocID="{9FEFD4F2-7B89-443F-98F2-93FCB0227281}" presName="sibTrans" presStyleLbl="sibTrans2D1" presStyleIdx="2" presStyleCnt="5"/>
      <dgm:spPr/>
    </dgm:pt>
    <dgm:pt modelId="{9AC55BB5-F3C1-47C4-8301-4EBF61D9461C}" type="pres">
      <dgm:prSet presAssocID="{9FEFD4F2-7B89-443F-98F2-93FCB0227281}" presName="connectorText" presStyleLbl="sibTrans2D1" presStyleIdx="2" presStyleCnt="5"/>
      <dgm:spPr/>
    </dgm:pt>
    <dgm:pt modelId="{0ED9FE72-4924-4BCA-A5DA-785BF786168A}" type="pres">
      <dgm:prSet presAssocID="{CE37D5AC-45D4-42AC-B67B-5DEA9A7B9C3E}" presName="node" presStyleLbl="node1" presStyleIdx="3" presStyleCnt="6">
        <dgm:presLayoutVars>
          <dgm:bulletEnabled val="1"/>
        </dgm:presLayoutVars>
      </dgm:prSet>
      <dgm:spPr/>
    </dgm:pt>
    <dgm:pt modelId="{195C861A-F01E-426C-8CCB-F4BCEAA51F07}" type="pres">
      <dgm:prSet presAssocID="{ED8BBC91-C10E-45B9-A1C7-55405E80E0FA}" presName="sibTrans" presStyleLbl="sibTrans2D1" presStyleIdx="3" presStyleCnt="5"/>
      <dgm:spPr/>
    </dgm:pt>
    <dgm:pt modelId="{EB8C976A-CE71-4FA8-8507-6923EBCFA980}" type="pres">
      <dgm:prSet presAssocID="{ED8BBC91-C10E-45B9-A1C7-55405E80E0FA}" presName="connectorText" presStyleLbl="sibTrans2D1" presStyleIdx="3" presStyleCnt="5"/>
      <dgm:spPr/>
    </dgm:pt>
    <dgm:pt modelId="{B21CBDCE-2F3F-44D9-A953-50DD546BDAC5}" type="pres">
      <dgm:prSet presAssocID="{B47C6E67-A9EF-41A2-8BB7-31157E0E3ABD}" presName="node" presStyleLbl="node1" presStyleIdx="4" presStyleCnt="6">
        <dgm:presLayoutVars>
          <dgm:bulletEnabled val="1"/>
        </dgm:presLayoutVars>
      </dgm:prSet>
      <dgm:spPr/>
    </dgm:pt>
    <dgm:pt modelId="{6AEA5A4D-075A-4B3A-9B4C-188114E1DB8C}" type="pres">
      <dgm:prSet presAssocID="{66B40C4F-7091-405C-A5B4-7B03A237D8F5}" presName="sibTrans" presStyleLbl="sibTrans2D1" presStyleIdx="4" presStyleCnt="5"/>
      <dgm:spPr/>
    </dgm:pt>
    <dgm:pt modelId="{14292435-8BA2-4765-ABA4-EDAC83FE5642}" type="pres">
      <dgm:prSet presAssocID="{66B40C4F-7091-405C-A5B4-7B03A237D8F5}" presName="connectorText" presStyleLbl="sibTrans2D1" presStyleIdx="4" presStyleCnt="5"/>
      <dgm:spPr/>
    </dgm:pt>
    <dgm:pt modelId="{C9431B72-C879-4818-B82C-25F0AB07E9DE}" type="pres">
      <dgm:prSet presAssocID="{AEDF7DB3-0443-4DDE-8E67-1577485AB669}" presName="node" presStyleLbl="node1" presStyleIdx="5" presStyleCnt="6">
        <dgm:presLayoutVars>
          <dgm:bulletEnabled val="1"/>
        </dgm:presLayoutVars>
      </dgm:prSet>
      <dgm:spPr/>
    </dgm:pt>
  </dgm:ptLst>
  <dgm:cxnLst>
    <dgm:cxn modelId="{D476A50A-62FB-405D-BEBA-168AD5C10CB1}" type="presOf" srcId="{9FEFD4F2-7B89-443F-98F2-93FCB0227281}" destId="{9AC55BB5-F3C1-47C4-8301-4EBF61D9461C}" srcOrd="1" destOrd="0" presId="urn:microsoft.com/office/officeart/2005/8/layout/process1"/>
    <dgm:cxn modelId="{B2393619-CA6F-460A-A2F2-CB768A123B08}" srcId="{6A3ABF6B-9591-4B0E-B01B-400F29D55978}" destId="{498929D0-F8EC-47C0-8569-1AC33EC4A06A}" srcOrd="0" destOrd="0" parTransId="{6F130970-7C7A-4AC1-A038-85DA92AB97F6}" sibTransId="{852D8F02-D625-4602-AE69-88792160155D}"/>
    <dgm:cxn modelId="{245A7E1F-DA1A-48B7-AB4B-D84F81180BE9}" type="presOf" srcId="{9284FE94-D576-4379-B747-6A8ECF32C5DA}" destId="{5EB23704-0687-4863-8616-B664E33E424B}" srcOrd="0" destOrd="0" presId="urn:microsoft.com/office/officeart/2005/8/layout/process1"/>
    <dgm:cxn modelId="{BFF35424-C672-4C89-AF34-0BE6990B8E96}" srcId="{6A3ABF6B-9591-4B0E-B01B-400F29D55978}" destId="{3D065081-240F-46EB-A461-9B88A6F7982B}" srcOrd="2" destOrd="0" parTransId="{10335976-5F68-4FA8-8915-2513659D3F3E}" sibTransId="{9FEFD4F2-7B89-443F-98F2-93FCB0227281}"/>
    <dgm:cxn modelId="{054F7B32-90B8-4153-9B44-8E931BE6FE54}" type="presOf" srcId="{C12748CF-D893-49AA-9AE7-4AA79DF22955}" destId="{0959A2B0-84D0-4D6A-955E-441D1779AC18}" srcOrd="1" destOrd="0" presId="urn:microsoft.com/office/officeart/2005/8/layout/process1"/>
    <dgm:cxn modelId="{5ED42D35-1B16-43C1-92D3-9E800BDDE631}" type="presOf" srcId="{66B40C4F-7091-405C-A5B4-7B03A237D8F5}" destId="{6AEA5A4D-075A-4B3A-9B4C-188114E1DB8C}" srcOrd="0" destOrd="0" presId="urn:microsoft.com/office/officeart/2005/8/layout/process1"/>
    <dgm:cxn modelId="{EE1F723A-0274-4CEE-9597-AD7B10E15521}" srcId="{6A3ABF6B-9591-4B0E-B01B-400F29D55978}" destId="{9284FE94-D576-4379-B747-6A8ECF32C5DA}" srcOrd="1" destOrd="0" parTransId="{597AB28A-795F-4148-B1AE-1E9874B39CF0}" sibTransId="{C12748CF-D893-49AA-9AE7-4AA79DF22955}"/>
    <dgm:cxn modelId="{49241E3F-62D5-464A-943B-0526E44361D0}" type="presOf" srcId="{3D065081-240F-46EB-A461-9B88A6F7982B}" destId="{F01DBA6E-1D16-4DC7-8B8B-1DE326ED555B}" srcOrd="0" destOrd="0" presId="urn:microsoft.com/office/officeart/2005/8/layout/process1"/>
    <dgm:cxn modelId="{FE2BC75D-5711-4C88-B5B9-14978985B2A8}" type="presOf" srcId="{9FEFD4F2-7B89-443F-98F2-93FCB0227281}" destId="{FD075669-D789-4E0E-BA27-44268D4141F2}" srcOrd="0" destOrd="0" presId="urn:microsoft.com/office/officeart/2005/8/layout/process1"/>
    <dgm:cxn modelId="{4CC56565-4980-429D-9BEB-74CACFD16127}" type="presOf" srcId="{ED8BBC91-C10E-45B9-A1C7-55405E80E0FA}" destId="{195C861A-F01E-426C-8CCB-F4BCEAA51F07}" srcOrd="0" destOrd="0" presId="urn:microsoft.com/office/officeart/2005/8/layout/process1"/>
    <dgm:cxn modelId="{B0D5144B-6804-4B95-BE10-541DC32B0FE2}" type="presOf" srcId="{ED8BBC91-C10E-45B9-A1C7-55405E80E0FA}" destId="{EB8C976A-CE71-4FA8-8507-6923EBCFA980}" srcOrd="1" destOrd="0" presId="urn:microsoft.com/office/officeart/2005/8/layout/process1"/>
    <dgm:cxn modelId="{8EC47A51-421A-44F7-9A03-0AA9CB5CAD73}" type="presOf" srcId="{CE37D5AC-45D4-42AC-B67B-5DEA9A7B9C3E}" destId="{0ED9FE72-4924-4BCA-A5DA-785BF786168A}" srcOrd="0" destOrd="0" presId="urn:microsoft.com/office/officeart/2005/8/layout/process1"/>
    <dgm:cxn modelId="{E87FB97D-34BF-4785-AC44-9BDFA142881F}" srcId="{6A3ABF6B-9591-4B0E-B01B-400F29D55978}" destId="{CE37D5AC-45D4-42AC-B67B-5DEA9A7B9C3E}" srcOrd="3" destOrd="0" parTransId="{A98F824E-0B19-4420-B9A6-9873311E643B}" sibTransId="{ED8BBC91-C10E-45B9-A1C7-55405E80E0FA}"/>
    <dgm:cxn modelId="{AA02527E-A11E-4817-B27B-DE1B72E49633}" type="presOf" srcId="{B47C6E67-A9EF-41A2-8BB7-31157E0E3ABD}" destId="{B21CBDCE-2F3F-44D9-A953-50DD546BDAC5}" srcOrd="0" destOrd="0" presId="urn:microsoft.com/office/officeart/2005/8/layout/process1"/>
    <dgm:cxn modelId="{03AE8389-C208-41B7-B701-DE4DB923E7F3}" type="presOf" srcId="{66B40C4F-7091-405C-A5B4-7B03A237D8F5}" destId="{14292435-8BA2-4765-ABA4-EDAC83FE5642}" srcOrd="1" destOrd="0" presId="urn:microsoft.com/office/officeart/2005/8/layout/process1"/>
    <dgm:cxn modelId="{91FB6693-0825-48EB-90C5-E37B0E6A8CB4}" type="presOf" srcId="{AEDF7DB3-0443-4DDE-8E67-1577485AB669}" destId="{C9431B72-C879-4818-B82C-25F0AB07E9DE}" srcOrd="0" destOrd="0" presId="urn:microsoft.com/office/officeart/2005/8/layout/process1"/>
    <dgm:cxn modelId="{93B92097-2103-45CA-8A42-2A20189018CE}" type="presOf" srcId="{852D8F02-D625-4602-AE69-88792160155D}" destId="{8CB33A49-94F8-4DEC-9D49-C8E638A214CB}" srcOrd="1" destOrd="0" presId="urn:microsoft.com/office/officeart/2005/8/layout/process1"/>
    <dgm:cxn modelId="{EDCB109F-103E-4CB4-8C74-EFB0E31F84C1}" srcId="{6A3ABF6B-9591-4B0E-B01B-400F29D55978}" destId="{AEDF7DB3-0443-4DDE-8E67-1577485AB669}" srcOrd="5" destOrd="0" parTransId="{D9AE1809-90CA-46F6-87B3-3088FBACD174}" sibTransId="{C7A94C59-582A-4654-99EB-CA3B3A0FB657}"/>
    <dgm:cxn modelId="{CB4E34A0-FB39-403E-9BFC-A8737C47BCA4}" type="presOf" srcId="{498929D0-F8EC-47C0-8569-1AC33EC4A06A}" destId="{A059B945-72F4-4332-BF40-8BDC92FCEFB0}" srcOrd="0" destOrd="0" presId="urn:microsoft.com/office/officeart/2005/8/layout/process1"/>
    <dgm:cxn modelId="{16968AAC-3ED4-4CBE-86D6-987E51749ED6}" type="presOf" srcId="{C12748CF-D893-49AA-9AE7-4AA79DF22955}" destId="{3D000B19-96FB-49D6-94FC-066A0BAE605E}" srcOrd="0" destOrd="0" presId="urn:microsoft.com/office/officeart/2005/8/layout/process1"/>
    <dgm:cxn modelId="{27BBD5AD-21EB-43EF-AE55-4BC7B3066950}" type="presOf" srcId="{6A3ABF6B-9591-4B0E-B01B-400F29D55978}" destId="{AEB8C144-5BD8-49DD-BBE5-427BDD9369A4}" srcOrd="0" destOrd="0" presId="urn:microsoft.com/office/officeart/2005/8/layout/process1"/>
    <dgm:cxn modelId="{75271EE8-4E46-4CBC-BDC3-701BD5A6FFDC}" srcId="{6A3ABF6B-9591-4B0E-B01B-400F29D55978}" destId="{B47C6E67-A9EF-41A2-8BB7-31157E0E3ABD}" srcOrd="4" destOrd="0" parTransId="{CD283529-5F59-4351-B1AD-CE70BCEA2412}" sibTransId="{66B40C4F-7091-405C-A5B4-7B03A237D8F5}"/>
    <dgm:cxn modelId="{A869D1FC-4C11-484E-9361-CF584E687937}" type="presOf" srcId="{852D8F02-D625-4602-AE69-88792160155D}" destId="{71CB633D-D48E-49CB-ACF8-9107F1C88810}" srcOrd="0" destOrd="0" presId="urn:microsoft.com/office/officeart/2005/8/layout/process1"/>
    <dgm:cxn modelId="{6908577D-73E1-41A9-BEDA-20C07D7B26A5}" type="presParOf" srcId="{AEB8C144-5BD8-49DD-BBE5-427BDD9369A4}" destId="{A059B945-72F4-4332-BF40-8BDC92FCEFB0}" srcOrd="0" destOrd="0" presId="urn:microsoft.com/office/officeart/2005/8/layout/process1"/>
    <dgm:cxn modelId="{1BFD340E-6AD8-42A0-88AA-F4CC707BBE2F}" type="presParOf" srcId="{AEB8C144-5BD8-49DD-BBE5-427BDD9369A4}" destId="{71CB633D-D48E-49CB-ACF8-9107F1C88810}" srcOrd="1" destOrd="0" presId="urn:microsoft.com/office/officeart/2005/8/layout/process1"/>
    <dgm:cxn modelId="{A0E23FE2-807B-4C9D-930E-97A8E15F0E72}" type="presParOf" srcId="{71CB633D-D48E-49CB-ACF8-9107F1C88810}" destId="{8CB33A49-94F8-4DEC-9D49-C8E638A214CB}" srcOrd="0" destOrd="0" presId="urn:microsoft.com/office/officeart/2005/8/layout/process1"/>
    <dgm:cxn modelId="{EDAB1111-406E-4E60-BED7-73187025AC9E}" type="presParOf" srcId="{AEB8C144-5BD8-49DD-BBE5-427BDD9369A4}" destId="{5EB23704-0687-4863-8616-B664E33E424B}" srcOrd="2" destOrd="0" presId="urn:microsoft.com/office/officeart/2005/8/layout/process1"/>
    <dgm:cxn modelId="{DBB3ECFD-1632-4006-8E86-3DC77333B9F8}" type="presParOf" srcId="{AEB8C144-5BD8-49DD-BBE5-427BDD9369A4}" destId="{3D000B19-96FB-49D6-94FC-066A0BAE605E}" srcOrd="3" destOrd="0" presId="urn:microsoft.com/office/officeart/2005/8/layout/process1"/>
    <dgm:cxn modelId="{C132C04E-ED9C-44F8-952C-DDC2DDFC1FDF}" type="presParOf" srcId="{3D000B19-96FB-49D6-94FC-066A0BAE605E}" destId="{0959A2B0-84D0-4D6A-955E-441D1779AC18}" srcOrd="0" destOrd="0" presId="urn:microsoft.com/office/officeart/2005/8/layout/process1"/>
    <dgm:cxn modelId="{F3A844B8-C095-40A4-9C60-6AE79A116B33}" type="presParOf" srcId="{AEB8C144-5BD8-49DD-BBE5-427BDD9369A4}" destId="{F01DBA6E-1D16-4DC7-8B8B-1DE326ED555B}" srcOrd="4" destOrd="0" presId="urn:microsoft.com/office/officeart/2005/8/layout/process1"/>
    <dgm:cxn modelId="{9D3DC8AA-4DE5-4544-ABDB-19821EF01D12}" type="presParOf" srcId="{AEB8C144-5BD8-49DD-BBE5-427BDD9369A4}" destId="{FD075669-D789-4E0E-BA27-44268D4141F2}" srcOrd="5" destOrd="0" presId="urn:microsoft.com/office/officeart/2005/8/layout/process1"/>
    <dgm:cxn modelId="{C46100B6-B088-4581-921A-01D15D30D355}" type="presParOf" srcId="{FD075669-D789-4E0E-BA27-44268D4141F2}" destId="{9AC55BB5-F3C1-47C4-8301-4EBF61D9461C}" srcOrd="0" destOrd="0" presId="urn:microsoft.com/office/officeart/2005/8/layout/process1"/>
    <dgm:cxn modelId="{5BE380E4-B4A4-4E7C-A267-22B75DC20F11}" type="presParOf" srcId="{AEB8C144-5BD8-49DD-BBE5-427BDD9369A4}" destId="{0ED9FE72-4924-4BCA-A5DA-785BF786168A}" srcOrd="6" destOrd="0" presId="urn:microsoft.com/office/officeart/2005/8/layout/process1"/>
    <dgm:cxn modelId="{514DDC4B-2A57-406D-978A-74C5AF672044}" type="presParOf" srcId="{AEB8C144-5BD8-49DD-BBE5-427BDD9369A4}" destId="{195C861A-F01E-426C-8CCB-F4BCEAA51F07}" srcOrd="7" destOrd="0" presId="urn:microsoft.com/office/officeart/2005/8/layout/process1"/>
    <dgm:cxn modelId="{36A5CE19-A699-4F40-BF90-30876A4EA0E6}" type="presParOf" srcId="{195C861A-F01E-426C-8CCB-F4BCEAA51F07}" destId="{EB8C976A-CE71-4FA8-8507-6923EBCFA980}" srcOrd="0" destOrd="0" presId="urn:microsoft.com/office/officeart/2005/8/layout/process1"/>
    <dgm:cxn modelId="{248841D7-1BEB-4473-A4E4-0D32A137DEC8}" type="presParOf" srcId="{AEB8C144-5BD8-49DD-BBE5-427BDD9369A4}" destId="{B21CBDCE-2F3F-44D9-A953-50DD546BDAC5}" srcOrd="8" destOrd="0" presId="urn:microsoft.com/office/officeart/2005/8/layout/process1"/>
    <dgm:cxn modelId="{294F159F-5F14-41AE-9666-C28EA69FF9D0}" type="presParOf" srcId="{AEB8C144-5BD8-49DD-BBE5-427BDD9369A4}" destId="{6AEA5A4D-075A-4B3A-9B4C-188114E1DB8C}" srcOrd="9" destOrd="0" presId="urn:microsoft.com/office/officeart/2005/8/layout/process1"/>
    <dgm:cxn modelId="{D2628094-A4CC-4AD7-AB5C-6EFF314A2558}" type="presParOf" srcId="{6AEA5A4D-075A-4B3A-9B4C-188114E1DB8C}" destId="{14292435-8BA2-4765-ABA4-EDAC83FE5642}" srcOrd="0" destOrd="0" presId="urn:microsoft.com/office/officeart/2005/8/layout/process1"/>
    <dgm:cxn modelId="{40FC8DF4-F94C-48F7-A271-0FB60A4E029C}" type="presParOf" srcId="{AEB8C144-5BD8-49DD-BBE5-427BDD9369A4}" destId="{C9431B72-C879-4818-B82C-25F0AB07E9DE}"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D432A-D6C2-48A4-9B0B-77782FFF3AAE}">
      <dsp:nvSpPr>
        <dsp:cNvPr id="0" name=""/>
        <dsp:cNvSpPr/>
      </dsp:nvSpPr>
      <dsp:spPr>
        <a:xfrm>
          <a:off x="-6196428" y="-947968"/>
          <a:ext cx="7375987" cy="7375987"/>
        </a:xfrm>
        <a:prstGeom prst="blockArc">
          <a:avLst>
            <a:gd name="adj1" fmla="val 18900000"/>
            <a:gd name="adj2" fmla="val 2700000"/>
            <a:gd name="adj3" fmla="val 293"/>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27B61-0FFC-4207-A369-7910871F5683}">
      <dsp:nvSpPr>
        <dsp:cNvPr id="0" name=""/>
        <dsp:cNvSpPr/>
      </dsp:nvSpPr>
      <dsp:spPr>
        <a:xfrm>
          <a:off x="439217" y="288579"/>
          <a:ext cx="8446164" cy="5769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946" tIns="76200" rIns="76200" bIns="76200" numCol="1" spcCol="1270" anchor="ctr" anchorCtr="0">
          <a:noAutofit/>
        </a:bodyPr>
        <a:lstStyle/>
        <a:p>
          <a:pPr marL="0" lvl="0" indent="0" algn="l" defTabSz="1333500">
            <a:lnSpc>
              <a:spcPct val="90000"/>
            </a:lnSpc>
            <a:spcBef>
              <a:spcPct val="0"/>
            </a:spcBef>
            <a:spcAft>
              <a:spcPct val="35000"/>
            </a:spcAft>
            <a:buNone/>
          </a:pPr>
          <a:r>
            <a:rPr lang="en-IN" sz="3000" kern="1200" dirty="0"/>
            <a:t>INTRODUCTION</a:t>
          </a:r>
        </a:p>
      </dsp:txBody>
      <dsp:txXfrm>
        <a:off x="439217" y="288579"/>
        <a:ext cx="8446164" cy="576939"/>
      </dsp:txXfrm>
    </dsp:sp>
    <dsp:sp modelId="{F2808EAE-1350-4A28-AAA0-E5132199480F}">
      <dsp:nvSpPr>
        <dsp:cNvPr id="0" name=""/>
        <dsp:cNvSpPr/>
      </dsp:nvSpPr>
      <dsp:spPr>
        <a:xfrm>
          <a:off x="78629" y="216461"/>
          <a:ext cx="721174" cy="72117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A966E2-5E2A-42F6-925C-F26D1B72896E}">
      <dsp:nvSpPr>
        <dsp:cNvPr id="0" name=""/>
        <dsp:cNvSpPr/>
      </dsp:nvSpPr>
      <dsp:spPr>
        <a:xfrm>
          <a:off x="913789" y="1153879"/>
          <a:ext cx="7971591" cy="5769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946" tIns="76200" rIns="76200" bIns="76200" numCol="1" spcCol="1270" anchor="ctr" anchorCtr="0">
          <a:noAutofit/>
        </a:bodyPr>
        <a:lstStyle/>
        <a:p>
          <a:pPr marL="0" lvl="0" indent="0" algn="l" defTabSz="1333500">
            <a:lnSpc>
              <a:spcPct val="90000"/>
            </a:lnSpc>
            <a:spcBef>
              <a:spcPct val="0"/>
            </a:spcBef>
            <a:spcAft>
              <a:spcPct val="35000"/>
            </a:spcAft>
            <a:buNone/>
          </a:pPr>
          <a:r>
            <a:rPr lang="en-IN" sz="3000" kern="1200" dirty="0"/>
            <a:t>OBJECTIVE</a:t>
          </a:r>
        </a:p>
      </dsp:txBody>
      <dsp:txXfrm>
        <a:off x="913789" y="1153879"/>
        <a:ext cx="7971591" cy="576939"/>
      </dsp:txXfrm>
    </dsp:sp>
    <dsp:sp modelId="{EDDED1EB-0387-4E2C-9E3A-9D53BCF0FEE4}">
      <dsp:nvSpPr>
        <dsp:cNvPr id="0" name=""/>
        <dsp:cNvSpPr/>
      </dsp:nvSpPr>
      <dsp:spPr>
        <a:xfrm>
          <a:off x="553202" y="1081761"/>
          <a:ext cx="721174" cy="72117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E011C4-C467-42A2-BDB0-2951809A4417}">
      <dsp:nvSpPr>
        <dsp:cNvPr id="0" name=""/>
        <dsp:cNvSpPr/>
      </dsp:nvSpPr>
      <dsp:spPr>
        <a:xfrm>
          <a:off x="1130799" y="2019179"/>
          <a:ext cx="7754581" cy="5769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946" tIns="76200" rIns="76200" bIns="76200" numCol="1" spcCol="1270" anchor="ctr" anchorCtr="0">
          <a:noAutofit/>
        </a:bodyPr>
        <a:lstStyle/>
        <a:p>
          <a:pPr marL="0" lvl="0" indent="0" algn="l" defTabSz="1333500">
            <a:lnSpc>
              <a:spcPct val="90000"/>
            </a:lnSpc>
            <a:spcBef>
              <a:spcPct val="0"/>
            </a:spcBef>
            <a:spcAft>
              <a:spcPct val="35000"/>
            </a:spcAft>
            <a:buNone/>
          </a:pPr>
          <a:r>
            <a:rPr lang="en-IN" sz="3000" kern="1200" dirty="0"/>
            <a:t>CHALLENGES</a:t>
          </a:r>
        </a:p>
      </dsp:txBody>
      <dsp:txXfrm>
        <a:off x="1130799" y="2019179"/>
        <a:ext cx="7754581" cy="576939"/>
      </dsp:txXfrm>
    </dsp:sp>
    <dsp:sp modelId="{1CBB9EA8-3DD8-4513-B020-D0CB8E077A97}">
      <dsp:nvSpPr>
        <dsp:cNvPr id="0" name=""/>
        <dsp:cNvSpPr/>
      </dsp:nvSpPr>
      <dsp:spPr>
        <a:xfrm>
          <a:off x="770212" y="1947061"/>
          <a:ext cx="721174" cy="72117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9B348E-74EA-4D43-8548-33C9C3E1F78A}">
      <dsp:nvSpPr>
        <dsp:cNvPr id="0" name=""/>
        <dsp:cNvSpPr/>
      </dsp:nvSpPr>
      <dsp:spPr>
        <a:xfrm>
          <a:off x="1130799" y="2883931"/>
          <a:ext cx="7754581" cy="5769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946" tIns="91440" rIns="91440" bIns="91440" numCol="1" spcCol="1270" anchor="ctr" anchorCtr="0">
          <a:noAutofit/>
        </a:bodyPr>
        <a:lstStyle/>
        <a:p>
          <a:pPr marL="0" lvl="0" indent="0" algn="l" defTabSz="1600200">
            <a:lnSpc>
              <a:spcPct val="90000"/>
            </a:lnSpc>
            <a:spcBef>
              <a:spcPct val="0"/>
            </a:spcBef>
            <a:spcAft>
              <a:spcPct val="35000"/>
            </a:spcAft>
            <a:buNone/>
          </a:pPr>
          <a:r>
            <a:rPr lang="en-IN" sz="3600" kern="1200" dirty="0"/>
            <a:t>ARCHITECTURE DIAGRAM</a:t>
          </a:r>
        </a:p>
      </dsp:txBody>
      <dsp:txXfrm>
        <a:off x="1130799" y="2883931"/>
        <a:ext cx="7754581" cy="576939"/>
      </dsp:txXfrm>
    </dsp:sp>
    <dsp:sp modelId="{B3020E7F-1238-4A08-900D-DE0B5BDC3967}">
      <dsp:nvSpPr>
        <dsp:cNvPr id="0" name=""/>
        <dsp:cNvSpPr/>
      </dsp:nvSpPr>
      <dsp:spPr>
        <a:xfrm>
          <a:off x="770212" y="2811813"/>
          <a:ext cx="721174" cy="72117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35B6E7-A927-43D2-9F9D-0F3DBA93F8AB}">
      <dsp:nvSpPr>
        <dsp:cNvPr id="0" name=""/>
        <dsp:cNvSpPr/>
      </dsp:nvSpPr>
      <dsp:spPr>
        <a:xfrm>
          <a:off x="913789" y="3749231"/>
          <a:ext cx="7971591" cy="5769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946" tIns="91440" rIns="91440" bIns="91440" numCol="1" spcCol="1270" anchor="ctr" anchorCtr="0">
          <a:noAutofit/>
        </a:bodyPr>
        <a:lstStyle/>
        <a:p>
          <a:pPr marL="0" lvl="0" indent="0" algn="l" defTabSz="1600200">
            <a:lnSpc>
              <a:spcPct val="90000"/>
            </a:lnSpc>
            <a:spcBef>
              <a:spcPct val="0"/>
            </a:spcBef>
            <a:spcAft>
              <a:spcPct val="35000"/>
            </a:spcAft>
            <a:buNone/>
          </a:pPr>
          <a:r>
            <a:rPr lang="en-IN" sz="3600" kern="1200" dirty="0"/>
            <a:t>TECHNICAL BACKGROUND </a:t>
          </a:r>
        </a:p>
      </dsp:txBody>
      <dsp:txXfrm>
        <a:off x="913789" y="3749231"/>
        <a:ext cx="7971591" cy="576939"/>
      </dsp:txXfrm>
    </dsp:sp>
    <dsp:sp modelId="{78D838AF-97EB-4E2B-9B8F-40122DF28730}">
      <dsp:nvSpPr>
        <dsp:cNvPr id="0" name=""/>
        <dsp:cNvSpPr/>
      </dsp:nvSpPr>
      <dsp:spPr>
        <a:xfrm>
          <a:off x="553202" y="3677113"/>
          <a:ext cx="721174" cy="72117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730E15-DE53-4E8B-98EA-4105B4B25788}">
      <dsp:nvSpPr>
        <dsp:cNvPr id="0" name=""/>
        <dsp:cNvSpPr/>
      </dsp:nvSpPr>
      <dsp:spPr>
        <a:xfrm>
          <a:off x="439217" y="4614530"/>
          <a:ext cx="8446164" cy="57693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946" tIns="91440" rIns="91440" bIns="91440" numCol="1" spcCol="1270" anchor="ctr" anchorCtr="0">
          <a:noAutofit/>
        </a:bodyPr>
        <a:lstStyle/>
        <a:p>
          <a:pPr marL="0" lvl="0" indent="0" algn="l" defTabSz="1600200">
            <a:lnSpc>
              <a:spcPct val="90000"/>
            </a:lnSpc>
            <a:spcBef>
              <a:spcPct val="0"/>
            </a:spcBef>
            <a:spcAft>
              <a:spcPct val="35000"/>
            </a:spcAft>
            <a:buNone/>
          </a:pPr>
          <a:r>
            <a:rPr lang="en-IN" sz="3600" kern="1200" dirty="0"/>
            <a:t>MODULES AND RESULT ANALYSIS</a:t>
          </a:r>
        </a:p>
      </dsp:txBody>
      <dsp:txXfrm>
        <a:off x="439217" y="4614530"/>
        <a:ext cx="8446164" cy="576939"/>
      </dsp:txXfrm>
    </dsp:sp>
    <dsp:sp modelId="{71F3BCAE-6951-4E5F-8DD2-82550A9FABE9}">
      <dsp:nvSpPr>
        <dsp:cNvPr id="0" name=""/>
        <dsp:cNvSpPr/>
      </dsp:nvSpPr>
      <dsp:spPr>
        <a:xfrm>
          <a:off x="78629" y="4542413"/>
          <a:ext cx="721174" cy="721174"/>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9B945-72F4-4332-BF40-8BDC92FCEFB0}">
      <dsp:nvSpPr>
        <dsp:cNvPr id="0" name=""/>
        <dsp:cNvSpPr/>
      </dsp:nvSpPr>
      <dsp:spPr>
        <a:xfrm>
          <a:off x="0" y="1725814"/>
          <a:ext cx="1314644" cy="89970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Software Sensor SW1, SW2, RV2, RV3 Connection modules</a:t>
          </a:r>
        </a:p>
      </dsp:txBody>
      <dsp:txXfrm>
        <a:off x="26352" y="1752166"/>
        <a:ext cx="1261940" cy="847005"/>
      </dsp:txXfrm>
    </dsp:sp>
    <dsp:sp modelId="{71CB633D-D48E-49CB-ACF8-9107F1C88810}">
      <dsp:nvSpPr>
        <dsp:cNvPr id="0" name=""/>
        <dsp:cNvSpPr/>
      </dsp:nvSpPr>
      <dsp:spPr>
        <a:xfrm>
          <a:off x="1446108" y="2012653"/>
          <a:ext cx="278704" cy="326031"/>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446108" y="2077859"/>
        <a:ext cx="195093" cy="195619"/>
      </dsp:txXfrm>
    </dsp:sp>
    <dsp:sp modelId="{5EB23704-0687-4863-8616-B664E33E424B}">
      <dsp:nvSpPr>
        <dsp:cNvPr id="0" name=""/>
        <dsp:cNvSpPr/>
      </dsp:nvSpPr>
      <dsp:spPr>
        <a:xfrm>
          <a:off x="1840502" y="1725814"/>
          <a:ext cx="1314644" cy="89970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IoT Source code Module</a:t>
          </a:r>
        </a:p>
      </dsp:txBody>
      <dsp:txXfrm>
        <a:off x="1866854" y="1752166"/>
        <a:ext cx="1261940" cy="847005"/>
      </dsp:txXfrm>
    </dsp:sp>
    <dsp:sp modelId="{3D000B19-96FB-49D6-94FC-066A0BAE605E}">
      <dsp:nvSpPr>
        <dsp:cNvPr id="0" name=""/>
        <dsp:cNvSpPr/>
      </dsp:nvSpPr>
      <dsp:spPr>
        <a:xfrm>
          <a:off x="3286610" y="2012653"/>
          <a:ext cx="278704" cy="326031"/>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286610" y="2077859"/>
        <a:ext cx="195093" cy="195619"/>
      </dsp:txXfrm>
    </dsp:sp>
    <dsp:sp modelId="{F01DBA6E-1D16-4DC7-8B8B-1DE326ED555B}">
      <dsp:nvSpPr>
        <dsp:cNvPr id="0" name=""/>
        <dsp:cNvSpPr/>
      </dsp:nvSpPr>
      <dsp:spPr>
        <a:xfrm>
          <a:off x="3681004" y="1725814"/>
          <a:ext cx="1314644" cy="89970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Software Implementation Module</a:t>
          </a:r>
          <a:endParaRPr lang="en-IN" sz="1300" kern="1200" dirty="0"/>
        </a:p>
      </dsp:txBody>
      <dsp:txXfrm>
        <a:off x="3707356" y="1752166"/>
        <a:ext cx="1261940" cy="847005"/>
      </dsp:txXfrm>
    </dsp:sp>
    <dsp:sp modelId="{FD075669-D789-4E0E-BA27-44268D4141F2}">
      <dsp:nvSpPr>
        <dsp:cNvPr id="0" name=""/>
        <dsp:cNvSpPr/>
      </dsp:nvSpPr>
      <dsp:spPr>
        <a:xfrm>
          <a:off x="5127113" y="2012653"/>
          <a:ext cx="278704" cy="326031"/>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127113" y="2077859"/>
        <a:ext cx="195093" cy="195619"/>
      </dsp:txXfrm>
    </dsp:sp>
    <dsp:sp modelId="{0ED9FE72-4924-4BCA-A5DA-785BF786168A}">
      <dsp:nvSpPr>
        <dsp:cNvPr id="0" name=""/>
        <dsp:cNvSpPr/>
      </dsp:nvSpPr>
      <dsp:spPr>
        <a:xfrm>
          <a:off x="5521506" y="1725814"/>
          <a:ext cx="1314644" cy="8997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Hardware Implementation</a:t>
          </a:r>
          <a:endParaRPr lang="en-IN" sz="1300" kern="1200" dirty="0"/>
        </a:p>
      </dsp:txBody>
      <dsp:txXfrm>
        <a:off x="5547858" y="1752166"/>
        <a:ext cx="1261940" cy="847005"/>
      </dsp:txXfrm>
    </dsp:sp>
    <dsp:sp modelId="{195C861A-F01E-426C-8CCB-F4BCEAA51F07}">
      <dsp:nvSpPr>
        <dsp:cNvPr id="0" name=""/>
        <dsp:cNvSpPr/>
      </dsp:nvSpPr>
      <dsp:spPr>
        <a:xfrm>
          <a:off x="6967615" y="2012653"/>
          <a:ext cx="278704" cy="326031"/>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967615" y="2077859"/>
        <a:ext cx="195093" cy="195619"/>
      </dsp:txXfrm>
    </dsp:sp>
    <dsp:sp modelId="{B21CBDCE-2F3F-44D9-A953-50DD546BDAC5}">
      <dsp:nvSpPr>
        <dsp:cNvPr id="0" name=""/>
        <dsp:cNvSpPr/>
      </dsp:nvSpPr>
      <dsp:spPr>
        <a:xfrm>
          <a:off x="7362008" y="1725814"/>
          <a:ext cx="1314644" cy="899709"/>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Arduino to NodeMCU Module</a:t>
          </a:r>
        </a:p>
      </dsp:txBody>
      <dsp:txXfrm>
        <a:off x="7388360" y="1752166"/>
        <a:ext cx="1261940" cy="847005"/>
      </dsp:txXfrm>
    </dsp:sp>
    <dsp:sp modelId="{6AEA5A4D-075A-4B3A-9B4C-188114E1DB8C}">
      <dsp:nvSpPr>
        <dsp:cNvPr id="0" name=""/>
        <dsp:cNvSpPr/>
      </dsp:nvSpPr>
      <dsp:spPr>
        <a:xfrm>
          <a:off x="8808117" y="2012653"/>
          <a:ext cx="278704" cy="326031"/>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8808117" y="2077859"/>
        <a:ext cx="195093" cy="195619"/>
      </dsp:txXfrm>
    </dsp:sp>
    <dsp:sp modelId="{C9431B72-C879-4818-B82C-25F0AB07E9DE}">
      <dsp:nvSpPr>
        <dsp:cNvPr id="0" name=""/>
        <dsp:cNvSpPr/>
      </dsp:nvSpPr>
      <dsp:spPr>
        <a:xfrm>
          <a:off x="9202510" y="1725814"/>
          <a:ext cx="1314644" cy="899709"/>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Cloud Storage Module</a:t>
          </a:r>
        </a:p>
      </dsp:txBody>
      <dsp:txXfrm>
        <a:off x="9228862" y="1752166"/>
        <a:ext cx="1261940" cy="84700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C8DCAD-4761-4F97-A4D2-2B51EEDDEBFE}" type="datetimeFigureOut">
              <a:rPr lang="en-IN" smtClean="0"/>
              <a:t>26-04-2023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B8B38-F872-4F27-8BAD-D0257A2CB61D}" type="slidenum">
              <a:rPr lang="en-IN" smtClean="0"/>
              <a:t>‹#›</a:t>
            </a:fld>
            <a:endParaRPr lang="en-IN"/>
          </a:p>
        </p:txBody>
      </p:sp>
    </p:spTree>
    <p:extLst>
      <p:ext uri="{BB962C8B-B14F-4D97-AF65-F5344CB8AC3E}">
        <p14:creationId xmlns:p14="http://schemas.microsoft.com/office/powerpoint/2010/main" val="297003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C5E40-9B6E-4470-AD56-4358F045DCBB}" type="datetime1">
              <a:rPr lang="en-IN" smtClean="0"/>
              <a:t>26-04-2023</a:t>
            </a:fld>
            <a:endParaRPr lang="en-IN"/>
          </a:p>
        </p:txBody>
      </p:sp>
      <p:sp>
        <p:nvSpPr>
          <p:cNvPr id="5" name="Footer Placeholder 4"/>
          <p:cNvSpPr>
            <a:spLocks noGrp="1"/>
          </p:cNvSpPr>
          <p:nvPr>
            <p:ph type="ftr" sz="quarter" idx="11"/>
          </p:nvPr>
        </p:nvSpPr>
        <p:spPr/>
        <p:txBody>
          <a:bodyPr/>
          <a:lstStyle/>
          <a:p>
            <a:r>
              <a:rPr lang="en-US"/>
              <a:t>Batch No.24  SOLDIER HEALTH MONITORING AND TRACKING SYSTEM USING IoT  </a:t>
            </a:r>
            <a:endParaRPr lang="en-IN"/>
          </a:p>
        </p:txBody>
      </p:sp>
      <p:sp>
        <p:nvSpPr>
          <p:cNvPr id="6" name="Slide Number Placeholder 5"/>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158533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ACC17B-08EE-4CBD-A701-AC1E530179E6}" type="datetime1">
              <a:rPr lang="en-IN" smtClean="0"/>
              <a:t>26-04-2023</a:t>
            </a:fld>
            <a:endParaRPr lang="en-IN"/>
          </a:p>
        </p:txBody>
      </p:sp>
      <p:sp>
        <p:nvSpPr>
          <p:cNvPr id="5" name="Footer Placeholder 4"/>
          <p:cNvSpPr>
            <a:spLocks noGrp="1"/>
          </p:cNvSpPr>
          <p:nvPr>
            <p:ph type="ftr" sz="quarter" idx="11"/>
          </p:nvPr>
        </p:nvSpPr>
        <p:spPr/>
        <p:txBody>
          <a:bodyPr/>
          <a:lstStyle/>
          <a:p>
            <a:r>
              <a:rPr lang="en-US"/>
              <a:t>Batch No.24  SOLDIER HEALTH MONITORING AND TRACKING SYSTEM USING IoT  </a:t>
            </a:r>
            <a:endParaRPr lang="en-IN"/>
          </a:p>
        </p:txBody>
      </p:sp>
      <p:sp>
        <p:nvSpPr>
          <p:cNvPr id="6" name="Slide Number Placeholder 5"/>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261323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468A8-7C50-424F-AD7F-B64BEA54F4EA}" type="datetime1">
              <a:rPr lang="en-IN" smtClean="0"/>
              <a:t>26-04-2023</a:t>
            </a:fld>
            <a:endParaRPr lang="en-IN"/>
          </a:p>
        </p:txBody>
      </p:sp>
      <p:sp>
        <p:nvSpPr>
          <p:cNvPr id="5" name="Footer Placeholder 4"/>
          <p:cNvSpPr>
            <a:spLocks noGrp="1"/>
          </p:cNvSpPr>
          <p:nvPr>
            <p:ph type="ftr" sz="quarter" idx="11"/>
          </p:nvPr>
        </p:nvSpPr>
        <p:spPr/>
        <p:txBody>
          <a:bodyPr/>
          <a:lstStyle/>
          <a:p>
            <a:r>
              <a:rPr lang="en-US"/>
              <a:t>Batch No.24  SOLDIER HEALTH MONITORING AND TRACKING SYSTEM USING IoT  </a:t>
            </a:r>
            <a:endParaRPr lang="en-IN"/>
          </a:p>
        </p:txBody>
      </p:sp>
      <p:sp>
        <p:nvSpPr>
          <p:cNvPr id="6" name="Slide Number Placeholder 5"/>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100971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535628-157D-4DDE-8E77-194D87743E6C}" type="datetime1">
              <a:rPr lang="en-IN" smtClean="0"/>
              <a:t>26-04-2023</a:t>
            </a:fld>
            <a:endParaRPr lang="en-IN"/>
          </a:p>
        </p:txBody>
      </p:sp>
      <p:sp>
        <p:nvSpPr>
          <p:cNvPr id="5" name="Footer Placeholder 4"/>
          <p:cNvSpPr>
            <a:spLocks noGrp="1"/>
          </p:cNvSpPr>
          <p:nvPr>
            <p:ph type="ftr" sz="quarter" idx="11"/>
          </p:nvPr>
        </p:nvSpPr>
        <p:spPr/>
        <p:txBody>
          <a:bodyPr/>
          <a:lstStyle/>
          <a:p>
            <a:r>
              <a:rPr lang="en-US"/>
              <a:t>Batch No.24  SOLDIER HEALTH MONITORING AND TRACKING SYSTEM USING IoT  </a:t>
            </a:r>
            <a:endParaRPr lang="en-IN"/>
          </a:p>
        </p:txBody>
      </p:sp>
      <p:sp>
        <p:nvSpPr>
          <p:cNvPr id="6" name="Slide Number Placeholder 5"/>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364628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6451CF-23A7-488A-98C6-BE900BD0EF91}" type="datetime1">
              <a:rPr lang="en-IN" smtClean="0"/>
              <a:t>26-04-2023</a:t>
            </a:fld>
            <a:endParaRPr lang="en-IN"/>
          </a:p>
        </p:txBody>
      </p:sp>
      <p:sp>
        <p:nvSpPr>
          <p:cNvPr id="5" name="Footer Placeholder 4"/>
          <p:cNvSpPr>
            <a:spLocks noGrp="1"/>
          </p:cNvSpPr>
          <p:nvPr>
            <p:ph type="ftr" sz="quarter" idx="11"/>
          </p:nvPr>
        </p:nvSpPr>
        <p:spPr/>
        <p:txBody>
          <a:bodyPr/>
          <a:lstStyle/>
          <a:p>
            <a:r>
              <a:rPr lang="en-US"/>
              <a:t>Batch No.24  SOLDIER HEALTH MONITORING AND TRACKING SYSTEM USING IoT  </a:t>
            </a:r>
            <a:endParaRPr lang="en-IN"/>
          </a:p>
        </p:txBody>
      </p:sp>
      <p:sp>
        <p:nvSpPr>
          <p:cNvPr id="6" name="Slide Number Placeholder 5"/>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32933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5CBDE-8509-4A46-98F7-9C9FC1C0D859}" type="datetime1">
              <a:rPr lang="en-IN" smtClean="0"/>
              <a:t>26-04-2023</a:t>
            </a:fld>
            <a:endParaRPr lang="en-IN"/>
          </a:p>
        </p:txBody>
      </p:sp>
      <p:sp>
        <p:nvSpPr>
          <p:cNvPr id="6" name="Footer Placeholder 5"/>
          <p:cNvSpPr>
            <a:spLocks noGrp="1"/>
          </p:cNvSpPr>
          <p:nvPr>
            <p:ph type="ftr" sz="quarter" idx="11"/>
          </p:nvPr>
        </p:nvSpPr>
        <p:spPr/>
        <p:txBody>
          <a:bodyPr/>
          <a:lstStyle/>
          <a:p>
            <a:r>
              <a:rPr lang="en-US"/>
              <a:t>Batch No.24  SOLDIER HEALTH MONITORING AND TRACKING SYSTEM USING IoT  </a:t>
            </a:r>
            <a:endParaRPr lang="en-IN"/>
          </a:p>
        </p:txBody>
      </p:sp>
      <p:sp>
        <p:nvSpPr>
          <p:cNvPr id="7" name="Slide Number Placeholder 6"/>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142127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CCA80-F623-4003-8797-B59F823DC297}" type="datetime1">
              <a:rPr lang="en-IN" smtClean="0"/>
              <a:t>26-04-2023</a:t>
            </a:fld>
            <a:endParaRPr lang="en-IN"/>
          </a:p>
        </p:txBody>
      </p:sp>
      <p:sp>
        <p:nvSpPr>
          <p:cNvPr id="8" name="Footer Placeholder 7"/>
          <p:cNvSpPr>
            <a:spLocks noGrp="1"/>
          </p:cNvSpPr>
          <p:nvPr>
            <p:ph type="ftr" sz="quarter" idx="11"/>
          </p:nvPr>
        </p:nvSpPr>
        <p:spPr/>
        <p:txBody>
          <a:bodyPr/>
          <a:lstStyle/>
          <a:p>
            <a:r>
              <a:rPr lang="en-US"/>
              <a:t>Batch No.24  SOLDIER HEALTH MONITORING AND TRACKING SYSTEM USING IoT  </a:t>
            </a:r>
            <a:endParaRPr lang="en-IN"/>
          </a:p>
        </p:txBody>
      </p:sp>
      <p:sp>
        <p:nvSpPr>
          <p:cNvPr id="9" name="Slide Number Placeholder 8"/>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416812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C9D696-34A6-44B0-8DCF-1967306956E0}" type="datetime1">
              <a:rPr lang="en-IN" smtClean="0"/>
              <a:t>26-04-2023</a:t>
            </a:fld>
            <a:endParaRPr lang="en-IN"/>
          </a:p>
        </p:txBody>
      </p:sp>
      <p:sp>
        <p:nvSpPr>
          <p:cNvPr id="4" name="Footer Placeholder 3"/>
          <p:cNvSpPr>
            <a:spLocks noGrp="1"/>
          </p:cNvSpPr>
          <p:nvPr>
            <p:ph type="ftr" sz="quarter" idx="11"/>
          </p:nvPr>
        </p:nvSpPr>
        <p:spPr/>
        <p:txBody>
          <a:bodyPr/>
          <a:lstStyle/>
          <a:p>
            <a:r>
              <a:rPr lang="en-US"/>
              <a:t>Batch No.24  SOLDIER HEALTH MONITORING AND TRACKING SYSTEM USING IoT  </a:t>
            </a:r>
            <a:endParaRPr lang="en-IN"/>
          </a:p>
        </p:txBody>
      </p:sp>
      <p:sp>
        <p:nvSpPr>
          <p:cNvPr id="5" name="Slide Number Placeholder 4"/>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205761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4FE89-E647-44F8-BFF9-6D9DD6FEFE64}" type="datetime1">
              <a:rPr lang="en-IN" smtClean="0"/>
              <a:t>26-04-2023</a:t>
            </a:fld>
            <a:endParaRPr lang="en-IN"/>
          </a:p>
        </p:txBody>
      </p:sp>
      <p:sp>
        <p:nvSpPr>
          <p:cNvPr id="3" name="Footer Placeholder 2"/>
          <p:cNvSpPr>
            <a:spLocks noGrp="1"/>
          </p:cNvSpPr>
          <p:nvPr>
            <p:ph type="ftr" sz="quarter" idx="11"/>
          </p:nvPr>
        </p:nvSpPr>
        <p:spPr/>
        <p:txBody>
          <a:bodyPr/>
          <a:lstStyle/>
          <a:p>
            <a:r>
              <a:rPr lang="en-US"/>
              <a:t>Batch No.24  SOLDIER HEALTH MONITORING AND TRACKING SYSTEM USING IoT  </a:t>
            </a:r>
            <a:endParaRPr lang="en-IN"/>
          </a:p>
        </p:txBody>
      </p:sp>
      <p:sp>
        <p:nvSpPr>
          <p:cNvPr id="4" name="Slide Number Placeholder 3"/>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243728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D5EFA-5DE6-4BEC-AE8E-930860B8BB0D}" type="datetime1">
              <a:rPr lang="en-IN" smtClean="0"/>
              <a:t>26-04-2023</a:t>
            </a:fld>
            <a:endParaRPr lang="en-IN"/>
          </a:p>
        </p:txBody>
      </p:sp>
      <p:sp>
        <p:nvSpPr>
          <p:cNvPr id="6" name="Footer Placeholder 5"/>
          <p:cNvSpPr>
            <a:spLocks noGrp="1"/>
          </p:cNvSpPr>
          <p:nvPr>
            <p:ph type="ftr" sz="quarter" idx="11"/>
          </p:nvPr>
        </p:nvSpPr>
        <p:spPr/>
        <p:txBody>
          <a:bodyPr/>
          <a:lstStyle/>
          <a:p>
            <a:r>
              <a:rPr lang="en-US"/>
              <a:t>Batch No.24  SOLDIER HEALTH MONITORING AND TRACKING SYSTEM USING IoT  </a:t>
            </a:r>
            <a:endParaRPr lang="en-IN"/>
          </a:p>
        </p:txBody>
      </p:sp>
      <p:sp>
        <p:nvSpPr>
          <p:cNvPr id="7" name="Slide Number Placeholder 6"/>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99056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08BF86-068D-4094-94C1-71A632CA195B}" type="datetime1">
              <a:rPr lang="en-IN" smtClean="0"/>
              <a:t>26-04-2023</a:t>
            </a:fld>
            <a:endParaRPr lang="en-IN"/>
          </a:p>
        </p:txBody>
      </p:sp>
      <p:sp>
        <p:nvSpPr>
          <p:cNvPr id="6" name="Footer Placeholder 5"/>
          <p:cNvSpPr>
            <a:spLocks noGrp="1"/>
          </p:cNvSpPr>
          <p:nvPr>
            <p:ph type="ftr" sz="quarter" idx="11"/>
          </p:nvPr>
        </p:nvSpPr>
        <p:spPr/>
        <p:txBody>
          <a:bodyPr/>
          <a:lstStyle/>
          <a:p>
            <a:r>
              <a:rPr lang="en-US"/>
              <a:t>Batch No.24  SOLDIER HEALTH MONITORING AND TRACKING SYSTEM USING IoT  </a:t>
            </a:r>
            <a:endParaRPr lang="en-IN"/>
          </a:p>
        </p:txBody>
      </p:sp>
      <p:sp>
        <p:nvSpPr>
          <p:cNvPr id="7" name="Slide Number Placeholder 6"/>
          <p:cNvSpPr>
            <a:spLocks noGrp="1"/>
          </p:cNvSpPr>
          <p:nvPr>
            <p:ph type="sldNum" sz="quarter" idx="12"/>
          </p:nvPr>
        </p:nvSpPr>
        <p:spPr/>
        <p:txBody>
          <a:bodyPr/>
          <a:lstStyle/>
          <a:p>
            <a:fld id="{FA5394B3-07EB-44AB-A173-3A4813A783A9}" type="slidenum">
              <a:rPr lang="en-IN" smtClean="0"/>
              <a:t>‹#›</a:t>
            </a:fld>
            <a:endParaRPr lang="en-IN"/>
          </a:p>
        </p:txBody>
      </p:sp>
    </p:spTree>
    <p:extLst>
      <p:ext uri="{BB962C8B-B14F-4D97-AF65-F5344CB8AC3E}">
        <p14:creationId xmlns:p14="http://schemas.microsoft.com/office/powerpoint/2010/main" val="50992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F1667-65B9-4BBF-8C23-1653DEB22348}" type="datetime1">
              <a:rPr lang="en-IN" smtClean="0"/>
              <a:t>26-04-2023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 No.24  SOLDIER HEALTH MONITORING AND TRACKING SYSTEM USING IoT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394B3-07EB-44AB-A173-3A4813A783A9}" type="slidenum">
              <a:rPr lang="en-IN" smtClean="0"/>
              <a:t>‹#›</a:t>
            </a:fld>
            <a:endParaRPr lang="en-IN"/>
          </a:p>
        </p:txBody>
      </p:sp>
    </p:spTree>
    <p:extLst>
      <p:ext uri="{BB962C8B-B14F-4D97-AF65-F5344CB8AC3E}">
        <p14:creationId xmlns:p14="http://schemas.microsoft.com/office/powerpoint/2010/main" val="3841302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B7B4-2477-443C-94EF-F368CBC9EF11}"/>
              </a:ext>
            </a:extLst>
          </p:cNvPr>
          <p:cNvSpPr txBox="1">
            <a:spLocks/>
          </p:cNvSpPr>
          <p:nvPr/>
        </p:nvSpPr>
        <p:spPr>
          <a:xfrm>
            <a:off x="2626185" y="145304"/>
            <a:ext cx="6292497" cy="685241"/>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sz="1600" b="1">
                <a:latin typeface="Times New Roman"/>
                <a:ea typeface="Times New Roman"/>
                <a:cs typeface="Times New Roman"/>
                <a:sym typeface="Times New Roman"/>
              </a:defRPr>
            </a:pPr>
            <a:r>
              <a:rPr lang="en-IN" sz="2200" b="1" dirty="0">
                <a:latin typeface="Times New Roman"/>
                <a:ea typeface="Times New Roman"/>
                <a:cs typeface="Times New Roman"/>
                <a:sym typeface="Times New Roman"/>
              </a:rPr>
              <a:t>SRM VALLIAMMAI ENGINEERING COLLEGE</a:t>
            </a:r>
            <a:br>
              <a:rPr lang="en-IN" sz="2200" b="1" dirty="0">
                <a:latin typeface="Times New Roman"/>
                <a:ea typeface="Times New Roman"/>
                <a:cs typeface="Times New Roman"/>
                <a:sym typeface="Times New Roman"/>
              </a:rPr>
            </a:br>
            <a:endParaRPr lang="en-IN" sz="2200" b="1" dirty="0">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FEE2D130-B9A9-4F93-931C-36852F9E55FB}"/>
              </a:ext>
            </a:extLst>
          </p:cNvPr>
          <p:cNvSpPr txBox="1">
            <a:spLocks/>
          </p:cNvSpPr>
          <p:nvPr/>
        </p:nvSpPr>
        <p:spPr>
          <a:xfrm>
            <a:off x="4133821" y="344257"/>
            <a:ext cx="3277224" cy="4229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200" dirty="0"/>
              <a:t> </a:t>
            </a:r>
            <a:r>
              <a:rPr lang="en-IN" sz="1800" dirty="0"/>
              <a:t>AN AUTONOMOUS INSTITUTION</a:t>
            </a:r>
          </a:p>
          <a:p>
            <a:endParaRPr lang="en-IN" sz="2200" dirty="0"/>
          </a:p>
        </p:txBody>
      </p:sp>
      <p:pic>
        <p:nvPicPr>
          <p:cNvPr id="4" name="Picture 4" descr="Picture 4">
            <a:extLst>
              <a:ext uri="{FF2B5EF4-FFF2-40B4-BE49-F238E27FC236}">
                <a16:creationId xmlns:a16="http://schemas.microsoft.com/office/drawing/2014/main" id="{4A93E46B-4CD1-4232-A02D-BD77590741EB}"/>
              </a:ext>
            </a:extLst>
          </p:cNvPr>
          <p:cNvPicPr>
            <a:picLocks noChangeAspect="1"/>
          </p:cNvPicPr>
          <p:nvPr/>
        </p:nvPicPr>
        <p:blipFill>
          <a:blip r:embed="rId2" cstate="print"/>
          <a:stretch>
            <a:fillRect/>
          </a:stretch>
        </p:blipFill>
        <p:spPr>
          <a:xfrm>
            <a:off x="254565" y="212419"/>
            <a:ext cx="1476581" cy="1071443"/>
          </a:xfrm>
          <a:prstGeom prst="rect">
            <a:avLst/>
          </a:prstGeom>
          <a:ln w="12700">
            <a:miter lim="400000"/>
          </a:ln>
        </p:spPr>
      </p:pic>
      <p:sp>
        <p:nvSpPr>
          <p:cNvPr id="5" name="TextBox 4">
            <a:extLst>
              <a:ext uri="{FF2B5EF4-FFF2-40B4-BE49-F238E27FC236}">
                <a16:creationId xmlns:a16="http://schemas.microsoft.com/office/drawing/2014/main" id="{1CC64836-319C-4CBE-ADB5-25CFDA4E3448}"/>
              </a:ext>
            </a:extLst>
          </p:cNvPr>
          <p:cNvSpPr txBox="1"/>
          <p:nvPr/>
        </p:nvSpPr>
        <p:spPr>
          <a:xfrm>
            <a:off x="2508395" y="743548"/>
            <a:ext cx="6790896" cy="653411"/>
          </a:xfrm>
          <a:prstGeom prst="rect">
            <a:avLst/>
          </a:prstGeom>
          <a:noFill/>
        </p:spPr>
        <p:txBody>
          <a:bodyPr wrap="square" lIns="98452" tIns="49226" rIns="98452" bIns="49226" rtlCol="0">
            <a:spAutoFit/>
          </a:bodyPr>
          <a:lstStyle/>
          <a:p>
            <a:r>
              <a:rPr lang="en-US" dirty="0"/>
              <a:t>Approved by AICTE | Affiliated to Anna University | Accredited by NBA</a:t>
            </a:r>
          </a:p>
          <a:p>
            <a:r>
              <a:rPr lang="en-US" dirty="0"/>
              <a:t>         ‘A’ Grade Accreditation by NAAC | ISO 9001:2015 CERTIFIED</a:t>
            </a:r>
            <a:endParaRPr lang="en-IN" dirty="0"/>
          </a:p>
        </p:txBody>
      </p:sp>
      <p:pic>
        <p:nvPicPr>
          <p:cNvPr id="6" name="Picture 5" descr="Picture 6">
            <a:extLst>
              <a:ext uri="{FF2B5EF4-FFF2-40B4-BE49-F238E27FC236}">
                <a16:creationId xmlns:a16="http://schemas.microsoft.com/office/drawing/2014/main" id="{2D0F372D-6234-4156-8696-FA6F236FA2E6}"/>
              </a:ext>
            </a:extLst>
          </p:cNvPr>
          <p:cNvPicPr>
            <a:picLocks noChangeAspect="1"/>
          </p:cNvPicPr>
          <p:nvPr/>
        </p:nvPicPr>
        <p:blipFill>
          <a:blip r:embed="rId3"/>
          <a:stretch>
            <a:fillRect/>
          </a:stretch>
        </p:blipFill>
        <p:spPr>
          <a:xfrm>
            <a:off x="10460854" y="212419"/>
            <a:ext cx="1476581" cy="1071443"/>
          </a:xfrm>
          <a:prstGeom prst="rect">
            <a:avLst/>
          </a:prstGeom>
          <a:ln w="12700">
            <a:miter lim="400000"/>
          </a:ln>
        </p:spPr>
      </p:pic>
      <p:sp>
        <p:nvSpPr>
          <p:cNvPr id="7" name="TextBox 6">
            <a:extLst>
              <a:ext uri="{FF2B5EF4-FFF2-40B4-BE49-F238E27FC236}">
                <a16:creationId xmlns:a16="http://schemas.microsoft.com/office/drawing/2014/main" id="{AE1889BD-600E-4DA0-8954-1C1A9AFDB768}"/>
              </a:ext>
            </a:extLst>
          </p:cNvPr>
          <p:cNvSpPr txBox="1"/>
          <p:nvPr/>
        </p:nvSpPr>
        <p:spPr>
          <a:xfrm>
            <a:off x="3591295" y="1396959"/>
            <a:ext cx="4625093" cy="653411"/>
          </a:xfrm>
          <a:prstGeom prst="rect">
            <a:avLst/>
          </a:prstGeom>
          <a:noFill/>
        </p:spPr>
        <p:txBody>
          <a:bodyPr wrap="square" lIns="98452" tIns="49226" rIns="98452" bIns="49226" rtlCol="0">
            <a:spAutoFit/>
          </a:bodyPr>
          <a:lstStyle/>
          <a:p>
            <a:pPr algn="ctr"/>
            <a:r>
              <a:rPr lang="en-IN" b="1" dirty="0"/>
              <a:t>DEPARTMENT OF INFORMATION TECHNOLOGY</a:t>
            </a:r>
          </a:p>
          <a:p>
            <a:pPr algn="ctr"/>
            <a:r>
              <a:rPr lang="en-IN" b="1" dirty="0"/>
              <a:t>ACADEMIC YEAR 2022-2023(ODD SEMESTER)</a:t>
            </a:r>
          </a:p>
        </p:txBody>
      </p:sp>
      <p:sp>
        <p:nvSpPr>
          <p:cNvPr id="8" name="TextBox 7">
            <a:extLst>
              <a:ext uri="{FF2B5EF4-FFF2-40B4-BE49-F238E27FC236}">
                <a16:creationId xmlns:a16="http://schemas.microsoft.com/office/drawing/2014/main" id="{E8F29BC8-E7FA-45D4-A03A-D89433A45926}"/>
              </a:ext>
            </a:extLst>
          </p:cNvPr>
          <p:cNvSpPr txBox="1"/>
          <p:nvPr/>
        </p:nvSpPr>
        <p:spPr>
          <a:xfrm>
            <a:off x="4514539" y="2267580"/>
            <a:ext cx="2778609" cy="407190"/>
          </a:xfrm>
          <a:prstGeom prst="rect">
            <a:avLst/>
          </a:prstGeom>
          <a:noFill/>
        </p:spPr>
        <p:txBody>
          <a:bodyPr wrap="square" lIns="98452" tIns="49226" rIns="98452" bIns="49226" rtlCol="0">
            <a:spAutoFit/>
          </a:bodyPr>
          <a:lstStyle/>
          <a:p>
            <a:r>
              <a:rPr lang="en-IN" dirty="0"/>
              <a:t>  </a:t>
            </a:r>
          </a:p>
        </p:txBody>
      </p:sp>
      <p:sp>
        <p:nvSpPr>
          <p:cNvPr id="10" name="TextBox 9">
            <a:extLst>
              <a:ext uri="{FF2B5EF4-FFF2-40B4-BE49-F238E27FC236}">
                <a16:creationId xmlns:a16="http://schemas.microsoft.com/office/drawing/2014/main" id="{9E3FD218-D265-474D-831F-AF896164C550}"/>
              </a:ext>
            </a:extLst>
          </p:cNvPr>
          <p:cNvSpPr txBox="1"/>
          <p:nvPr/>
        </p:nvSpPr>
        <p:spPr>
          <a:xfrm>
            <a:off x="498302" y="2581007"/>
            <a:ext cx="10684662" cy="961188"/>
          </a:xfrm>
          <a:prstGeom prst="rect">
            <a:avLst/>
          </a:prstGeom>
          <a:noFill/>
        </p:spPr>
        <p:txBody>
          <a:bodyPr wrap="square" lIns="98452" tIns="49226" rIns="98452" bIns="49226" rtlCol="0">
            <a:spAutoFit/>
          </a:bodyPr>
          <a:lstStyle/>
          <a:p>
            <a:pPr algn="ctr"/>
            <a:r>
              <a:rPr lang="en-US" sz="2800" b="1" dirty="0">
                <a:latin typeface="Times New Roman" pitchFamily="18" charset="0"/>
                <a:cs typeface="Times New Roman" pitchFamily="18" charset="0"/>
              </a:rPr>
              <a:t>SOLDIER HEALTH MONITORING AND TRACKING SYSTEM USING IoT </a:t>
            </a:r>
            <a:endParaRPr lang="en-IN" sz="2800" b="1" dirty="0"/>
          </a:p>
        </p:txBody>
      </p:sp>
      <p:sp>
        <p:nvSpPr>
          <p:cNvPr id="12" name="TextBox 11">
            <a:extLst>
              <a:ext uri="{FF2B5EF4-FFF2-40B4-BE49-F238E27FC236}">
                <a16:creationId xmlns:a16="http://schemas.microsoft.com/office/drawing/2014/main" id="{25DDEB1B-AF38-4770-81D8-DA4DED210DCE}"/>
              </a:ext>
            </a:extLst>
          </p:cNvPr>
          <p:cNvSpPr txBox="1"/>
          <p:nvPr/>
        </p:nvSpPr>
        <p:spPr>
          <a:xfrm>
            <a:off x="1805115" y="3731055"/>
            <a:ext cx="1901765" cy="376412"/>
          </a:xfrm>
          <a:prstGeom prst="rect">
            <a:avLst/>
          </a:prstGeom>
          <a:noFill/>
        </p:spPr>
        <p:txBody>
          <a:bodyPr wrap="square" lIns="98452" tIns="49226" rIns="98452" bIns="49226" rtlCol="0">
            <a:spAutoFit/>
          </a:bodyPr>
          <a:lstStyle/>
          <a:p>
            <a:r>
              <a:rPr lang="en-IN" b="1" u="sng" dirty="0"/>
              <a:t>TEAM MEMBERS</a:t>
            </a:r>
            <a:r>
              <a:rPr lang="en-IN" b="1" dirty="0"/>
              <a:t>:</a:t>
            </a:r>
          </a:p>
        </p:txBody>
      </p:sp>
      <p:sp>
        <p:nvSpPr>
          <p:cNvPr id="14" name="TextBox 13">
            <a:extLst>
              <a:ext uri="{FF2B5EF4-FFF2-40B4-BE49-F238E27FC236}">
                <a16:creationId xmlns:a16="http://schemas.microsoft.com/office/drawing/2014/main" id="{2E9CCCCF-032B-4D3F-A6DC-E33F3690CD0D}"/>
              </a:ext>
            </a:extLst>
          </p:cNvPr>
          <p:cNvSpPr txBox="1"/>
          <p:nvPr/>
        </p:nvSpPr>
        <p:spPr>
          <a:xfrm>
            <a:off x="498302" y="5847576"/>
            <a:ext cx="11519031" cy="930410"/>
          </a:xfrm>
          <a:prstGeom prst="rect">
            <a:avLst/>
          </a:prstGeom>
          <a:noFill/>
        </p:spPr>
        <p:txBody>
          <a:bodyPr wrap="square" lIns="98452" tIns="49226" rIns="98452" bIns="49226" rtlCol="0">
            <a:spAutoFit/>
          </a:bodyPr>
          <a:lstStyle/>
          <a:p>
            <a:r>
              <a:rPr lang="en-IN" b="1" u="sng" dirty="0">
                <a:latin typeface="Times New Roman" panose="02020603050405020304" pitchFamily="18" charset="0"/>
                <a:cs typeface="Times New Roman" panose="02020603050405020304" pitchFamily="18" charset="0"/>
              </a:rPr>
              <a:t>Base Paper:</a:t>
            </a:r>
            <a:r>
              <a:rPr lang="en-IN" b="1" dirty="0">
                <a:latin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“Novel Wearable Device for Health Monitoring and Tracking of soldiers Based on LoRa Module”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Institute of Electrical and Electronics Engineers,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Yashash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Jain; Bhupesh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Ayush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Goyal; Chetna Sharma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15" name="Footer Placeholder 14">
            <a:extLst>
              <a:ext uri="{FF2B5EF4-FFF2-40B4-BE49-F238E27FC236}">
                <a16:creationId xmlns:a16="http://schemas.microsoft.com/office/drawing/2014/main" id="{776DB93D-DDDF-4587-A611-733184421A7E}"/>
              </a:ext>
            </a:extLst>
          </p:cNvPr>
          <p:cNvSpPr>
            <a:spLocks noGrp="1"/>
          </p:cNvSpPr>
          <p:nvPr>
            <p:ph type="ftr" sz="quarter" idx="11"/>
          </p:nvPr>
        </p:nvSpPr>
        <p:spPr>
          <a:xfrm>
            <a:off x="2281242" y="6479208"/>
            <a:ext cx="7118782" cy="365125"/>
          </a:xfrm>
        </p:spPr>
        <p:txBody>
          <a:bodyPr/>
          <a:lstStyle/>
          <a:p>
            <a:r>
              <a:rPr lang="en-US"/>
              <a:t>Batch No.24  SOLDIER HEALTH MONITORING AND TRACKING SYSTEM USING IoT  </a:t>
            </a:r>
            <a:endParaRPr lang="en-IN" dirty="0"/>
          </a:p>
        </p:txBody>
      </p:sp>
      <p:sp>
        <p:nvSpPr>
          <p:cNvPr id="17" name="Slide Number Placeholder 16">
            <a:extLst>
              <a:ext uri="{FF2B5EF4-FFF2-40B4-BE49-F238E27FC236}">
                <a16:creationId xmlns:a16="http://schemas.microsoft.com/office/drawing/2014/main" id="{BFFABBF6-5F98-4FBE-8C8E-3C96021E040B}"/>
              </a:ext>
            </a:extLst>
          </p:cNvPr>
          <p:cNvSpPr>
            <a:spLocks noGrp="1"/>
          </p:cNvSpPr>
          <p:nvPr>
            <p:ph type="sldNum" sz="quarter" idx="12"/>
          </p:nvPr>
        </p:nvSpPr>
        <p:spPr/>
        <p:txBody>
          <a:bodyPr/>
          <a:lstStyle/>
          <a:p>
            <a:fld id="{FA5394B3-07EB-44AB-A173-3A4813A783A9}" type="slidenum">
              <a:rPr lang="en-IN" smtClean="0"/>
              <a:t>1</a:t>
            </a:fld>
            <a:endParaRPr lang="en-IN" dirty="0"/>
          </a:p>
        </p:txBody>
      </p:sp>
      <p:sp>
        <p:nvSpPr>
          <p:cNvPr id="18" name="TextBox 17">
            <a:extLst>
              <a:ext uri="{FF2B5EF4-FFF2-40B4-BE49-F238E27FC236}">
                <a16:creationId xmlns:a16="http://schemas.microsoft.com/office/drawing/2014/main" id="{D14C2DAE-B58D-4690-A0B8-220AB67B6175}"/>
              </a:ext>
            </a:extLst>
          </p:cNvPr>
          <p:cNvSpPr txBox="1"/>
          <p:nvPr/>
        </p:nvSpPr>
        <p:spPr>
          <a:xfrm>
            <a:off x="683581" y="4139749"/>
            <a:ext cx="4554381" cy="1200329"/>
          </a:xfrm>
          <a:prstGeom prst="rect">
            <a:avLst/>
          </a:prstGeom>
          <a:noFill/>
        </p:spPr>
        <p:txBody>
          <a:bodyPr wrap="square" rtlCol="0">
            <a:spAutoFit/>
          </a:bodyPr>
          <a:lstStyle/>
          <a:p>
            <a:r>
              <a:rPr lang="en-US" dirty="0"/>
              <a:t>BALAJI G                                      - 142219205010</a:t>
            </a:r>
          </a:p>
          <a:p>
            <a:r>
              <a:rPr lang="en-US" dirty="0"/>
              <a:t>BALASUBRAMANIAN KALYAN  - 142219205012</a:t>
            </a:r>
          </a:p>
          <a:p>
            <a:r>
              <a:rPr lang="en-US" dirty="0"/>
              <a:t>ELA BARATH                                - 142219205019</a:t>
            </a:r>
          </a:p>
          <a:p>
            <a:r>
              <a:rPr lang="en-US" dirty="0"/>
              <a:t>GOKUL ARAVIND V                    - 142219205022</a:t>
            </a:r>
            <a:endParaRPr lang="en-IN" dirty="0"/>
          </a:p>
        </p:txBody>
      </p:sp>
      <p:sp>
        <p:nvSpPr>
          <p:cNvPr id="16" name="TextBox 15">
            <a:extLst>
              <a:ext uri="{FF2B5EF4-FFF2-40B4-BE49-F238E27FC236}">
                <a16:creationId xmlns:a16="http://schemas.microsoft.com/office/drawing/2014/main" id="{AD5052BD-F9A4-4BA2-B84B-9D25BCBAA921}"/>
              </a:ext>
            </a:extLst>
          </p:cNvPr>
          <p:cNvSpPr txBox="1"/>
          <p:nvPr/>
        </p:nvSpPr>
        <p:spPr>
          <a:xfrm>
            <a:off x="6724939" y="4122198"/>
            <a:ext cx="3812855" cy="1538883"/>
          </a:xfrm>
          <a:prstGeom prst="rect">
            <a:avLst/>
          </a:prstGeom>
          <a:noFill/>
        </p:spPr>
        <p:txBody>
          <a:bodyPr wrap="square" rtlCol="0">
            <a:spAutoFit/>
          </a:bodyPr>
          <a:lstStyle/>
          <a:p>
            <a:pPr algn="ctr"/>
            <a:r>
              <a:rPr lang="en-IN" sz="2000" u="sng" dirty="0"/>
              <a:t>UNDER THE GUIDANCE OF:</a:t>
            </a:r>
          </a:p>
          <a:p>
            <a:pPr algn="ctr" fontAlgn="ctr"/>
            <a:r>
              <a:rPr lang="en-IN" sz="2000" dirty="0" err="1"/>
              <a:t>Dr.</a:t>
            </a:r>
            <a:r>
              <a:rPr lang="en-IN" sz="2000" dirty="0"/>
              <a:t> S. RAVIKUMAR</a:t>
            </a:r>
            <a:r>
              <a:rPr lang="en-IN" sz="2000" dirty="0">
                <a:solidFill>
                  <a:srgbClr val="000000"/>
                </a:solidFill>
                <a:effectLst/>
              </a:rPr>
              <a:t> </a:t>
            </a:r>
            <a:r>
              <a:rPr lang="en-IN" sz="1600" dirty="0"/>
              <a:t>B.E, M.E, </a:t>
            </a:r>
            <a:r>
              <a:rPr lang="en-IN" sz="1600" dirty="0" err="1"/>
              <a:t>Ph.D</a:t>
            </a:r>
            <a:r>
              <a:rPr lang="en-IN" sz="1600" dirty="0"/>
              <a:t> </a:t>
            </a:r>
            <a:r>
              <a:rPr lang="en-IN" sz="1800" b="0" kern="1200" dirty="0">
                <a:solidFill>
                  <a:schemeClr val="dk1"/>
                </a:solidFill>
                <a:effectLst/>
              </a:rPr>
              <a:t>Assistant Professor (</a:t>
            </a:r>
            <a:r>
              <a:rPr lang="en-IN" sz="1800" b="0" kern="1200" dirty="0" err="1">
                <a:solidFill>
                  <a:schemeClr val="dk1"/>
                </a:solidFill>
                <a:effectLst/>
              </a:rPr>
              <a:t>Sel.G</a:t>
            </a:r>
            <a:r>
              <a:rPr lang="en-IN" sz="1800" b="0" kern="1200" dirty="0">
                <a:solidFill>
                  <a:schemeClr val="dk1"/>
                </a:solidFill>
                <a:effectLst/>
              </a:rPr>
              <a:t>)</a:t>
            </a:r>
          </a:p>
          <a:p>
            <a:pPr algn="ctr" fontAlgn="ctr"/>
            <a:r>
              <a:rPr lang="en-IN" dirty="0">
                <a:solidFill>
                  <a:srgbClr val="000000"/>
                </a:solidFill>
                <a:effectLst/>
              </a:rPr>
              <a:t>Department of IT</a:t>
            </a:r>
            <a:endParaRPr lang="en-IN"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0280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3F9-2522-4A0A-906C-583CE95397B4}"/>
              </a:ext>
            </a:extLst>
          </p:cNvPr>
          <p:cNvSpPr>
            <a:spLocks noGrp="1"/>
          </p:cNvSpPr>
          <p:nvPr>
            <p:ph type="title"/>
          </p:nvPr>
        </p:nvSpPr>
        <p:spPr>
          <a:xfrm>
            <a:off x="838200" y="161706"/>
            <a:ext cx="10515600" cy="1325563"/>
          </a:xfrm>
        </p:spPr>
        <p:txBody>
          <a:bodyPr/>
          <a:lstStyle/>
          <a:p>
            <a:pPr algn="ctr"/>
            <a:r>
              <a:rPr lang="en-IN" u="sng">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rPr>
              <a:t>MODULE </a:t>
            </a:r>
            <a:r>
              <a:rPr lang="en-IN" u="sng" dirty="0">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rPr>
              <a:t>- 1</a:t>
            </a:r>
          </a:p>
        </p:txBody>
      </p:sp>
      <p:sp>
        <p:nvSpPr>
          <p:cNvPr id="7" name="Footer Placeholder 6">
            <a:extLst>
              <a:ext uri="{FF2B5EF4-FFF2-40B4-BE49-F238E27FC236}">
                <a16:creationId xmlns:a16="http://schemas.microsoft.com/office/drawing/2014/main" id="{577B28A5-AAD0-4521-9B56-E3B55E7CD4E0}"/>
              </a:ext>
            </a:extLst>
          </p:cNvPr>
          <p:cNvSpPr>
            <a:spLocks noGrp="1"/>
          </p:cNvSpPr>
          <p:nvPr>
            <p:ph type="ftr" sz="quarter" idx="11"/>
          </p:nvPr>
        </p:nvSpPr>
        <p:spPr>
          <a:xfrm>
            <a:off x="3893968" y="6386913"/>
            <a:ext cx="5128734" cy="365125"/>
          </a:xfrm>
        </p:spPr>
        <p:txBody>
          <a:bodyPr/>
          <a:lstStyle/>
          <a:p>
            <a:r>
              <a:rPr lang="en-US" dirty="0"/>
              <a:t>Batch No.24  SOLDIER HEALTH MONITORING AND TRACKING SYSTEM USING IoT  </a:t>
            </a:r>
            <a:endParaRPr lang="en-IN" dirty="0"/>
          </a:p>
        </p:txBody>
      </p:sp>
      <p:sp>
        <p:nvSpPr>
          <p:cNvPr id="8" name="Slide Number Placeholder 7">
            <a:extLst>
              <a:ext uri="{FF2B5EF4-FFF2-40B4-BE49-F238E27FC236}">
                <a16:creationId xmlns:a16="http://schemas.microsoft.com/office/drawing/2014/main" id="{82FFF8D0-EF48-45EE-97F9-119F5D03E85A}"/>
              </a:ext>
            </a:extLst>
          </p:cNvPr>
          <p:cNvSpPr>
            <a:spLocks noGrp="1"/>
          </p:cNvSpPr>
          <p:nvPr>
            <p:ph type="sldNum" sz="quarter" idx="12"/>
          </p:nvPr>
        </p:nvSpPr>
        <p:spPr/>
        <p:txBody>
          <a:bodyPr/>
          <a:lstStyle/>
          <a:p>
            <a:fld id="{FA5394B3-07EB-44AB-A173-3A4813A783A9}" type="slidenum">
              <a:rPr lang="en-IN" smtClean="0"/>
              <a:t>10</a:t>
            </a:fld>
            <a:endParaRPr lang="en-IN"/>
          </a:p>
        </p:txBody>
      </p:sp>
      <p:sp>
        <p:nvSpPr>
          <p:cNvPr id="4" name="Content Placeholder 3">
            <a:extLst>
              <a:ext uri="{FF2B5EF4-FFF2-40B4-BE49-F238E27FC236}">
                <a16:creationId xmlns:a16="http://schemas.microsoft.com/office/drawing/2014/main" id="{A7AB28CD-C228-880D-3A2E-399FE19C6B70}"/>
              </a:ext>
            </a:extLst>
          </p:cNvPr>
          <p:cNvSpPr>
            <a:spLocks noGrp="1"/>
          </p:cNvSpPr>
          <p:nvPr>
            <p:ph idx="1"/>
          </p:nvPr>
        </p:nvSpPr>
        <p:spPr/>
        <p:txBody>
          <a:bodyPr/>
          <a:lstStyle/>
          <a:p>
            <a:r>
              <a:rPr lang="en-US" dirty="0"/>
              <a:t>Connecting all the sensors to the hardware simulation software and having a switch in between connections.</a:t>
            </a:r>
            <a:r>
              <a:rPr lang="en-IN" dirty="0"/>
              <a:t> Every sensor has a resistor </a:t>
            </a:r>
            <a:r>
              <a:rPr lang="en-US" dirty="0"/>
              <a:t>connected with it to alternate the current flow and manage it.</a:t>
            </a:r>
          </a:p>
          <a:p>
            <a:r>
              <a:rPr lang="en-US" dirty="0"/>
              <a:t>SW1, SW2, RV2, RV3 are the sensors connected.</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BE03B03-4833-FE8B-E187-C9D4A788C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015" y="4124070"/>
            <a:ext cx="4267570" cy="1371719"/>
          </a:xfrm>
          <a:prstGeom prst="rect">
            <a:avLst/>
          </a:prstGeom>
        </p:spPr>
      </p:pic>
      <p:pic>
        <p:nvPicPr>
          <p:cNvPr id="11" name="Picture 10">
            <a:extLst>
              <a:ext uri="{FF2B5EF4-FFF2-40B4-BE49-F238E27FC236}">
                <a16:creationId xmlns:a16="http://schemas.microsoft.com/office/drawing/2014/main" id="{7D5C6D03-515C-D51A-7FC7-784C4E011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4565" y="3639283"/>
            <a:ext cx="3970364" cy="2537680"/>
          </a:xfrm>
          <a:prstGeom prst="rect">
            <a:avLst/>
          </a:prstGeom>
        </p:spPr>
      </p:pic>
    </p:spTree>
    <p:extLst>
      <p:ext uri="{BB962C8B-B14F-4D97-AF65-F5344CB8AC3E}">
        <p14:creationId xmlns:p14="http://schemas.microsoft.com/office/powerpoint/2010/main" val="265211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3F9-2522-4A0A-906C-583CE95397B4}"/>
              </a:ext>
            </a:extLst>
          </p:cNvPr>
          <p:cNvSpPr>
            <a:spLocks noGrp="1"/>
          </p:cNvSpPr>
          <p:nvPr>
            <p:ph type="title"/>
          </p:nvPr>
        </p:nvSpPr>
        <p:spPr>
          <a:xfrm>
            <a:off x="838200" y="161706"/>
            <a:ext cx="10515600" cy="1325563"/>
          </a:xfrm>
        </p:spPr>
        <p:txBody>
          <a:bodyPr/>
          <a:lstStyle/>
          <a:p>
            <a:pPr algn="ctr"/>
            <a:r>
              <a:rPr lang="en-IN" u="sng" dirty="0">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rPr>
              <a:t>MODULE - 2</a:t>
            </a:r>
          </a:p>
        </p:txBody>
      </p:sp>
      <p:sp>
        <p:nvSpPr>
          <p:cNvPr id="7" name="Footer Placeholder 6">
            <a:extLst>
              <a:ext uri="{FF2B5EF4-FFF2-40B4-BE49-F238E27FC236}">
                <a16:creationId xmlns:a16="http://schemas.microsoft.com/office/drawing/2014/main" id="{577B28A5-AAD0-4521-9B56-E3B55E7CD4E0}"/>
              </a:ext>
            </a:extLst>
          </p:cNvPr>
          <p:cNvSpPr>
            <a:spLocks noGrp="1"/>
          </p:cNvSpPr>
          <p:nvPr>
            <p:ph type="ftr" sz="quarter" idx="11"/>
          </p:nvPr>
        </p:nvSpPr>
        <p:spPr>
          <a:xfrm>
            <a:off x="3893968" y="6386913"/>
            <a:ext cx="5128734" cy="365125"/>
          </a:xfrm>
        </p:spPr>
        <p:txBody>
          <a:bodyPr/>
          <a:lstStyle/>
          <a:p>
            <a:r>
              <a:rPr lang="en-US" dirty="0"/>
              <a:t>Batch No.24  SOLDIER HEALTH MONITORING AND TRACKING SYSTEM USING IoT  </a:t>
            </a:r>
            <a:endParaRPr lang="en-IN" dirty="0"/>
          </a:p>
        </p:txBody>
      </p:sp>
      <p:sp>
        <p:nvSpPr>
          <p:cNvPr id="8" name="Slide Number Placeholder 7">
            <a:extLst>
              <a:ext uri="{FF2B5EF4-FFF2-40B4-BE49-F238E27FC236}">
                <a16:creationId xmlns:a16="http://schemas.microsoft.com/office/drawing/2014/main" id="{82FFF8D0-EF48-45EE-97F9-119F5D03E85A}"/>
              </a:ext>
            </a:extLst>
          </p:cNvPr>
          <p:cNvSpPr>
            <a:spLocks noGrp="1"/>
          </p:cNvSpPr>
          <p:nvPr>
            <p:ph type="sldNum" sz="quarter" idx="12"/>
          </p:nvPr>
        </p:nvSpPr>
        <p:spPr/>
        <p:txBody>
          <a:bodyPr/>
          <a:lstStyle/>
          <a:p>
            <a:fld id="{FA5394B3-07EB-44AB-A173-3A4813A783A9}" type="slidenum">
              <a:rPr lang="en-IN" smtClean="0"/>
              <a:t>11</a:t>
            </a:fld>
            <a:endParaRPr lang="en-IN"/>
          </a:p>
        </p:txBody>
      </p:sp>
      <p:sp>
        <p:nvSpPr>
          <p:cNvPr id="4" name="Content Placeholder 3">
            <a:extLst>
              <a:ext uri="{FF2B5EF4-FFF2-40B4-BE49-F238E27FC236}">
                <a16:creationId xmlns:a16="http://schemas.microsoft.com/office/drawing/2014/main" id="{A7AB28CD-C228-880D-3A2E-399FE19C6B70}"/>
              </a:ext>
            </a:extLst>
          </p:cNvPr>
          <p:cNvSpPr>
            <a:spLocks noGrp="1"/>
          </p:cNvSpPr>
          <p:nvPr>
            <p:ph idx="1"/>
          </p:nvPr>
        </p:nvSpPr>
        <p:spPr/>
        <p:txBody>
          <a:bodyPr/>
          <a:lstStyle/>
          <a:p>
            <a:r>
              <a:rPr lang="en-US" dirty="0"/>
              <a:t>Base Source code of the Soldier Health Monitoring System completed. Complex things of the project is yet to be completed so there could be </a:t>
            </a:r>
            <a:r>
              <a:rPr lang="en-IN" dirty="0"/>
              <a:t>improvements and minute changes</a:t>
            </a:r>
            <a:r>
              <a:rPr lang="en-US" dirty="0"/>
              <a:t> in the code in future.</a:t>
            </a:r>
          </a:p>
          <a:p>
            <a:pPr marL="0"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34CD0FF7-C555-B3AC-36BD-B4A520FC5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794" y="3148073"/>
            <a:ext cx="2692347" cy="2776964"/>
          </a:xfrm>
          <a:prstGeom prst="rect">
            <a:avLst/>
          </a:prstGeom>
        </p:spPr>
      </p:pic>
      <p:pic>
        <p:nvPicPr>
          <p:cNvPr id="15" name="Picture 14">
            <a:extLst>
              <a:ext uri="{FF2B5EF4-FFF2-40B4-BE49-F238E27FC236}">
                <a16:creationId xmlns:a16="http://schemas.microsoft.com/office/drawing/2014/main" id="{76E6BCD2-FC2A-59E8-75CF-40BD24E9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0136" y="3148073"/>
            <a:ext cx="2919077" cy="2776964"/>
          </a:xfrm>
          <a:prstGeom prst="rect">
            <a:avLst/>
          </a:prstGeom>
        </p:spPr>
      </p:pic>
    </p:spTree>
    <p:extLst>
      <p:ext uri="{BB962C8B-B14F-4D97-AF65-F5344CB8AC3E}">
        <p14:creationId xmlns:p14="http://schemas.microsoft.com/office/powerpoint/2010/main" val="2610839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3F9-2522-4A0A-906C-583CE95397B4}"/>
              </a:ext>
            </a:extLst>
          </p:cNvPr>
          <p:cNvSpPr>
            <a:spLocks noGrp="1"/>
          </p:cNvSpPr>
          <p:nvPr>
            <p:ph type="title"/>
          </p:nvPr>
        </p:nvSpPr>
        <p:spPr>
          <a:xfrm>
            <a:off x="838200" y="161706"/>
            <a:ext cx="10515600" cy="1325563"/>
          </a:xfrm>
        </p:spPr>
        <p:txBody>
          <a:bodyPr/>
          <a:lstStyle/>
          <a:p>
            <a:pPr algn="ctr"/>
            <a:r>
              <a:rPr lang="en-IN" u="sng" dirty="0">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rPr>
              <a:t>RESULT ANALYSIS &amp; MODULE - 3</a:t>
            </a:r>
          </a:p>
        </p:txBody>
      </p:sp>
      <p:sp>
        <p:nvSpPr>
          <p:cNvPr id="7" name="Footer Placeholder 6">
            <a:extLst>
              <a:ext uri="{FF2B5EF4-FFF2-40B4-BE49-F238E27FC236}">
                <a16:creationId xmlns:a16="http://schemas.microsoft.com/office/drawing/2014/main" id="{577B28A5-AAD0-4521-9B56-E3B55E7CD4E0}"/>
              </a:ext>
            </a:extLst>
          </p:cNvPr>
          <p:cNvSpPr>
            <a:spLocks noGrp="1"/>
          </p:cNvSpPr>
          <p:nvPr>
            <p:ph type="ftr" sz="quarter" idx="11"/>
          </p:nvPr>
        </p:nvSpPr>
        <p:spPr>
          <a:xfrm>
            <a:off x="3893968" y="6386913"/>
            <a:ext cx="5128734" cy="365125"/>
          </a:xfrm>
        </p:spPr>
        <p:txBody>
          <a:bodyPr/>
          <a:lstStyle/>
          <a:p>
            <a:r>
              <a:rPr lang="en-US" dirty="0"/>
              <a:t>Batch No.24  SOLDIER HEALTH MONITORING AND TRACKING SYSTEM USING IoT  </a:t>
            </a:r>
            <a:endParaRPr lang="en-IN" dirty="0"/>
          </a:p>
        </p:txBody>
      </p:sp>
      <p:sp>
        <p:nvSpPr>
          <p:cNvPr id="8" name="Slide Number Placeholder 7">
            <a:extLst>
              <a:ext uri="{FF2B5EF4-FFF2-40B4-BE49-F238E27FC236}">
                <a16:creationId xmlns:a16="http://schemas.microsoft.com/office/drawing/2014/main" id="{82FFF8D0-EF48-45EE-97F9-119F5D03E85A}"/>
              </a:ext>
            </a:extLst>
          </p:cNvPr>
          <p:cNvSpPr>
            <a:spLocks noGrp="1"/>
          </p:cNvSpPr>
          <p:nvPr>
            <p:ph type="sldNum" sz="quarter" idx="12"/>
          </p:nvPr>
        </p:nvSpPr>
        <p:spPr/>
        <p:txBody>
          <a:bodyPr/>
          <a:lstStyle/>
          <a:p>
            <a:fld id="{FA5394B3-07EB-44AB-A173-3A4813A783A9}" type="slidenum">
              <a:rPr lang="en-IN" smtClean="0"/>
              <a:t>12</a:t>
            </a:fld>
            <a:endParaRPr lang="en-IN"/>
          </a:p>
        </p:txBody>
      </p:sp>
      <p:sp>
        <p:nvSpPr>
          <p:cNvPr id="4" name="Content Placeholder 3">
            <a:extLst>
              <a:ext uri="{FF2B5EF4-FFF2-40B4-BE49-F238E27FC236}">
                <a16:creationId xmlns:a16="http://schemas.microsoft.com/office/drawing/2014/main" id="{A7AB28CD-C228-880D-3A2E-399FE19C6B70}"/>
              </a:ext>
            </a:extLst>
          </p:cNvPr>
          <p:cNvSpPr>
            <a:spLocks noGrp="1"/>
          </p:cNvSpPr>
          <p:nvPr>
            <p:ph idx="1"/>
          </p:nvPr>
        </p:nvSpPr>
        <p:spPr>
          <a:xfrm>
            <a:off x="838200" y="1253331"/>
            <a:ext cx="10515600" cy="4351338"/>
          </a:xfrm>
        </p:spPr>
        <p:txBody>
          <a:bodyPr/>
          <a:lstStyle/>
          <a:p>
            <a:r>
              <a:rPr lang="en-US" dirty="0"/>
              <a:t>Software </a:t>
            </a:r>
            <a:r>
              <a:rPr lang="en-IN" dirty="0"/>
              <a:t>Implementation of the project and demo/simulation of the project has been completed successfully.</a:t>
            </a:r>
          </a:p>
          <a:p>
            <a:r>
              <a:rPr lang="en-IN" dirty="0"/>
              <a:t>This implementation shows and generalizes the basic work flow of the process.</a:t>
            </a:r>
            <a:endParaRPr lang="en-US" dirty="0"/>
          </a:p>
          <a:p>
            <a:pPr marL="0" indent="0">
              <a:buNone/>
            </a:pPr>
            <a:endParaRPr lang="en-US" dirty="0"/>
          </a:p>
        </p:txBody>
      </p:sp>
      <p:pic>
        <p:nvPicPr>
          <p:cNvPr id="6" name="Picture 5">
            <a:extLst>
              <a:ext uri="{FF2B5EF4-FFF2-40B4-BE49-F238E27FC236}">
                <a16:creationId xmlns:a16="http://schemas.microsoft.com/office/drawing/2014/main" id="{7D1C51C6-86AD-9670-C635-EEB3455CA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528" y="2578894"/>
            <a:ext cx="6306943" cy="3890781"/>
          </a:xfrm>
          <a:prstGeom prst="rect">
            <a:avLst/>
          </a:prstGeom>
        </p:spPr>
      </p:pic>
    </p:spTree>
    <p:extLst>
      <p:ext uri="{BB962C8B-B14F-4D97-AF65-F5344CB8AC3E}">
        <p14:creationId xmlns:p14="http://schemas.microsoft.com/office/powerpoint/2010/main" val="284694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3F9-2522-4A0A-906C-583CE95397B4}"/>
              </a:ext>
            </a:extLst>
          </p:cNvPr>
          <p:cNvSpPr>
            <a:spLocks noGrp="1"/>
          </p:cNvSpPr>
          <p:nvPr>
            <p:ph type="title"/>
          </p:nvPr>
        </p:nvSpPr>
        <p:spPr>
          <a:xfrm>
            <a:off x="838200" y="161706"/>
            <a:ext cx="10515600" cy="1325563"/>
          </a:xfrm>
        </p:spPr>
        <p:txBody>
          <a:bodyPr/>
          <a:lstStyle/>
          <a:p>
            <a:pPr algn="ctr"/>
            <a:r>
              <a:rPr lang="en-US" u="sng" dirty="0">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rPr>
              <a:t>REFERENCE PAPERS</a:t>
            </a:r>
            <a:endParaRPr lang="en-IN" u="sng" dirty="0">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CC4243D5-CE3D-4394-82E2-092DA24D3B6F}"/>
              </a:ext>
            </a:extLst>
          </p:cNvPr>
          <p:cNvSpPr>
            <a:spLocks noGrp="1"/>
          </p:cNvSpPr>
          <p:nvPr>
            <p:ph idx="1"/>
          </p:nvPr>
        </p:nvSpPr>
        <p:spPr>
          <a:xfrm>
            <a:off x="749424" y="1443886"/>
            <a:ext cx="10515600" cy="4351338"/>
          </a:xfrm>
        </p:spPr>
        <p:txBody>
          <a:bodyPr>
            <a:normAutofit fontScale="85000" lnSpcReduction="10000"/>
          </a:bodyPr>
          <a:lstStyle/>
          <a:p>
            <a:pPr lvl="0" algn="just">
              <a:lnSpc>
                <a:spcPct val="150000"/>
              </a:lnSpc>
              <a:buSzPts val="1600"/>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Novel Wearable Device for Health Monitoring and Tracking of Soldiers Based on LoRa Module –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Yashash</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Jain, Bhupesh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Soni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Ayush</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Goyal, Chetna Sharma, 2020, IEEE, CICT.</a:t>
            </a:r>
          </a:p>
          <a:p>
            <a:pPr lvl="0" algn="just">
              <a:lnSpc>
                <a:spcPct val="150000"/>
              </a:lnSpc>
              <a:buSzPts val="1600"/>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IoT-based Health Monitoring via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LoRaWAN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Afef</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Mdhaffar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Tarak</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Chaari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Kaouthar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Larbi, Mohammed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Jmaiel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Bernd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Freisleben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2017, IEEE, ICST.</a:t>
            </a:r>
          </a:p>
          <a:p>
            <a:pPr lvl="0" algn="just">
              <a:lnSpc>
                <a:spcPct val="150000"/>
              </a:lnSpc>
              <a:buSzPts val="1600"/>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Design and Implementation of a Smart Soldier Uniform – Antoine Abi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Zeid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Daou</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Christian Haddad, Roy Abi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Zeid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Daou</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2021, IEEE, IMCET.</a:t>
            </a:r>
          </a:p>
          <a:p>
            <a:pPr lvl="0" algn="just">
              <a:lnSpc>
                <a:spcPct val="150000"/>
              </a:lnSpc>
              <a:buSzPts val="1600"/>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Soldier Safety using GPS and GSM Modem – J. Swetha Priyanka, Aditi Deshpande, G. Raja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Mourya</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Anil Kumar, 2017, IEEE, ICIRCA.</a:t>
            </a:r>
          </a:p>
          <a:p>
            <a:pPr lvl="0" algn="just">
              <a:lnSpc>
                <a:spcPct val="150000"/>
              </a:lnSpc>
              <a:spcAft>
                <a:spcPts val="800"/>
              </a:spcAft>
              <a:buSzPts val="1600"/>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Implementation of Soldier Tracking and Health Monitoring System, Laxman Thakre,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Nayan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Patil, Prashant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Kapse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Piyush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Potbhare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2022, IEEE, ICETET.</a:t>
            </a:r>
          </a:p>
          <a:p>
            <a:pPr algn="just">
              <a:lnSpc>
                <a:spcPct val="150000"/>
              </a:lnSpc>
              <a:spcAft>
                <a:spcPts val="800"/>
              </a:spcAft>
              <a:buSzPts val="1600"/>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Implementation of Soldier Tracking and Health Monitoring System, Laxman Thakre,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Nayan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Patil, Prashant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Kapse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Piyush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Potbhare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2022, IEEE, ICETET.</a:t>
            </a:r>
          </a:p>
        </p:txBody>
      </p:sp>
      <p:sp>
        <p:nvSpPr>
          <p:cNvPr id="6" name="Footer Placeholder 5">
            <a:extLst>
              <a:ext uri="{FF2B5EF4-FFF2-40B4-BE49-F238E27FC236}">
                <a16:creationId xmlns:a16="http://schemas.microsoft.com/office/drawing/2014/main" id="{BD0FA918-29C9-4452-B377-A39BF8ADA9CF}"/>
              </a:ext>
            </a:extLst>
          </p:cNvPr>
          <p:cNvSpPr>
            <a:spLocks noGrp="1"/>
          </p:cNvSpPr>
          <p:nvPr>
            <p:ph type="ftr" sz="quarter" idx="11"/>
          </p:nvPr>
        </p:nvSpPr>
        <p:spPr>
          <a:xfrm>
            <a:off x="3871774" y="6331169"/>
            <a:ext cx="5122936" cy="365125"/>
          </a:xfrm>
        </p:spPr>
        <p:txBody>
          <a:bodyPr/>
          <a:lstStyle/>
          <a:p>
            <a:r>
              <a:rPr lang="en-US" dirty="0"/>
              <a:t>Batch No.24  SOLDIER HEALTH MONITORING AND TRACKING SYSTEM USING IoT  </a:t>
            </a:r>
            <a:endParaRPr lang="en-IN" dirty="0"/>
          </a:p>
        </p:txBody>
      </p:sp>
      <p:sp>
        <p:nvSpPr>
          <p:cNvPr id="8" name="Slide Number Placeholder 7">
            <a:extLst>
              <a:ext uri="{FF2B5EF4-FFF2-40B4-BE49-F238E27FC236}">
                <a16:creationId xmlns:a16="http://schemas.microsoft.com/office/drawing/2014/main" id="{87CBA715-FE0E-45C4-9393-E4AD21B0C740}"/>
              </a:ext>
            </a:extLst>
          </p:cNvPr>
          <p:cNvSpPr>
            <a:spLocks noGrp="1"/>
          </p:cNvSpPr>
          <p:nvPr>
            <p:ph type="sldNum" sz="quarter" idx="12"/>
          </p:nvPr>
        </p:nvSpPr>
        <p:spPr/>
        <p:txBody>
          <a:bodyPr/>
          <a:lstStyle/>
          <a:p>
            <a:fld id="{FA5394B3-07EB-44AB-A173-3A4813A783A9}" type="slidenum">
              <a:rPr lang="en-IN" smtClean="0"/>
              <a:t>13</a:t>
            </a:fld>
            <a:endParaRPr lang="en-IN"/>
          </a:p>
        </p:txBody>
      </p:sp>
    </p:spTree>
    <p:extLst>
      <p:ext uri="{BB962C8B-B14F-4D97-AF65-F5344CB8AC3E}">
        <p14:creationId xmlns:p14="http://schemas.microsoft.com/office/powerpoint/2010/main" val="194588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60">
          <a:fgClr>
            <a:srgbClr val="92D050"/>
          </a:fgClr>
          <a:bgClr>
            <a:schemeClr val="bg1"/>
          </a:bgClr>
        </a:patt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A05665E-654E-45AA-A40D-3461C2CF1B9C}"/>
              </a:ext>
            </a:extLst>
          </p:cNvPr>
          <p:cNvPicPr>
            <a:picLocks noChangeAspect="1"/>
          </p:cNvPicPr>
          <p:nvPr/>
        </p:nvPicPr>
        <p:blipFill rotWithShape="1">
          <a:blip r:embed="rId2">
            <a:extLst>
              <a:ext uri="{28A0092B-C50C-407E-A947-70E740481C1C}">
                <a14:useLocalDpi xmlns:a14="http://schemas.microsoft.com/office/drawing/2010/main" val="0"/>
              </a:ext>
            </a:extLst>
          </a:blip>
          <a:srcRect l="9818" t="30805" r="9940"/>
          <a:stretch/>
        </p:blipFill>
        <p:spPr>
          <a:xfrm>
            <a:off x="1204401" y="1557523"/>
            <a:ext cx="9783193" cy="4789504"/>
          </a:xfrm>
          <a:prstGeom prst="rect">
            <a:avLst/>
          </a:prstGeom>
          <a:ln>
            <a:noFill/>
          </a:ln>
          <a:effectLst>
            <a:softEdge rad="112500"/>
          </a:effectLst>
        </p:spPr>
      </p:pic>
      <p:sp>
        <p:nvSpPr>
          <p:cNvPr id="12" name="Title 11">
            <a:extLst>
              <a:ext uri="{FF2B5EF4-FFF2-40B4-BE49-F238E27FC236}">
                <a16:creationId xmlns:a16="http://schemas.microsoft.com/office/drawing/2014/main" id="{251AE4B7-767F-42D8-B71A-B24A820BBC98}"/>
              </a:ext>
            </a:extLst>
          </p:cNvPr>
          <p:cNvSpPr>
            <a:spLocks noGrp="1"/>
          </p:cNvSpPr>
          <p:nvPr>
            <p:ph type="title"/>
          </p:nvPr>
        </p:nvSpPr>
        <p:spPr>
          <a:xfrm>
            <a:off x="838198" y="231960"/>
            <a:ext cx="10515600" cy="1325563"/>
          </a:xfrm>
        </p:spPr>
        <p:txBody>
          <a:bodyPr/>
          <a:lstStyle/>
          <a:p>
            <a:pPr algn="ctr"/>
            <a:r>
              <a:rPr lang="en-US" b="1" dirty="0">
                <a:solidFill>
                  <a:schemeClr val="bg1"/>
                </a:solidFill>
                <a:effectLst>
                  <a:outerShdw blurRad="38100" dist="38100" dir="2700000" algn="tl">
                    <a:srgbClr val="000000">
                      <a:alpha val="43137"/>
                    </a:srgbClr>
                  </a:outerShdw>
                </a:effectLst>
                <a:latin typeface="Eras Demi ITC" panose="020B0805030504020804" pitchFamily="34" charset="0"/>
              </a:rPr>
              <a:t>THANK YOU</a:t>
            </a:r>
            <a:endParaRPr lang="en-IN" b="1" dirty="0">
              <a:solidFill>
                <a:schemeClr val="bg1"/>
              </a:solidFill>
              <a:effectLst>
                <a:outerShdw blurRad="38100" dist="38100" dir="2700000" algn="tl">
                  <a:srgbClr val="000000">
                    <a:alpha val="43137"/>
                  </a:srgbClr>
                </a:outerShdw>
              </a:effectLst>
              <a:latin typeface="Eras Demi ITC" panose="020B0805030504020804" pitchFamily="34" charset="0"/>
            </a:endParaRPr>
          </a:p>
        </p:txBody>
      </p:sp>
      <p:sp>
        <p:nvSpPr>
          <p:cNvPr id="2" name="Footer Placeholder 1">
            <a:extLst>
              <a:ext uri="{FF2B5EF4-FFF2-40B4-BE49-F238E27FC236}">
                <a16:creationId xmlns:a16="http://schemas.microsoft.com/office/drawing/2014/main" id="{D534BB31-3AA8-4CCE-877C-552993BFB334}"/>
              </a:ext>
            </a:extLst>
          </p:cNvPr>
          <p:cNvSpPr>
            <a:spLocks noGrp="1"/>
          </p:cNvSpPr>
          <p:nvPr>
            <p:ph type="ftr" sz="quarter" idx="11"/>
          </p:nvPr>
        </p:nvSpPr>
        <p:spPr>
          <a:xfrm>
            <a:off x="3836259" y="6347027"/>
            <a:ext cx="5139789" cy="365125"/>
          </a:xfrm>
        </p:spPr>
        <p:txBody>
          <a:bodyPr/>
          <a:lstStyle/>
          <a:p>
            <a:r>
              <a:rPr lang="en-US" dirty="0"/>
              <a:t>Batch No.24  SOLDIER HEALTH MONITORING AND TRACKING SYSTEM USING IoT  </a:t>
            </a:r>
            <a:endParaRPr lang="en-IN" dirty="0"/>
          </a:p>
        </p:txBody>
      </p:sp>
      <p:sp>
        <p:nvSpPr>
          <p:cNvPr id="3" name="Slide Number Placeholder 2">
            <a:extLst>
              <a:ext uri="{FF2B5EF4-FFF2-40B4-BE49-F238E27FC236}">
                <a16:creationId xmlns:a16="http://schemas.microsoft.com/office/drawing/2014/main" id="{46ECEF96-50CB-42EA-BF23-9EF86455B851}"/>
              </a:ext>
            </a:extLst>
          </p:cNvPr>
          <p:cNvSpPr>
            <a:spLocks noGrp="1"/>
          </p:cNvSpPr>
          <p:nvPr>
            <p:ph type="sldNum" sz="quarter" idx="12"/>
          </p:nvPr>
        </p:nvSpPr>
        <p:spPr/>
        <p:txBody>
          <a:bodyPr/>
          <a:lstStyle/>
          <a:p>
            <a:fld id="{FA5394B3-07EB-44AB-A173-3A4813A783A9}" type="slidenum">
              <a:rPr lang="en-IN" smtClean="0"/>
              <a:t>14</a:t>
            </a:fld>
            <a:endParaRPr lang="en-IN"/>
          </a:p>
        </p:txBody>
      </p:sp>
    </p:spTree>
    <p:extLst>
      <p:ext uri="{BB962C8B-B14F-4D97-AF65-F5344CB8AC3E}">
        <p14:creationId xmlns:p14="http://schemas.microsoft.com/office/powerpoint/2010/main" val="16423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17BF854-BD08-4214-A737-DF894662A435}"/>
              </a:ext>
            </a:extLst>
          </p:cNvPr>
          <p:cNvSpPr/>
          <p:nvPr/>
        </p:nvSpPr>
        <p:spPr>
          <a:xfrm>
            <a:off x="970995" y="177552"/>
            <a:ext cx="10090582" cy="843379"/>
          </a:xfrm>
          <a:prstGeom prst="roundRect">
            <a:avLst>
              <a:gd name="adj" fmla="val 19560"/>
            </a:avLst>
          </a:prstGeom>
          <a:solidFill>
            <a:schemeClr val="tx2">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b="1" dirty="0">
                <a:solidFill>
                  <a:schemeClr val="bg1"/>
                </a:solidFill>
                <a:latin typeface="Times New Roman" panose="02020603050405020304" pitchFamily="18" charset="0"/>
                <a:cs typeface="Times New Roman" panose="02020603050405020304" pitchFamily="18" charset="0"/>
              </a:rPr>
              <a:t>OUTLINE OF THE PRESENTATION </a:t>
            </a:r>
            <a:endParaRPr lang="en-IN" sz="4400" b="1" dirty="0">
              <a:solidFill>
                <a:schemeClr val="accent1">
                  <a:lumMod val="40000"/>
                  <a:lumOff val="60000"/>
                </a:schemeClr>
              </a:solidFill>
            </a:endParaRPr>
          </a:p>
        </p:txBody>
      </p:sp>
      <p:graphicFrame>
        <p:nvGraphicFramePr>
          <p:cNvPr id="6" name="Diagram 5">
            <a:extLst>
              <a:ext uri="{FF2B5EF4-FFF2-40B4-BE49-F238E27FC236}">
                <a16:creationId xmlns:a16="http://schemas.microsoft.com/office/drawing/2014/main" id="{3FF84E59-1445-4ED1-91FA-860288BACB1C}"/>
              </a:ext>
            </a:extLst>
          </p:cNvPr>
          <p:cNvGraphicFramePr/>
          <p:nvPr>
            <p:extLst>
              <p:ext uri="{D42A27DB-BD31-4B8C-83A1-F6EECF244321}">
                <p14:modId xmlns:p14="http://schemas.microsoft.com/office/powerpoint/2010/main" val="2637471690"/>
              </p:ext>
            </p:extLst>
          </p:nvPr>
        </p:nvGraphicFramePr>
        <p:xfrm>
          <a:off x="1619250" y="876300"/>
          <a:ext cx="8962933" cy="5480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1B76CC9A-1D5C-42E4-9885-53E53185CBD8}"/>
              </a:ext>
            </a:extLst>
          </p:cNvPr>
          <p:cNvSpPr>
            <a:spLocks noGrp="1"/>
          </p:cNvSpPr>
          <p:nvPr>
            <p:ph type="ftr" sz="quarter" idx="11"/>
          </p:nvPr>
        </p:nvSpPr>
        <p:spPr>
          <a:xfrm>
            <a:off x="3441207" y="6382921"/>
            <a:ext cx="5309586" cy="365125"/>
          </a:xfrm>
        </p:spPr>
        <p:txBody>
          <a:bodyPr/>
          <a:lstStyle/>
          <a:p>
            <a:r>
              <a:rPr lang="en-US"/>
              <a:t>Batch No.24  SOLDIER HEALTH MONITORING AND TRACKING SYSTEM USING IoT  </a:t>
            </a:r>
            <a:endParaRPr lang="en-IN" dirty="0"/>
          </a:p>
        </p:txBody>
      </p:sp>
      <p:sp>
        <p:nvSpPr>
          <p:cNvPr id="4" name="Slide Number Placeholder 3">
            <a:extLst>
              <a:ext uri="{FF2B5EF4-FFF2-40B4-BE49-F238E27FC236}">
                <a16:creationId xmlns:a16="http://schemas.microsoft.com/office/drawing/2014/main" id="{9F1D742F-FF55-4DB5-A98C-CD7F67E151F5}"/>
              </a:ext>
            </a:extLst>
          </p:cNvPr>
          <p:cNvSpPr>
            <a:spLocks noGrp="1"/>
          </p:cNvSpPr>
          <p:nvPr>
            <p:ph type="sldNum" sz="quarter" idx="12"/>
          </p:nvPr>
        </p:nvSpPr>
        <p:spPr/>
        <p:txBody>
          <a:bodyPr/>
          <a:lstStyle/>
          <a:p>
            <a:fld id="{FA5394B3-07EB-44AB-A173-3A4813A783A9}" type="slidenum">
              <a:rPr lang="en-IN" smtClean="0"/>
              <a:t>2</a:t>
            </a:fld>
            <a:endParaRPr lang="en-IN"/>
          </a:p>
        </p:txBody>
      </p:sp>
    </p:spTree>
    <p:extLst>
      <p:ext uri="{BB962C8B-B14F-4D97-AF65-F5344CB8AC3E}">
        <p14:creationId xmlns:p14="http://schemas.microsoft.com/office/powerpoint/2010/main" val="159432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C71F-01E6-4607-A814-AD0DBCEEDC45}"/>
              </a:ext>
            </a:extLst>
          </p:cNvPr>
          <p:cNvSpPr>
            <a:spLocks noGrp="1"/>
          </p:cNvSpPr>
          <p:nvPr>
            <p:ph type="title"/>
          </p:nvPr>
        </p:nvSpPr>
        <p:spPr>
          <a:xfrm>
            <a:off x="767918" y="75460"/>
            <a:ext cx="10515600" cy="1006672"/>
          </a:xfrm>
        </p:spPr>
        <p:txBody>
          <a:bodyPr/>
          <a:lstStyle/>
          <a:p>
            <a:pPr algn="ctr"/>
            <a:r>
              <a:rPr lang="en-IN" u="sng" dirty="0">
                <a:solidFill>
                  <a:schemeClr val="tx2"/>
                </a:solidFill>
                <a:effectLst>
                  <a:outerShdw blurRad="38100" dist="38100" dir="2700000" algn="tl">
                    <a:srgbClr val="000000">
                      <a:alpha val="43137"/>
                    </a:srgbClr>
                  </a:outerShdw>
                </a:effectLst>
                <a:latin typeface="Bahnschrift SemiBold" panose="020B0502040204020203" pitchFamily="34" charset="0"/>
              </a:rPr>
              <a:t>INTRODUCTION</a:t>
            </a:r>
          </a:p>
        </p:txBody>
      </p:sp>
      <p:sp>
        <p:nvSpPr>
          <p:cNvPr id="3" name="Content Placeholder 2">
            <a:extLst>
              <a:ext uri="{FF2B5EF4-FFF2-40B4-BE49-F238E27FC236}">
                <a16:creationId xmlns:a16="http://schemas.microsoft.com/office/drawing/2014/main" id="{F6E0D808-BD13-42EA-9CC2-E4BA20DCEBED}"/>
              </a:ext>
            </a:extLst>
          </p:cNvPr>
          <p:cNvSpPr>
            <a:spLocks noGrp="1"/>
          </p:cNvSpPr>
          <p:nvPr>
            <p:ph idx="1"/>
          </p:nvPr>
        </p:nvSpPr>
        <p:spPr>
          <a:xfrm>
            <a:off x="838200" y="973717"/>
            <a:ext cx="10445318" cy="5728924"/>
          </a:xfrm>
        </p:spPr>
        <p:txBody>
          <a:bodyPr>
            <a:normAutofit fontScale="92500" lnSpcReduction="10000"/>
          </a:bodyPr>
          <a:lstStyle/>
          <a:p>
            <a:pPr algn="just">
              <a:buFont typeface="Wingdings" panose="05000000000000000000" pitchFamily="2" charset="2"/>
              <a:buChar char="v"/>
            </a:pPr>
            <a:r>
              <a:rPr lang="en-US" sz="2600" dirty="0"/>
              <a:t>Border surveillance is the most important task in the field of national defense and security. To maintain peace and to ensure safety of a country’s people, the borders need to be kept under 24/7 monitoring.</a:t>
            </a:r>
          </a:p>
          <a:p>
            <a:pPr algn="just">
              <a:buFont typeface="Wingdings" panose="05000000000000000000" pitchFamily="2" charset="2"/>
              <a:buChar char="v"/>
            </a:pPr>
            <a:r>
              <a:rPr lang="en-US" sz="2600" dirty="0"/>
              <a:t> Especially, under current circumstances, when activities like terrorist infiltrations and illegal movement of both living as well as non-living beings have become common, it becomes of utmost importance to strictly protect the border areas against such activities. </a:t>
            </a:r>
          </a:p>
          <a:p>
            <a:pPr algn="just">
              <a:buFont typeface="Wingdings" panose="05000000000000000000" pitchFamily="2" charset="2"/>
              <a:buChar char="v"/>
            </a:pPr>
            <a:r>
              <a:rPr lang="en-US" sz="2600" dirty="0"/>
              <a:t>To curb such happenings on the border areas, the least that can be done is to provide constant monitoring. In current scenario, this monitoring takes place manually by the border security forces which are responsible for continuously keeping an eye on the borders. </a:t>
            </a:r>
          </a:p>
          <a:p>
            <a:pPr algn="just">
              <a:buFont typeface="Wingdings" panose="05000000000000000000" pitchFamily="2" charset="2"/>
              <a:buChar char="v"/>
            </a:pPr>
            <a:r>
              <a:rPr lang="en-US" sz="2600" dirty="0"/>
              <a:t>It takes a lot of manpower and assets as the borders are stretched across hundreds of miles and have extreme terrain as well as climatic conditions. Hence, the need of the hour is to design an automated border surveillance system which can perform the surveillance task without requiring any human assistance.</a:t>
            </a: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BFADACE1-2C71-44C4-A573-783D25BD546F}"/>
              </a:ext>
            </a:extLst>
          </p:cNvPr>
          <p:cNvSpPr>
            <a:spLocks noGrp="1"/>
          </p:cNvSpPr>
          <p:nvPr>
            <p:ph type="ftr" sz="quarter" idx="11"/>
          </p:nvPr>
        </p:nvSpPr>
        <p:spPr>
          <a:xfrm>
            <a:off x="3467099" y="6417415"/>
            <a:ext cx="5187519" cy="365125"/>
          </a:xfrm>
        </p:spPr>
        <p:txBody>
          <a:bodyPr/>
          <a:lstStyle/>
          <a:p>
            <a:r>
              <a:rPr lang="en-US"/>
              <a:t>Batch No.24  SOLDIER HEALTH MONITORING AND TRACKING SYSTEM USING IoT  </a:t>
            </a:r>
            <a:endParaRPr lang="en-IN" dirty="0"/>
          </a:p>
        </p:txBody>
      </p:sp>
      <p:sp>
        <p:nvSpPr>
          <p:cNvPr id="5" name="Slide Number Placeholder 4">
            <a:extLst>
              <a:ext uri="{FF2B5EF4-FFF2-40B4-BE49-F238E27FC236}">
                <a16:creationId xmlns:a16="http://schemas.microsoft.com/office/drawing/2014/main" id="{A5EDFE86-BCF1-4F0D-9963-E82294E37B9E}"/>
              </a:ext>
            </a:extLst>
          </p:cNvPr>
          <p:cNvSpPr>
            <a:spLocks noGrp="1"/>
          </p:cNvSpPr>
          <p:nvPr>
            <p:ph type="sldNum" sz="quarter" idx="12"/>
          </p:nvPr>
        </p:nvSpPr>
        <p:spPr/>
        <p:txBody>
          <a:bodyPr/>
          <a:lstStyle/>
          <a:p>
            <a:fld id="{FA5394B3-07EB-44AB-A173-3A4813A783A9}" type="slidenum">
              <a:rPr lang="en-IN" smtClean="0"/>
              <a:t>3</a:t>
            </a:fld>
            <a:endParaRPr lang="en-IN"/>
          </a:p>
        </p:txBody>
      </p:sp>
    </p:spTree>
    <p:extLst>
      <p:ext uri="{BB962C8B-B14F-4D97-AF65-F5344CB8AC3E}">
        <p14:creationId xmlns:p14="http://schemas.microsoft.com/office/powerpoint/2010/main" val="65698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27A6-BE4E-40B3-863B-0DCD3EEACBC6}"/>
              </a:ext>
            </a:extLst>
          </p:cNvPr>
          <p:cNvSpPr>
            <a:spLocks noGrp="1"/>
          </p:cNvSpPr>
          <p:nvPr>
            <p:ph type="title"/>
          </p:nvPr>
        </p:nvSpPr>
        <p:spPr>
          <a:xfrm>
            <a:off x="623656" y="146577"/>
            <a:ext cx="10515600" cy="1325563"/>
          </a:xfrm>
        </p:spPr>
        <p:txBody>
          <a:bodyPr/>
          <a:lstStyle/>
          <a:p>
            <a:pPr algn="ctr"/>
            <a:r>
              <a:rPr lang="en-IN" u="sng" dirty="0">
                <a:solidFill>
                  <a:schemeClr val="tx2"/>
                </a:solidFill>
                <a:effectLst>
                  <a:outerShdw blurRad="38100" dist="38100" dir="2700000" algn="tl">
                    <a:srgbClr val="000000">
                      <a:alpha val="43137"/>
                    </a:srgbClr>
                  </a:outerShdw>
                </a:effectLst>
                <a:latin typeface="Bahnschrift SemiBold SemiConden" panose="020B0502040204020203" pitchFamily="34" charset="0"/>
              </a:rPr>
              <a:t>OBJECTIVE</a:t>
            </a:r>
            <a:endParaRPr lang="en-IN" u="sng" dirty="0">
              <a:solidFill>
                <a:schemeClr val="tx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89553E2-1164-4E1D-A63B-92D2A67AE6E3}"/>
              </a:ext>
            </a:extLst>
          </p:cNvPr>
          <p:cNvSpPr>
            <a:spLocks noGrp="1"/>
          </p:cNvSpPr>
          <p:nvPr>
            <p:ph idx="1"/>
          </p:nvPr>
        </p:nvSpPr>
        <p:spPr>
          <a:xfrm>
            <a:off x="623656" y="1273905"/>
            <a:ext cx="10515600" cy="4884300"/>
          </a:xfrm>
        </p:spPr>
        <p:txBody>
          <a:bodyPr>
            <a:normAutofit/>
          </a:bodyPr>
          <a:lstStyle/>
          <a:p>
            <a:pPr algn="just">
              <a:buFont typeface="Wingdings" panose="05000000000000000000" pitchFamily="2" charset="2"/>
              <a:buChar char="Ø"/>
            </a:pPr>
            <a:r>
              <a:rPr lang="en-US" sz="2400" dirty="0"/>
              <a:t>Nowadays, the security system of the nation depending upon the enemy’s war and so the security of the soldiers is considered as an important role in it. Concerning the safety of the soldiers, there are numerous tools to observe the health condition of the soldiers.</a:t>
            </a:r>
          </a:p>
          <a:p>
            <a:pPr algn="just">
              <a:buFont typeface="Wingdings" panose="05000000000000000000" pitchFamily="2" charset="2"/>
              <a:buChar char="Ø"/>
            </a:pPr>
            <a:r>
              <a:rPr lang="en-US" sz="2400" dirty="0"/>
              <a:t>The proposed system uses GPS to track the direction of the soldier in the form of latitude and longitude values. So that direction can be found easily. The proposed system can be mounted on the soldier’s body to track their health status and current location using GPS.</a:t>
            </a:r>
          </a:p>
          <a:p>
            <a:pPr algn="just">
              <a:buFont typeface="Wingdings" panose="05000000000000000000" pitchFamily="2" charset="2"/>
              <a:buChar char="Ø"/>
            </a:pPr>
            <a:r>
              <a:rPr lang="en-US" sz="2400" dirty="0"/>
              <a:t> These information will be transmitted to the control room through IoT. The proposed system comprise of tiny wearable physiological equipment’s, sensors, transmission modules.</a:t>
            </a:r>
          </a:p>
          <a:p>
            <a:pPr algn="just">
              <a:buFont typeface="Wingdings" panose="05000000000000000000" pitchFamily="2" charset="2"/>
              <a:buChar char="Ø"/>
            </a:pPr>
            <a:r>
              <a:rPr lang="en-US" sz="2400" dirty="0"/>
              <a:t> Hence, with the use of the proposed equipment, it is possible to implement a low cost mechanism to protect the valuable human life on the battlefield.</a:t>
            </a:r>
          </a:p>
          <a:p>
            <a:pPr>
              <a:buFont typeface="Wingdings" panose="05000000000000000000" pitchFamily="2" charset="2"/>
              <a:buChar char="Ø"/>
            </a:pPr>
            <a:endParaRPr lang="en-US" dirty="0"/>
          </a:p>
        </p:txBody>
      </p:sp>
      <p:sp>
        <p:nvSpPr>
          <p:cNvPr id="4" name="Footer Placeholder 3">
            <a:extLst>
              <a:ext uri="{FF2B5EF4-FFF2-40B4-BE49-F238E27FC236}">
                <a16:creationId xmlns:a16="http://schemas.microsoft.com/office/drawing/2014/main" id="{651E42DB-F53D-4173-B691-9910C16B6701}"/>
              </a:ext>
            </a:extLst>
          </p:cNvPr>
          <p:cNvSpPr>
            <a:spLocks noGrp="1"/>
          </p:cNvSpPr>
          <p:nvPr>
            <p:ph type="ftr" sz="quarter" idx="11"/>
          </p:nvPr>
        </p:nvSpPr>
        <p:spPr>
          <a:xfrm>
            <a:off x="3334119" y="6382922"/>
            <a:ext cx="5276481" cy="365125"/>
          </a:xfrm>
        </p:spPr>
        <p:txBody>
          <a:bodyPr/>
          <a:lstStyle/>
          <a:p>
            <a:r>
              <a:rPr lang="en-US" dirty="0"/>
              <a:t>Batch No.24  SOLDIER HEALTH MONITORING AND TRACKING SYSTEM USING IoT  </a:t>
            </a:r>
            <a:endParaRPr lang="en-IN" dirty="0"/>
          </a:p>
        </p:txBody>
      </p:sp>
      <p:sp>
        <p:nvSpPr>
          <p:cNvPr id="5" name="Slide Number Placeholder 4">
            <a:extLst>
              <a:ext uri="{FF2B5EF4-FFF2-40B4-BE49-F238E27FC236}">
                <a16:creationId xmlns:a16="http://schemas.microsoft.com/office/drawing/2014/main" id="{86E74211-3235-4531-97ED-F6EF6332F2CA}"/>
              </a:ext>
            </a:extLst>
          </p:cNvPr>
          <p:cNvSpPr>
            <a:spLocks noGrp="1"/>
          </p:cNvSpPr>
          <p:nvPr>
            <p:ph type="sldNum" sz="quarter" idx="12"/>
          </p:nvPr>
        </p:nvSpPr>
        <p:spPr/>
        <p:txBody>
          <a:bodyPr/>
          <a:lstStyle/>
          <a:p>
            <a:fld id="{FA5394B3-07EB-44AB-A173-3A4813A783A9}" type="slidenum">
              <a:rPr lang="en-IN" smtClean="0"/>
              <a:t>4</a:t>
            </a:fld>
            <a:endParaRPr lang="en-IN"/>
          </a:p>
        </p:txBody>
      </p:sp>
    </p:spTree>
    <p:extLst>
      <p:ext uri="{BB962C8B-B14F-4D97-AF65-F5344CB8AC3E}">
        <p14:creationId xmlns:p14="http://schemas.microsoft.com/office/powerpoint/2010/main" val="12183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27A6-BE4E-40B3-863B-0DCD3EEACBC6}"/>
              </a:ext>
            </a:extLst>
          </p:cNvPr>
          <p:cNvSpPr>
            <a:spLocks noGrp="1"/>
          </p:cNvSpPr>
          <p:nvPr>
            <p:ph type="title"/>
          </p:nvPr>
        </p:nvSpPr>
        <p:spPr>
          <a:xfrm>
            <a:off x="623656" y="146577"/>
            <a:ext cx="10515600" cy="1325563"/>
          </a:xfrm>
        </p:spPr>
        <p:txBody>
          <a:bodyPr/>
          <a:lstStyle/>
          <a:p>
            <a:pPr algn="ctr"/>
            <a:r>
              <a:rPr lang="en-IN" u="sng" dirty="0">
                <a:solidFill>
                  <a:schemeClr val="tx2"/>
                </a:solidFill>
                <a:effectLst>
                  <a:outerShdw blurRad="38100" dist="38100" dir="2700000" algn="tl">
                    <a:srgbClr val="000000">
                      <a:alpha val="43137"/>
                    </a:srgbClr>
                  </a:outerShdw>
                </a:effectLst>
                <a:latin typeface="Bahnschrift SemiBold SemiConden" panose="020B0502040204020203" pitchFamily="34" charset="0"/>
              </a:rPr>
              <a:t>OBJECTIVE</a:t>
            </a:r>
            <a:endParaRPr lang="en-IN" u="sng" dirty="0">
              <a:solidFill>
                <a:schemeClr val="tx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89553E2-1164-4E1D-A63B-92D2A67AE6E3}"/>
              </a:ext>
            </a:extLst>
          </p:cNvPr>
          <p:cNvSpPr>
            <a:spLocks noGrp="1"/>
          </p:cNvSpPr>
          <p:nvPr>
            <p:ph idx="1"/>
          </p:nvPr>
        </p:nvSpPr>
        <p:spPr>
          <a:xfrm>
            <a:off x="623656" y="1273905"/>
            <a:ext cx="10515600" cy="4884300"/>
          </a:xfrm>
        </p:spPr>
        <p:txBody>
          <a:bodyPr>
            <a:normAutofit/>
          </a:bodyPr>
          <a:lstStyle/>
          <a:p>
            <a:pPr>
              <a:buFont typeface="Wingdings" panose="05000000000000000000" pitchFamily="2" charset="2"/>
              <a:buChar char="Ø"/>
            </a:pPr>
            <a:r>
              <a:rPr lang="en-US" sz="2600" dirty="0"/>
              <a:t>Designing of this system using GPS and GSM gives a wireless system for tracking the location of the soldier and observing the heart beat rate and body temperature of the soldier</a:t>
            </a:r>
          </a:p>
          <a:p>
            <a:pPr>
              <a:buFont typeface="Wingdings" panose="05000000000000000000" pitchFamily="2" charset="2"/>
              <a:buChar char="Ø"/>
            </a:pPr>
            <a:r>
              <a:rPr lang="en-US" sz="2600" dirty="0"/>
              <a:t>An essential requirement of this situation is a controller which automatically detects trespasser in the border and report nearby board security control unit.</a:t>
            </a:r>
          </a:p>
          <a:p>
            <a:pPr>
              <a:buFont typeface="Wingdings" panose="05000000000000000000" pitchFamily="2" charset="2"/>
              <a:buChar char="Ø"/>
            </a:pPr>
            <a:r>
              <a:rPr lang="en-US" sz="2600" dirty="0"/>
              <a:t>It can employ for suspicious bomb detection &amp; demolition, threat detection </a:t>
            </a:r>
          </a:p>
          <a:p>
            <a:pPr>
              <a:buFont typeface="Wingdings" panose="05000000000000000000" pitchFamily="2" charset="2"/>
              <a:buChar char="Ø"/>
            </a:pPr>
            <a:r>
              <a:rPr lang="en-US" sz="2600" dirty="0"/>
              <a:t>It can also be used for tactical communication, fast-deployed relay stations.</a:t>
            </a:r>
          </a:p>
        </p:txBody>
      </p:sp>
      <p:sp>
        <p:nvSpPr>
          <p:cNvPr id="4" name="Footer Placeholder 3">
            <a:extLst>
              <a:ext uri="{FF2B5EF4-FFF2-40B4-BE49-F238E27FC236}">
                <a16:creationId xmlns:a16="http://schemas.microsoft.com/office/drawing/2014/main" id="{651E42DB-F53D-4173-B691-9910C16B6701}"/>
              </a:ext>
            </a:extLst>
          </p:cNvPr>
          <p:cNvSpPr>
            <a:spLocks noGrp="1"/>
          </p:cNvSpPr>
          <p:nvPr>
            <p:ph type="ftr" sz="quarter" idx="11"/>
          </p:nvPr>
        </p:nvSpPr>
        <p:spPr>
          <a:xfrm>
            <a:off x="3334119" y="6382922"/>
            <a:ext cx="5276481" cy="365125"/>
          </a:xfrm>
        </p:spPr>
        <p:txBody>
          <a:bodyPr/>
          <a:lstStyle/>
          <a:p>
            <a:r>
              <a:rPr lang="en-US" dirty="0"/>
              <a:t>Batch No.24  SOLDIER HEALTH MONITORING AND TRACKING SYSTEM USING IoT  </a:t>
            </a:r>
            <a:endParaRPr lang="en-IN" dirty="0"/>
          </a:p>
        </p:txBody>
      </p:sp>
      <p:sp>
        <p:nvSpPr>
          <p:cNvPr id="5" name="Slide Number Placeholder 4">
            <a:extLst>
              <a:ext uri="{FF2B5EF4-FFF2-40B4-BE49-F238E27FC236}">
                <a16:creationId xmlns:a16="http://schemas.microsoft.com/office/drawing/2014/main" id="{86E74211-3235-4531-97ED-F6EF6332F2CA}"/>
              </a:ext>
            </a:extLst>
          </p:cNvPr>
          <p:cNvSpPr>
            <a:spLocks noGrp="1"/>
          </p:cNvSpPr>
          <p:nvPr>
            <p:ph type="sldNum" sz="quarter" idx="12"/>
          </p:nvPr>
        </p:nvSpPr>
        <p:spPr/>
        <p:txBody>
          <a:bodyPr/>
          <a:lstStyle/>
          <a:p>
            <a:fld id="{FA5394B3-07EB-44AB-A173-3A4813A783A9}" type="slidenum">
              <a:rPr lang="en-IN" smtClean="0"/>
              <a:t>5</a:t>
            </a:fld>
            <a:endParaRPr lang="en-IN"/>
          </a:p>
        </p:txBody>
      </p:sp>
    </p:spTree>
    <p:extLst>
      <p:ext uri="{BB962C8B-B14F-4D97-AF65-F5344CB8AC3E}">
        <p14:creationId xmlns:p14="http://schemas.microsoft.com/office/powerpoint/2010/main" val="139010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3112-064A-41C7-9FBF-FAD42E318412}"/>
              </a:ext>
            </a:extLst>
          </p:cNvPr>
          <p:cNvSpPr>
            <a:spLocks noGrp="1"/>
          </p:cNvSpPr>
          <p:nvPr>
            <p:ph type="title"/>
          </p:nvPr>
        </p:nvSpPr>
        <p:spPr>
          <a:xfrm>
            <a:off x="3587457" y="0"/>
            <a:ext cx="5017086" cy="1325563"/>
          </a:xfrm>
        </p:spPr>
        <p:txBody>
          <a:bodyPr>
            <a:normAutofit/>
          </a:bodyPr>
          <a:lstStyle/>
          <a:p>
            <a:pPr algn="ctr"/>
            <a:r>
              <a:rPr lang="en-IN" dirty="0">
                <a:latin typeface="Bahnschrift SemiBold" panose="020B0502040204020203" pitchFamily="34" charset="0"/>
              </a:rPr>
              <a:t>                             </a:t>
            </a:r>
            <a:r>
              <a:rPr lang="en-IN" u="sng" dirty="0">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rPr>
              <a:t>CHALLENGES</a:t>
            </a:r>
          </a:p>
        </p:txBody>
      </p:sp>
      <p:sp>
        <p:nvSpPr>
          <p:cNvPr id="3" name="Content Placeholder 2">
            <a:extLst>
              <a:ext uri="{FF2B5EF4-FFF2-40B4-BE49-F238E27FC236}">
                <a16:creationId xmlns:a16="http://schemas.microsoft.com/office/drawing/2014/main" id="{07E55154-445F-4512-9807-E453C79CF246}"/>
              </a:ext>
            </a:extLst>
          </p:cNvPr>
          <p:cNvSpPr>
            <a:spLocks noGrp="1"/>
          </p:cNvSpPr>
          <p:nvPr>
            <p:ph idx="1"/>
          </p:nvPr>
        </p:nvSpPr>
        <p:spPr>
          <a:xfrm>
            <a:off x="838200" y="959224"/>
            <a:ext cx="10515600" cy="5217739"/>
          </a:xfrm>
        </p:spPr>
        <p:txBody>
          <a:bodyPr>
            <a:normAutofit lnSpcReduction="10000"/>
          </a:bodyPr>
          <a:lstStyle/>
          <a:p>
            <a:pPr>
              <a:buFont typeface="Wingdings" panose="05000000000000000000" pitchFamily="2" charset="2"/>
              <a:buChar char="Ø"/>
            </a:pPr>
            <a:endParaRPr lang="en-US" dirty="0"/>
          </a:p>
          <a:p>
            <a:r>
              <a:rPr lang="en-US" sz="2400" dirty="0">
                <a:cs typeface="Times New Roman" pitchFamily="18" charset="0"/>
              </a:rPr>
              <a:t>The framework for making a robot for surveillance purpose is existing. </a:t>
            </a:r>
          </a:p>
          <a:p>
            <a:r>
              <a:rPr lang="en-US" sz="2400" dirty="0">
                <a:cs typeface="Times New Roman" pitchFamily="18" charset="0"/>
              </a:rPr>
              <a:t>It only has limited range surveillance.</a:t>
            </a:r>
          </a:p>
          <a:p>
            <a:r>
              <a:rPr lang="en-US" sz="2400" dirty="0">
                <a:cs typeface="Times New Roman" pitchFamily="18" charset="0"/>
              </a:rPr>
              <a:t>Database is not stored.</a:t>
            </a:r>
          </a:p>
          <a:p>
            <a:r>
              <a:rPr lang="en-US" sz="2400" dirty="0">
                <a:cs typeface="Times New Roman" pitchFamily="18" charset="0"/>
              </a:rPr>
              <a:t>Controlling the robot needs specialized computer.</a:t>
            </a:r>
          </a:p>
          <a:p>
            <a:pPr marL="0" indent="0">
              <a:buNone/>
            </a:pPr>
            <a:r>
              <a:rPr lang="en-US" sz="2400" b="1" dirty="0">
                <a:cs typeface="Times New Roman" pitchFamily="18" charset="0"/>
              </a:rPr>
              <a:t>   </a:t>
            </a:r>
            <a:r>
              <a:rPr lang="en-US" sz="2400" b="1" u="sng" dirty="0">
                <a:cs typeface="Times New Roman" pitchFamily="18" charset="0"/>
              </a:rPr>
              <a:t>To overcome:</a:t>
            </a:r>
          </a:p>
          <a:p>
            <a:r>
              <a:rPr lang="en-US" sz="2400" dirty="0">
                <a:cs typeface="Times New Roman" pitchFamily="18" charset="0"/>
              </a:rPr>
              <a:t>Wireless technology is one of the most integral technologies in the electronics field. This technology is used to serve our project as a supreme part of surveillance act. </a:t>
            </a:r>
          </a:p>
          <a:p>
            <a:r>
              <a:rPr lang="en-US" sz="2400" dirty="0">
                <a:cs typeface="Times New Roman" pitchFamily="18" charset="0"/>
              </a:rPr>
              <a:t>Automatic monitoring can also be done</a:t>
            </a:r>
          </a:p>
          <a:p>
            <a:r>
              <a:rPr lang="en-US" sz="2400" dirty="0">
                <a:cs typeface="Times New Roman" pitchFamily="18" charset="0"/>
              </a:rPr>
              <a:t>Can be accessed with laptops or mobile.</a:t>
            </a:r>
          </a:p>
          <a:p>
            <a:r>
              <a:rPr lang="en-US" sz="2400" dirty="0">
                <a:cs typeface="Times New Roman" pitchFamily="18" charset="0"/>
              </a:rPr>
              <a:t>It overcomes the problem of limited range surveillance by using the concept of IOT.</a:t>
            </a:r>
          </a:p>
          <a:p>
            <a:endParaRPr lang="en-US" sz="2400" dirty="0">
              <a:cs typeface="Times New Roman" pitchFamily="18" charset="0"/>
            </a:endParaRPr>
          </a:p>
        </p:txBody>
      </p:sp>
      <p:sp>
        <p:nvSpPr>
          <p:cNvPr id="4" name="Footer Placeholder 3">
            <a:extLst>
              <a:ext uri="{FF2B5EF4-FFF2-40B4-BE49-F238E27FC236}">
                <a16:creationId xmlns:a16="http://schemas.microsoft.com/office/drawing/2014/main" id="{FF94230C-668A-4301-9FCC-C0A10B9C8634}"/>
              </a:ext>
            </a:extLst>
          </p:cNvPr>
          <p:cNvSpPr>
            <a:spLocks noGrp="1"/>
          </p:cNvSpPr>
          <p:nvPr>
            <p:ph type="ftr" sz="quarter" idx="11"/>
          </p:nvPr>
        </p:nvSpPr>
        <p:spPr>
          <a:xfrm>
            <a:off x="3813027" y="6400738"/>
            <a:ext cx="5163021" cy="365125"/>
          </a:xfrm>
        </p:spPr>
        <p:txBody>
          <a:bodyPr/>
          <a:lstStyle/>
          <a:p>
            <a:r>
              <a:rPr lang="en-US" dirty="0"/>
              <a:t>Batch No.24  SOLDIER HEALTH MONITORING AND TRACKING SYSTEM USING IoT  </a:t>
            </a:r>
            <a:endParaRPr lang="en-IN" dirty="0"/>
          </a:p>
        </p:txBody>
      </p:sp>
      <p:sp>
        <p:nvSpPr>
          <p:cNvPr id="5" name="Slide Number Placeholder 4">
            <a:extLst>
              <a:ext uri="{FF2B5EF4-FFF2-40B4-BE49-F238E27FC236}">
                <a16:creationId xmlns:a16="http://schemas.microsoft.com/office/drawing/2014/main" id="{C7D6F663-9C6A-4F13-8419-7574C6CA5C5D}"/>
              </a:ext>
            </a:extLst>
          </p:cNvPr>
          <p:cNvSpPr>
            <a:spLocks noGrp="1"/>
          </p:cNvSpPr>
          <p:nvPr>
            <p:ph type="sldNum" sz="quarter" idx="12"/>
          </p:nvPr>
        </p:nvSpPr>
        <p:spPr/>
        <p:txBody>
          <a:bodyPr/>
          <a:lstStyle/>
          <a:p>
            <a:fld id="{FA5394B3-07EB-44AB-A173-3A4813A783A9}" type="slidenum">
              <a:rPr lang="en-IN" smtClean="0"/>
              <a:t>6</a:t>
            </a:fld>
            <a:endParaRPr lang="en-IN"/>
          </a:p>
        </p:txBody>
      </p:sp>
    </p:spTree>
    <p:extLst>
      <p:ext uri="{BB962C8B-B14F-4D97-AF65-F5344CB8AC3E}">
        <p14:creationId xmlns:p14="http://schemas.microsoft.com/office/powerpoint/2010/main" val="170150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6F4D93-8609-43DF-80EC-BCE8600F3FEA}"/>
              </a:ext>
            </a:extLst>
          </p:cNvPr>
          <p:cNvPicPr>
            <a:picLocks noChangeAspect="1"/>
          </p:cNvPicPr>
          <p:nvPr/>
        </p:nvPicPr>
        <p:blipFill rotWithShape="1">
          <a:blip r:embed="rId2">
            <a:extLst>
              <a:ext uri="{28A0092B-C50C-407E-A947-70E740481C1C}">
                <a14:useLocalDpi xmlns:a14="http://schemas.microsoft.com/office/drawing/2010/main" val="0"/>
              </a:ext>
            </a:extLst>
          </a:blip>
          <a:srcRect t="81346"/>
          <a:stretch/>
        </p:blipFill>
        <p:spPr>
          <a:xfrm>
            <a:off x="0" y="-37322"/>
            <a:ext cx="12192000" cy="1190203"/>
          </a:xfrm>
          <a:prstGeom prst="rect">
            <a:avLst/>
          </a:prstGeom>
        </p:spPr>
      </p:pic>
      <p:sp>
        <p:nvSpPr>
          <p:cNvPr id="8" name="TextBox 7">
            <a:extLst>
              <a:ext uri="{FF2B5EF4-FFF2-40B4-BE49-F238E27FC236}">
                <a16:creationId xmlns:a16="http://schemas.microsoft.com/office/drawing/2014/main" id="{F342E7CF-B49B-4CA2-9152-B139FDCB7A77}"/>
              </a:ext>
            </a:extLst>
          </p:cNvPr>
          <p:cNvSpPr txBox="1"/>
          <p:nvPr/>
        </p:nvSpPr>
        <p:spPr>
          <a:xfrm>
            <a:off x="1953187" y="205324"/>
            <a:ext cx="8285625" cy="769441"/>
          </a:xfrm>
          <a:prstGeom prst="rect">
            <a:avLst/>
          </a:prstGeom>
          <a:noFill/>
        </p:spPr>
        <p:txBody>
          <a:bodyPr wrap="square" rtlCol="0">
            <a:spAutoFit/>
          </a:bodyPr>
          <a:lstStyle/>
          <a:p>
            <a:r>
              <a:rPr lang="en-IN" sz="4400" b="1" dirty="0">
                <a:solidFill>
                  <a:schemeClr val="bg1"/>
                </a:solidFill>
                <a:latin typeface="Times New Roman" panose="02020603050405020304" pitchFamily="18" charset="0"/>
                <a:cs typeface="Times New Roman" panose="02020603050405020304" pitchFamily="18" charset="0"/>
              </a:rPr>
              <a:t>ARCHITECTURE DIAGRAM </a:t>
            </a:r>
          </a:p>
        </p:txBody>
      </p:sp>
      <p:sp>
        <p:nvSpPr>
          <p:cNvPr id="2" name="Footer Placeholder 1">
            <a:extLst>
              <a:ext uri="{FF2B5EF4-FFF2-40B4-BE49-F238E27FC236}">
                <a16:creationId xmlns:a16="http://schemas.microsoft.com/office/drawing/2014/main" id="{21CEFDE7-7FFB-46E5-863A-247247F1F1B0}"/>
              </a:ext>
            </a:extLst>
          </p:cNvPr>
          <p:cNvSpPr>
            <a:spLocks noGrp="1"/>
          </p:cNvSpPr>
          <p:nvPr>
            <p:ph type="ftr" sz="quarter" idx="11"/>
          </p:nvPr>
        </p:nvSpPr>
        <p:spPr>
          <a:xfrm>
            <a:off x="3840700" y="6403999"/>
            <a:ext cx="5156963" cy="365125"/>
          </a:xfrm>
        </p:spPr>
        <p:txBody>
          <a:bodyPr/>
          <a:lstStyle/>
          <a:p>
            <a:r>
              <a:rPr lang="en-US" dirty="0"/>
              <a:t>Batch No.24  SOLDIER HEALTH MONITORING AND TRACKING SYSTEM USING IoT  </a:t>
            </a:r>
            <a:endParaRPr lang="en-IN" dirty="0"/>
          </a:p>
        </p:txBody>
      </p:sp>
      <p:sp>
        <p:nvSpPr>
          <p:cNvPr id="3" name="Slide Number Placeholder 2">
            <a:extLst>
              <a:ext uri="{FF2B5EF4-FFF2-40B4-BE49-F238E27FC236}">
                <a16:creationId xmlns:a16="http://schemas.microsoft.com/office/drawing/2014/main" id="{914B4002-9CC6-4F3B-B9F2-A4B814979025}"/>
              </a:ext>
            </a:extLst>
          </p:cNvPr>
          <p:cNvSpPr>
            <a:spLocks noGrp="1"/>
          </p:cNvSpPr>
          <p:nvPr>
            <p:ph type="sldNum" sz="quarter" idx="12"/>
          </p:nvPr>
        </p:nvSpPr>
        <p:spPr/>
        <p:txBody>
          <a:bodyPr/>
          <a:lstStyle/>
          <a:p>
            <a:fld id="{FA5394B3-07EB-44AB-A173-3A4813A783A9}" type="slidenum">
              <a:rPr lang="en-IN" smtClean="0"/>
              <a:t>7</a:t>
            </a:fld>
            <a:endParaRPr lang="en-IN"/>
          </a:p>
        </p:txBody>
      </p:sp>
      <p:pic>
        <p:nvPicPr>
          <p:cNvPr id="4" name="Picture 3">
            <a:extLst>
              <a:ext uri="{FF2B5EF4-FFF2-40B4-BE49-F238E27FC236}">
                <a16:creationId xmlns:a16="http://schemas.microsoft.com/office/drawing/2014/main" id="{1B6068E3-7A83-784C-5945-2D3FBBCBF135}"/>
              </a:ext>
            </a:extLst>
          </p:cNvPr>
          <p:cNvPicPr>
            <a:picLocks noChangeAspect="1"/>
          </p:cNvPicPr>
          <p:nvPr/>
        </p:nvPicPr>
        <p:blipFill>
          <a:blip r:embed="rId3"/>
          <a:stretch>
            <a:fillRect/>
          </a:stretch>
        </p:blipFill>
        <p:spPr>
          <a:xfrm>
            <a:off x="1165532" y="1557259"/>
            <a:ext cx="10120237" cy="4846740"/>
          </a:xfrm>
          <a:prstGeom prst="rect">
            <a:avLst/>
          </a:prstGeom>
        </p:spPr>
      </p:pic>
      <p:sp>
        <p:nvSpPr>
          <p:cNvPr id="5" name="TextBox 4">
            <a:extLst>
              <a:ext uri="{FF2B5EF4-FFF2-40B4-BE49-F238E27FC236}">
                <a16:creationId xmlns:a16="http://schemas.microsoft.com/office/drawing/2014/main" id="{1672FF50-3285-10B4-2E43-D6FC2B43873B}"/>
              </a:ext>
            </a:extLst>
          </p:cNvPr>
          <p:cNvSpPr txBox="1"/>
          <p:nvPr/>
        </p:nvSpPr>
        <p:spPr>
          <a:xfrm>
            <a:off x="2799184" y="2640563"/>
            <a:ext cx="1240972" cy="369332"/>
          </a:xfrm>
          <a:prstGeom prst="rect">
            <a:avLst/>
          </a:prstGeom>
          <a:noFill/>
        </p:spPr>
        <p:txBody>
          <a:bodyPr wrap="square" rtlCol="0">
            <a:spAutoFit/>
          </a:bodyPr>
          <a:lstStyle/>
          <a:p>
            <a:r>
              <a:rPr lang="en-IN" dirty="0"/>
              <a:t>PIR Sensor</a:t>
            </a:r>
          </a:p>
        </p:txBody>
      </p:sp>
    </p:spTree>
    <p:extLst>
      <p:ext uri="{BB962C8B-B14F-4D97-AF65-F5344CB8AC3E}">
        <p14:creationId xmlns:p14="http://schemas.microsoft.com/office/powerpoint/2010/main" val="218557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3112-064A-41C7-9FBF-FAD42E318412}"/>
              </a:ext>
            </a:extLst>
          </p:cNvPr>
          <p:cNvSpPr>
            <a:spLocks noGrp="1"/>
          </p:cNvSpPr>
          <p:nvPr>
            <p:ph type="title"/>
          </p:nvPr>
        </p:nvSpPr>
        <p:spPr>
          <a:xfrm>
            <a:off x="2289110" y="39682"/>
            <a:ext cx="7613780" cy="1325563"/>
          </a:xfrm>
        </p:spPr>
        <p:txBody>
          <a:bodyPr>
            <a:normAutofit/>
          </a:bodyPr>
          <a:lstStyle/>
          <a:p>
            <a:pPr algn="ctr"/>
            <a:r>
              <a:rPr lang="en-IN" u="sng" dirty="0">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rPr>
              <a:t>TECHNICAL BACKGROUND</a:t>
            </a:r>
          </a:p>
        </p:txBody>
      </p:sp>
      <p:sp>
        <p:nvSpPr>
          <p:cNvPr id="3" name="Content Placeholder 2">
            <a:extLst>
              <a:ext uri="{FF2B5EF4-FFF2-40B4-BE49-F238E27FC236}">
                <a16:creationId xmlns:a16="http://schemas.microsoft.com/office/drawing/2014/main" id="{07E55154-445F-4512-9807-E453C79CF246}"/>
              </a:ext>
            </a:extLst>
          </p:cNvPr>
          <p:cNvSpPr>
            <a:spLocks noGrp="1"/>
          </p:cNvSpPr>
          <p:nvPr>
            <p:ph idx="1"/>
          </p:nvPr>
        </p:nvSpPr>
        <p:spPr>
          <a:xfrm>
            <a:off x="838200" y="1067589"/>
            <a:ext cx="10515600" cy="5217739"/>
          </a:xfrm>
        </p:spPr>
        <p:txBody>
          <a:bodyPr>
            <a:normAutofit fontScale="85000" lnSpcReduction="20000"/>
          </a:bodyPr>
          <a:lstStyle/>
          <a:p>
            <a:pPr>
              <a:buFont typeface="Wingdings" panose="05000000000000000000" pitchFamily="2" charset="2"/>
              <a:buChar char="Ø"/>
            </a:pPr>
            <a:endParaRPr lang="en-US" dirty="0"/>
          </a:p>
          <a:p>
            <a:pPr algn="just"/>
            <a:r>
              <a:rPr lang="en-US" sz="2800" dirty="0"/>
              <a:t>This reports an IoT based system for the health monitoring and tracking of the soldiers. Arduino board is used which is a low cost solution for the possessing purpose. </a:t>
            </a:r>
          </a:p>
          <a:p>
            <a:pPr algn="just"/>
            <a:r>
              <a:rPr lang="en-US" sz="2800" dirty="0"/>
              <a:t>Biomedical sensors provides heartbeat, body temperature, and environmental parameters of every soldier to control room. This technology can be helpful to provide the accurate location of missing soldier in critical condition and overcome the drawback of soldiers missing in action. </a:t>
            </a:r>
          </a:p>
          <a:p>
            <a:pPr algn="just"/>
            <a:r>
              <a:rPr lang="en-US" sz="2800" dirty="0"/>
              <a:t>The addressing system is also helpful to improve the communication between soldier to soldier in emergency situation and provide proper navigation to control room.</a:t>
            </a:r>
          </a:p>
          <a:p>
            <a:pPr algn="just"/>
            <a:r>
              <a:rPr lang="en-US" sz="2800" dirty="0"/>
              <a:t> Thus we can conclude that this system will act as a lifeguard to the army personnel of all over the globe. In future, a portable handheld sensor device with more sensing options may be developed to aid the soldiers</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r>
              <a:rPr lang="en-US" sz="2800" dirty="0"/>
              <a:t>This project utilize a PIR sensor for human detection, a metal detector to detect the presence of explosives and a wireless camera for monitoring the scenario continuously at the remote station.</a:t>
            </a:r>
          </a:p>
        </p:txBody>
      </p:sp>
      <p:sp>
        <p:nvSpPr>
          <p:cNvPr id="4" name="Footer Placeholder 3">
            <a:extLst>
              <a:ext uri="{FF2B5EF4-FFF2-40B4-BE49-F238E27FC236}">
                <a16:creationId xmlns:a16="http://schemas.microsoft.com/office/drawing/2014/main" id="{D221892E-082B-4C42-9FB2-3F1DA2C681CC}"/>
              </a:ext>
            </a:extLst>
          </p:cNvPr>
          <p:cNvSpPr>
            <a:spLocks noGrp="1"/>
          </p:cNvSpPr>
          <p:nvPr>
            <p:ph type="ftr" sz="quarter" idx="11"/>
          </p:nvPr>
        </p:nvSpPr>
        <p:spPr>
          <a:xfrm>
            <a:off x="3876212" y="6285328"/>
            <a:ext cx="5146490" cy="365125"/>
          </a:xfrm>
        </p:spPr>
        <p:txBody>
          <a:bodyPr/>
          <a:lstStyle/>
          <a:p>
            <a:r>
              <a:rPr lang="en-US" dirty="0"/>
              <a:t>Batch No.24  SOLDIER HEALTH MONITORING AND TRACKING SYSTEM USING IoT  </a:t>
            </a:r>
            <a:endParaRPr lang="en-IN" dirty="0"/>
          </a:p>
        </p:txBody>
      </p:sp>
      <p:sp>
        <p:nvSpPr>
          <p:cNvPr id="5" name="Slide Number Placeholder 4">
            <a:extLst>
              <a:ext uri="{FF2B5EF4-FFF2-40B4-BE49-F238E27FC236}">
                <a16:creationId xmlns:a16="http://schemas.microsoft.com/office/drawing/2014/main" id="{696227BC-B8B6-41A3-9415-87B3D388AB02}"/>
              </a:ext>
            </a:extLst>
          </p:cNvPr>
          <p:cNvSpPr>
            <a:spLocks noGrp="1"/>
          </p:cNvSpPr>
          <p:nvPr>
            <p:ph type="sldNum" sz="quarter" idx="12"/>
          </p:nvPr>
        </p:nvSpPr>
        <p:spPr/>
        <p:txBody>
          <a:bodyPr/>
          <a:lstStyle/>
          <a:p>
            <a:fld id="{FA5394B3-07EB-44AB-A173-3A4813A783A9}" type="slidenum">
              <a:rPr lang="en-IN" smtClean="0"/>
              <a:t>8</a:t>
            </a:fld>
            <a:endParaRPr lang="en-IN"/>
          </a:p>
        </p:txBody>
      </p:sp>
    </p:spTree>
    <p:extLst>
      <p:ext uri="{BB962C8B-B14F-4D97-AF65-F5344CB8AC3E}">
        <p14:creationId xmlns:p14="http://schemas.microsoft.com/office/powerpoint/2010/main" val="181656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63F9-2522-4A0A-906C-583CE95397B4}"/>
              </a:ext>
            </a:extLst>
          </p:cNvPr>
          <p:cNvSpPr>
            <a:spLocks noGrp="1"/>
          </p:cNvSpPr>
          <p:nvPr>
            <p:ph type="title"/>
          </p:nvPr>
        </p:nvSpPr>
        <p:spPr>
          <a:xfrm>
            <a:off x="838200" y="161706"/>
            <a:ext cx="10515600" cy="1325563"/>
          </a:xfrm>
        </p:spPr>
        <p:txBody>
          <a:bodyPr/>
          <a:lstStyle/>
          <a:p>
            <a:pPr algn="ctr"/>
            <a:r>
              <a:rPr lang="en-IN" u="sng" dirty="0">
                <a:solidFill>
                  <a:schemeClr val="tx1">
                    <a:lumMod val="75000"/>
                    <a:lumOff val="25000"/>
                  </a:schemeClr>
                </a:solidFill>
                <a:effectLst>
                  <a:outerShdw blurRad="38100" dist="38100" dir="2700000" algn="tl">
                    <a:srgbClr val="000000">
                      <a:alpha val="43137"/>
                    </a:srgbClr>
                  </a:outerShdw>
                </a:effectLst>
                <a:latin typeface="Bahnschrift SemiBold" panose="020B0502040204020203" pitchFamily="34" charset="0"/>
              </a:rPr>
              <a:t>MODULES</a:t>
            </a:r>
          </a:p>
        </p:txBody>
      </p:sp>
      <p:sp>
        <p:nvSpPr>
          <p:cNvPr id="7" name="Footer Placeholder 6">
            <a:extLst>
              <a:ext uri="{FF2B5EF4-FFF2-40B4-BE49-F238E27FC236}">
                <a16:creationId xmlns:a16="http://schemas.microsoft.com/office/drawing/2014/main" id="{577B28A5-AAD0-4521-9B56-E3B55E7CD4E0}"/>
              </a:ext>
            </a:extLst>
          </p:cNvPr>
          <p:cNvSpPr>
            <a:spLocks noGrp="1"/>
          </p:cNvSpPr>
          <p:nvPr>
            <p:ph type="ftr" sz="quarter" idx="11"/>
          </p:nvPr>
        </p:nvSpPr>
        <p:spPr>
          <a:xfrm>
            <a:off x="3893968" y="6386913"/>
            <a:ext cx="5128734" cy="365125"/>
          </a:xfrm>
        </p:spPr>
        <p:txBody>
          <a:bodyPr/>
          <a:lstStyle/>
          <a:p>
            <a:r>
              <a:rPr lang="en-US" dirty="0"/>
              <a:t>Batch No.24  SOLDIER HEALTH MONITORING AND TRACKING SYSTEM USING IoT  </a:t>
            </a:r>
            <a:endParaRPr lang="en-IN" dirty="0"/>
          </a:p>
        </p:txBody>
      </p:sp>
      <p:sp>
        <p:nvSpPr>
          <p:cNvPr id="8" name="Slide Number Placeholder 7">
            <a:extLst>
              <a:ext uri="{FF2B5EF4-FFF2-40B4-BE49-F238E27FC236}">
                <a16:creationId xmlns:a16="http://schemas.microsoft.com/office/drawing/2014/main" id="{82FFF8D0-EF48-45EE-97F9-119F5D03E85A}"/>
              </a:ext>
            </a:extLst>
          </p:cNvPr>
          <p:cNvSpPr>
            <a:spLocks noGrp="1"/>
          </p:cNvSpPr>
          <p:nvPr>
            <p:ph type="sldNum" sz="quarter" idx="12"/>
          </p:nvPr>
        </p:nvSpPr>
        <p:spPr/>
        <p:txBody>
          <a:bodyPr/>
          <a:lstStyle/>
          <a:p>
            <a:fld id="{FA5394B3-07EB-44AB-A173-3A4813A783A9}" type="slidenum">
              <a:rPr lang="en-IN" smtClean="0"/>
              <a:t>9</a:t>
            </a:fld>
            <a:endParaRPr lang="en-IN"/>
          </a:p>
        </p:txBody>
      </p:sp>
      <p:graphicFrame>
        <p:nvGraphicFramePr>
          <p:cNvPr id="10" name="Content Placeholder 9">
            <a:extLst>
              <a:ext uri="{FF2B5EF4-FFF2-40B4-BE49-F238E27FC236}">
                <a16:creationId xmlns:a16="http://schemas.microsoft.com/office/drawing/2014/main" id="{52E7876F-04B6-5FE6-059E-C67EA6DF76EF}"/>
              </a:ext>
            </a:extLst>
          </p:cNvPr>
          <p:cNvGraphicFramePr>
            <a:graphicFrameLocks noGrp="1"/>
          </p:cNvGraphicFramePr>
          <p:nvPr>
            <p:ph idx="1"/>
            <p:extLst>
              <p:ext uri="{D42A27DB-BD31-4B8C-83A1-F6EECF244321}">
                <p14:modId xmlns:p14="http://schemas.microsoft.com/office/powerpoint/2010/main" val="3823948285"/>
              </p:ext>
            </p:extLst>
          </p:nvPr>
        </p:nvGraphicFramePr>
        <p:xfrm>
          <a:off x="838200" y="1253331"/>
          <a:ext cx="1051715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owchart: Connector 2">
            <a:extLst>
              <a:ext uri="{FF2B5EF4-FFF2-40B4-BE49-F238E27FC236}">
                <a16:creationId xmlns:a16="http://schemas.microsoft.com/office/drawing/2014/main" id="{55C613FB-3DD1-7C21-662E-922249A06E84}"/>
              </a:ext>
            </a:extLst>
          </p:cNvPr>
          <p:cNvSpPr/>
          <p:nvPr/>
        </p:nvSpPr>
        <p:spPr>
          <a:xfrm>
            <a:off x="1135380" y="2277904"/>
            <a:ext cx="632460" cy="60198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D2F108D3-EB02-987A-5176-B81065E5E612}"/>
              </a:ext>
            </a:extLst>
          </p:cNvPr>
          <p:cNvSpPr/>
          <p:nvPr/>
        </p:nvSpPr>
        <p:spPr>
          <a:xfrm>
            <a:off x="3013710" y="2277904"/>
            <a:ext cx="632460" cy="60198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AB832088-5E9C-68EE-E304-F4146BA30321}"/>
              </a:ext>
            </a:extLst>
          </p:cNvPr>
          <p:cNvSpPr/>
          <p:nvPr/>
        </p:nvSpPr>
        <p:spPr>
          <a:xfrm>
            <a:off x="4838700" y="2277904"/>
            <a:ext cx="632460" cy="60198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3002BE16-A23F-BA2B-CAA4-CAA8BF302D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438" y="2346722"/>
            <a:ext cx="464344" cy="464344"/>
          </a:xfrm>
          <a:prstGeom prst="rect">
            <a:avLst/>
          </a:prstGeom>
        </p:spPr>
      </p:pic>
      <p:pic>
        <p:nvPicPr>
          <p:cNvPr id="11" name="Picture 10">
            <a:extLst>
              <a:ext uri="{FF2B5EF4-FFF2-40B4-BE49-F238E27FC236}">
                <a16:creationId xmlns:a16="http://schemas.microsoft.com/office/drawing/2014/main" id="{9AB15346-3272-9826-6C82-187E7F8F02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97768" y="2353866"/>
            <a:ext cx="464344" cy="464344"/>
          </a:xfrm>
          <a:prstGeom prst="rect">
            <a:avLst/>
          </a:prstGeom>
        </p:spPr>
      </p:pic>
      <p:pic>
        <p:nvPicPr>
          <p:cNvPr id="12" name="Picture 11">
            <a:extLst>
              <a:ext uri="{FF2B5EF4-FFF2-40B4-BE49-F238E27FC236}">
                <a16:creationId xmlns:a16="http://schemas.microsoft.com/office/drawing/2014/main" id="{9F62483F-BD8B-3F8C-7B2F-29057C6541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2758" y="2346722"/>
            <a:ext cx="464344" cy="464344"/>
          </a:xfrm>
          <a:prstGeom prst="rect">
            <a:avLst/>
          </a:prstGeom>
        </p:spPr>
      </p:pic>
      <p:sp>
        <p:nvSpPr>
          <p:cNvPr id="6" name="Flowchart: Connector 5">
            <a:extLst>
              <a:ext uri="{FF2B5EF4-FFF2-40B4-BE49-F238E27FC236}">
                <a16:creationId xmlns:a16="http://schemas.microsoft.com/office/drawing/2014/main" id="{E9FDC190-108D-3AA2-8981-BB9D70D76E7E}"/>
              </a:ext>
            </a:extLst>
          </p:cNvPr>
          <p:cNvSpPr/>
          <p:nvPr/>
        </p:nvSpPr>
        <p:spPr>
          <a:xfrm>
            <a:off x="6720842" y="2278133"/>
            <a:ext cx="632460" cy="60198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9F3D7320-7D7C-F259-D2EB-1EE578819F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04900" y="2353866"/>
            <a:ext cx="464344" cy="464344"/>
          </a:xfrm>
          <a:prstGeom prst="rect">
            <a:avLst/>
          </a:prstGeom>
        </p:spPr>
      </p:pic>
      <p:sp>
        <p:nvSpPr>
          <p:cNvPr id="14" name="Flowchart: Connector 13">
            <a:extLst>
              <a:ext uri="{FF2B5EF4-FFF2-40B4-BE49-F238E27FC236}">
                <a16:creationId xmlns:a16="http://schemas.microsoft.com/office/drawing/2014/main" id="{DB9D80FE-49F2-FEF9-0E92-F0BAF835B106}"/>
              </a:ext>
            </a:extLst>
          </p:cNvPr>
          <p:cNvSpPr/>
          <p:nvPr/>
        </p:nvSpPr>
        <p:spPr>
          <a:xfrm>
            <a:off x="8515114" y="2266528"/>
            <a:ext cx="632460" cy="60198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304D1E5A-9B5C-525F-F562-A18DEB9928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0600" y="2373535"/>
            <a:ext cx="464344" cy="464344"/>
          </a:xfrm>
          <a:prstGeom prst="rect">
            <a:avLst/>
          </a:prstGeom>
        </p:spPr>
      </p:pic>
      <p:sp>
        <p:nvSpPr>
          <p:cNvPr id="16" name="Flowchart: Connector 15">
            <a:extLst>
              <a:ext uri="{FF2B5EF4-FFF2-40B4-BE49-F238E27FC236}">
                <a16:creationId xmlns:a16="http://schemas.microsoft.com/office/drawing/2014/main" id="{064647C5-157B-62CD-F2DC-3E4A322DD099}"/>
              </a:ext>
            </a:extLst>
          </p:cNvPr>
          <p:cNvSpPr/>
          <p:nvPr/>
        </p:nvSpPr>
        <p:spPr>
          <a:xfrm>
            <a:off x="10340104" y="2266528"/>
            <a:ext cx="632460" cy="601980"/>
          </a:xfrm>
          <a:prstGeom prst="flowChartConnector">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0A32B2A6-2B70-9D80-8948-B361B111071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24162" y="2335346"/>
            <a:ext cx="464344" cy="464344"/>
          </a:xfrm>
          <a:prstGeom prst="rect">
            <a:avLst/>
          </a:prstGeom>
        </p:spPr>
      </p:pic>
    </p:spTree>
    <p:extLst>
      <p:ext uri="{BB962C8B-B14F-4D97-AF65-F5344CB8AC3E}">
        <p14:creationId xmlns:p14="http://schemas.microsoft.com/office/powerpoint/2010/main" val="117201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1981</TotalTime>
  <Words>1367</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Bahnschrift SemiBold</vt:lpstr>
      <vt:lpstr>Bahnschrift SemiBold SemiConden</vt:lpstr>
      <vt:lpstr>Calibri</vt:lpstr>
      <vt:lpstr>Calibri Light</vt:lpstr>
      <vt:lpstr>Eras Demi ITC</vt:lpstr>
      <vt:lpstr>Times New Roman</vt:lpstr>
      <vt:lpstr>Wingdings</vt:lpstr>
      <vt:lpstr>Office Theme</vt:lpstr>
      <vt:lpstr>PowerPoint Presentation</vt:lpstr>
      <vt:lpstr>PowerPoint Presentation</vt:lpstr>
      <vt:lpstr>INTRODUCTION</vt:lpstr>
      <vt:lpstr>OBJECTIVE</vt:lpstr>
      <vt:lpstr>OBJECTIVE</vt:lpstr>
      <vt:lpstr>                             CHALLENGES</vt:lpstr>
      <vt:lpstr>PowerPoint Presentation</vt:lpstr>
      <vt:lpstr>TECHNICAL BACKGROUND</vt:lpstr>
      <vt:lpstr>MODULES</vt:lpstr>
      <vt:lpstr>MODULE - 1</vt:lpstr>
      <vt:lpstr>MODULE - 2</vt:lpstr>
      <vt:lpstr>RESULT ANALYSIS &amp; MODULE - 3</vt:lpstr>
      <vt:lpstr>REFERENCE PAPERS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VALLIAMMAI ENGINEERING COLLEGE</dc:title>
  <dc:creator>balaji krishna;kalyan</dc:creator>
  <cp:lastModifiedBy>Kalyan kumar</cp:lastModifiedBy>
  <cp:revision>120</cp:revision>
  <dcterms:created xsi:type="dcterms:W3CDTF">2022-01-19T05:27:20Z</dcterms:created>
  <dcterms:modified xsi:type="dcterms:W3CDTF">2023-04-26T08:57:23Z</dcterms:modified>
</cp:coreProperties>
</file>