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lyan\Desktop\Newton%20School\Spreadsheet%20Project\Zomato_Restaurant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[Zomato_Restaurants_Data.xlsx]Subjective Answers!PivotTable3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 &amp; Cities vs Count of restaurants vs Average of Average cost of two (INR)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'Subjective Answers'!$C$25</c:f>
              <c:strCache>
                <c:ptCount val="1"/>
                <c:pt idx="0">
                  <c:v>Average of Average cost for two (INR)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'Subjective Answers'!$A$26:$A$52</c:f>
              <c:multiLvlStrCache>
                <c:ptCount val="20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  <c:pt idx="4">
                    <c:v>Bandung</c:v>
                  </c:pt>
                  <c:pt idx="5">
                    <c:v>Bogor</c:v>
                  </c:pt>
                  <c:pt idx="6">
                    <c:v>Jakarta</c:v>
                  </c:pt>
                  <c:pt idx="7">
                    <c:v>Tangerang</c:v>
                  </c:pt>
                  <c:pt idx="8">
                    <c:v>Makati City</c:v>
                  </c:pt>
                  <c:pt idx="9">
                    <c:v>Mandaluyong City</c:v>
                  </c:pt>
                  <c:pt idx="10">
                    <c:v>Pasay City</c:v>
                  </c:pt>
                  <c:pt idx="11">
                    <c:v>Pasig City</c:v>
                  </c:pt>
                  <c:pt idx="12">
                    <c:v>Quezon City</c:v>
                  </c:pt>
                  <c:pt idx="13">
                    <c:v>San Juan City</c:v>
                  </c:pt>
                  <c:pt idx="14">
                    <c:v>Santa Rosa</c:v>
                  </c:pt>
                  <c:pt idx="15">
                    <c:v>Tagaytay City</c:v>
                  </c:pt>
                  <c:pt idx="16">
                    <c:v>Taguig City</c:v>
                  </c:pt>
                  <c:pt idx="17">
                    <c:v>Doha</c:v>
                  </c:pt>
                  <c:pt idx="18">
                    <c:v>Singapore</c:v>
                  </c:pt>
                  <c:pt idx="19">
                    <c:v>Colombo</c:v>
                  </c:pt>
                </c:lvl>
                <c:lvl>
                  <c:pt idx="0">
                    <c:v>Canada</c:v>
                  </c:pt>
                  <c:pt idx="4">
                    <c:v>Indonesia</c:v>
                  </c:pt>
                  <c:pt idx="8">
                    <c:v>Philippines</c:v>
                  </c:pt>
                  <c:pt idx="17">
                    <c:v>Qatar</c:v>
                  </c:pt>
                  <c:pt idx="18">
                    <c:v>Singapore</c:v>
                  </c:pt>
                  <c:pt idx="19">
                    <c:v>Sri Lanka</c:v>
                  </c:pt>
                </c:lvl>
              </c:multiLvlStrCache>
            </c:multiLvlStrRef>
          </c:cat>
          <c:val>
            <c:numRef>
              <c:f>'Subjective Answers'!$C$26:$C$52</c:f>
              <c:numCache>
                <c:formatCode>0.00</c:formatCode>
                <c:ptCount val="20"/>
                <c:pt idx="0">
                  <c:v>1518</c:v>
                </c:pt>
                <c:pt idx="1">
                  <c:v>1518</c:v>
                </c:pt>
                <c:pt idx="2">
                  <c:v>4250.3999999999996</c:v>
                </c:pt>
                <c:pt idx="3">
                  <c:v>1518</c:v>
                </c:pt>
                <c:pt idx="4">
                  <c:v>765</c:v>
                </c:pt>
                <c:pt idx="5">
                  <c:v>816</c:v>
                </c:pt>
                <c:pt idx="6">
                  <c:v>1573.03125</c:v>
                </c:pt>
                <c:pt idx="7">
                  <c:v>1275</c:v>
                </c:pt>
                <c:pt idx="8">
                  <c:v>1748</c:v>
                </c:pt>
                <c:pt idx="9">
                  <c:v>3040</c:v>
                </c:pt>
                <c:pt idx="10">
                  <c:v>5066.666666666667</c:v>
                </c:pt>
                <c:pt idx="11">
                  <c:v>1418.6666666666667</c:v>
                </c:pt>
                <c:pt idx="12">
                  <c:v>1216</c:v>
                </c:pt>
                <c:pt idx="13">
                  <c:v>1292</c:v>
                </c:pt>
                <c:pt idx="14">
                  <c:v>1254</c:v>
                </c:pt>
                <c:pt idx="15">
                  <c:v>1824</c:v>
                </c:pt>
                <c:pt idx="16">
                  <c:v>2622</c:v>
                </c:pt>
                <c:pt idx="17">
                  <c:v>6553.6374999999998</c:v>
                </c:pt>
                <c:pt idx="18">
                  <c:v>10136.209999999999</c:v>
                </c:pt>
                <c:pt idx="19">
                  <c:v>665.00000000000011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0-470E-9BC4-BC3C51E0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7796351"/>
        <c:axId val="882724751"/>
      </c:barChart>
      <c:lineChart>
        <c:grouping val="standard"/>
        <c:varyColors val="0"/>
        <c:ser>
          <c:idx val="0"/>
          <c:order val="0"/>
          <c:tx>
            <c:strRef>
              <c:f>'Subjective Answers'!$B$25</c:f>
              <c:strCache>
                <c:ptCount val="1"/>
                <c:pt idx="0">
                  <c:v>Count of Restaurants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'Subjective Answers'!$A$26:$A$52</c:f>
              <c:multiLvlStrCache>
                <c:ptCount val="20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  <c:pt idx="4">
                    <c:v>Bandung</c:v>
                  </c:pt>
                  <c:pt idx="5">
                    <c:v>Bogor</c:v>
                  </c:pt>
                  <c:pt idx="6">
                    <c:v>Jakarta</c:v>
                  </c:pt>
                  <c:pt idx="7">
                    <c:v>Tangerang</c:v>
                  </c:pt>
                  <c:pt idx="8">
                    <c:v>Makati City</c:v>
                  </c:pt>
                  <c:pt idx="9">
                    <c:v>Mandaluyong City</c:v>
                  </c:pt>
                  <c:pt idx="10">
                    <c:v>Pasay City</c:v>
                  </c:pt>
                  <c:pt idx="11">
                    <c:v>Pasig City</c:v>
                  </c:pt>
                  <c:pt idx="12">
                    <c:v>Quezon City</c:v>
                  </c:pt>
                  <c:pt idx="13">
                    <c:v>San Juan City</c:v>
                  </c:pt>
                  <c:pt idx="14">
                    <c:v>Santa Rosa</c:v>
                  </c:pt>
                  <c:pt idx="15">
                    <c:v>Tagaytay City</c:v>
                  </c:pt>
                  <c:pt idx="16">
                    <c:v>Taguig City</c:v>
                  </c:pt>
                  <c:pt idx="17">
                    <c:v>Doha</c:v>
                  </c:pt>
                  <c:pt idx="18">
                    <c:v>Singapore</c:v>
                  </c:pt>
                  <c:pt idx="19">
                    <c:v>Colombo</c:v>
                  </c:pt>
                </c:lvl>
                <c:lvl>
                  <c:pt idx="0">
                    <c:v>Canada</c:v>
                  </c:pt>
                  <c:pt idx="4">
                    <c:v>Indonesia</c:v>
                  </c:pt>
                  <c:pt idx="8">
                    <c:v>Philippines</c:v>
                  </c:pt>
                  <c:pt idx="17">
                    <c:v>Qatar</c:v>
                  </c:pt>
                  <c:pt idx="18">
                    <c:v>Singapore</c:v>
                  </c:pt>
                  <c:pt idx="19">
                    <c:v>Sri Lanka</c:v>
                  </c:pt>
                </c:lvl>
              </c:multiLvlStrCache>
            </c:multiLvlStrRef>
          </c:cat>
          <c:val>
            <c:numRef>
              <c:f>'Subjective Answers'!$B$26:$B$52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16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4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0-470E-9BC4-BC3C51E0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796351"/>
        <c:axId val="882724751"/>
      </c:lineChart>
      <c:catAx>
        <c:axId val="68779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724751"/>
        <c:crosses val="autoZero"/>
        <c:auto val="1"/>
        <c:lblAlgn val="ctr"/>
        <c:lblOffset val="100"/>
        <c:noMultiLvlLbl val="0"/>
      </c:catAx>
      <c:valAx>
        <c:axId val="88272475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9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757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757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6084" y="1233043"/>
            <a:ext cx="271983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757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29-May-25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49601" y="3818890"/>
            <a:ext cx="19310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Kalyan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Bandaru </a:t>
            </a:r>
            <a:r>
              <a:rPr lang="en-US" sz="2000" spc="-25" dirty="0">
                <a:latin typeface="Calibri"/>
                <a:cs typeface="Calibri"/>
              </a:rPr>
              <a:t>27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05-</a:t>
            </a:r>
            <a:r>
              <a:rPr sz="2000" spc="-20" dirty="0">
                <a:latin typeface="Calibri"/>
                <a:cs typeface="Calibri"/>
              </a:rPr>
              <a:t>2025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725" y="1472882"/>
            <a:ext cx="5500243" cy="39122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0A9C26-F61B-7BA8-B3BD-B0424E589F9F}"/>
              </a:ext>
            </a:extLst>
          </p:cNvPr>
          <p:cNvSpPr/>
          <p:nvPr/>
        </p:nvSpPr>
        <p:spPr>
          <a:xfrm>
            <a:off x="32511" y="1657350"/>
            <a:ext cx="61652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Zomato Restaurant </a:t>
            </a:r>
          </a:p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Expansion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66800" y="5038090"/>
            <a:ext cx="9982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cities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focus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expansion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99085" marR="4114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Less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competition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 expenditure.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165B9E34-0C81-3F68-8251-D5DAB12F0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46560"/>
              </p:ext>
            </p:extLst>
          </p:nvPr>
        </p:nvGraphicFramePr>
        <p:xfrm>
          <a:off x="963878" y="1635716"/>
          <a:ext cx="10237521" cy="308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33BDE8FC-2DBB-B742-BF4D-7F7BC61F68B5}"/>
              </a:ext>
            </a:extLst>
          </p:cNvPr>
          <p:cNvSpPr/>
          <p:nvPr/>
        </p:nvSpPr>
        <p:spPr>
          <a:xfrm>
            <a:off x="2442596" y="155432"/>
            <a:ext cx="73068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Country &amp; Cities for opening </a:t>
            </a:r>
          </a:p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restaurants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7409" y="369722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4028" y="36972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1288" y="369722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0071" y="36972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7331" y="369722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6116" y="36972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3376" y="369722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7409" y="365760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028" y="36576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1288" y="365760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0071" y="36576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7331" y="365760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6116" y="36576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23376" y="365760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7409" y="361797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4028" y="36179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1288" y="361797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0071" y="36179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7331" y="361797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6116" y="36179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23376" y="361797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409" y="357682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4028" y="357682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71288" y="357682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0071" y="357682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7331" y="357682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6116" y="357682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23376" y="357682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7409" y="349757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4028" y="34975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71288" y="349757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0071" y="34975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7331" y="349757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6116" y="34975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23376" y="349757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7409" y="345795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4028" y="34579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1288" y="345795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0071" y="34579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7331" y="345795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86116" y="34579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23376" y="345795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7409" y="34183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4028" y="34183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1288" y="341833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0071" y="34183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47331" y="341833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86116" y="34183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23376" y="34183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07409" y="337870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4028" y="337870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71288" y="337870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0071" y="337870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47331" y="337870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86116" y="337870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23376" y="337870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7409" y="329793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34028" y="32979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71288" y="329793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0071" y="32979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47331" y="329793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86116" y="32979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23376" y="329793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07409" y="325831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4028" y="32583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1288" y="325831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10071" y="32583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47331" y="325831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86116" y="32583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23376" y="325831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07409" y="321868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34028" y="32186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71288" y="321868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10071" y="32186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7331" y="321868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86116" y="32186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3376" y="321868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07409" y="317906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34028" y="31790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1288" y="317906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10071" y="31790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47331" y="317906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6116" y="31790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3376" y="317906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07409" y="309829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34028" y="309829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1288" y="309829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10071" y="309829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7331" y="309829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86116" y="309829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3376" y="309829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07409" y="305866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34028" y="305866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1288" y="305866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10071" y="305866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7331" y="305866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86116" y="305866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3376" y="305866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07409" y="301904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34028" y="301904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71288" y="301904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10071" y="301904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47331" y="301904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86116" y="301904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23376" y="301904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07409" y="297942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4028" y="297942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71288" y="297942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10071" y="297942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47331" y="297942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6116" y="297942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23376" y="297942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07409" y="289864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34028" y="289864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71288" y="289864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10071" y="289864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47331" y="289864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86116" y="289864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23376" y="289864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07409" y="285902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34028" y="28590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71288" y="285902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10071" y="28590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47331" y="285902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86116" y="285902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23376" y="285902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07409" y="281940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34028" y="28194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71288" y="281940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10071" y="28194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47331" y="281940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86116" y="281940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723376" y="2819400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07409" y="277977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34028" y="27797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71288" y="277977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10071" y="27797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47331" y="277977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86116" y="277977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3376" y="277977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07409" y="270052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34028" y="270052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71288" y="270052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10071" y="270052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47331" y="270052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86116" y="270052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23376" y="270052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07409" y="265937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34028" y="26593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71288" y="265937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10071" y="26593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47331" y="265937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786116" y="265937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723376" y="265937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07409" y="261975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34028" y="26197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71288" y="261975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10071" y="26197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47331" y="261975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786116" y="261975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23376" y="261975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07409" y="25801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34028" y="25801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71288" y="258013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10071" y="25801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47331" y="258013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786116" y="2580132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723376" y="258013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07409" y="250088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34028" y="250088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71288" y="250088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10071" y="250088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47331" y="250088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86116" y="250088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723376" y="250088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07409" y="245973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34028" y="24597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71288" y="245973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10071" y="24597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47331" y="245973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86116" y="245973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23376" y="245973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407409" y="242011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34028" y="24201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71288" y="242011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10071" y="24201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847331" y="242011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86116" y="242011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723376" y="242011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407409" y="238048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34028" y="23804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71288" y="238048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10071" y="23804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47331" y="238048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786116" y="2380488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723376" y="238048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07409" y="2301239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71288" y="230123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910071" y="230123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47331" y="2301239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723376" y="230123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07409" y="2261616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71288" y="22616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910071" y="226161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847331" y="2261616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723376" y="226161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07409" y="2220467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971288" y="222046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10071" y="222046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47331" y="2220467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723376" y="222046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07409" y="2180844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71288" y="218084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10071" y="218084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847331" y="2180844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>
                <a:moveTo>
                  <a:pt x="0" y="0"/>
                </a:moveTo>
                <a:lnTo>
                  <a:pt x="2188718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07409" y="2101595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71288" y="210159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910071" y="2101595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0" y="0"/>
                </a:moveTo>
                <a:lnTo>
                  <a:pt x="3125978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407409" y="2061972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71288" y="206197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10071" y="2061972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0" y="0"/>
                </a:moveTo>
                <a:lnTo>
                  <a:pt x="3125978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07409" y="2022348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>
                <a:moveTo>
                  <a:pt x="0" y="0"/>
                </a:moveTo>
                <a:lnTo>
                  <a:pt x="2188717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910071" y="2022348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0" y="0"/>
                </a:moveTo>
                <a:lnTo>
                  <a:pt x="3125978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407409" y="1981200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>
                <a:moveTo>
                  <a:pt x="0" y="0"/>
                </a:moveTo>
                <a:lnTo>
                  <a:pt x="2188717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910071" y="1981200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0" y="0"/>
                </a:moveTo>
                <a:lnTo>
                  <a:pt x="3125978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407409" y="1781555"/>
            <a:ext cx="5628640" cy="120650"/>
          </a:xfrm>
          <a:custGeom>
            <a:avLst/>
            <a:gdLst/>
            <a:ahLst/>
            <a:cxnLst/>
            <a:rect l="l" t="t" r="r" b="b"/>
            <a:pathLst>
              <a:path w="5628640" h="120650">
                <a:moveTo>
                  <a:pt x="0" y="120396"/>
                </a:moveTo>
                <a:lnTo>
                  <a:pt x="5628640" y="120396"/>
                </a:lnTo>
              </a:path>
              <a:path w="5628640" h="120650">
                <a:moveTo>
                  <a:pt x="0" y="80772"/>
                </a:moveTo>
                <a:lnTo>
                  <a:pt x="5628640" y="80772"/>
                </a:lnTo>
              </a:path>
              <a:path w="5628640" h="120650">
                <a:moveTo>
                  <a:pt x="0" y="41148"/>
                </a:moveTo>
                <a:lnTo>
                  <a:pt x="5628640" y="41148"/>
                </a:lnTo>
              </a:path>
              <a:path w="5628640" h="120650">
                <a:moveTo>
                  <a:pt x="0" y="0"/>
                </a:moveTo>
                <a:lnTo>
                  <a:pt x="5628640" y="0"/>
                </a:lnTo>
              </a:path>
            </a:pathLst>
          </a:custGeom>
          <a:ln w="9525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407409" y="353720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034028" y="353720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71288" y="353720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10071" y="353720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47331" y="353720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786116" y="353720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723376" y="353720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407409" y="333755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34028" y="333755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971288" y="333755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10071" y="333755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847331" y="333755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786116" y="333755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723376" y="3337559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407409" y="313791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34028" y="313791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971288" y="31379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10071" y="313791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847331" y="31379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86116" y="313791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723376" y="313791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407409" y="293979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34028" y="29397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971288" y="293979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10071" y="29397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47331" y="293979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786116" y="29397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723376" y="2939795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407409" y="274015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34028" y="274015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71288" y="274015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910071" y="274015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847331" y="2740151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786116" y="274015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723376" y="2740151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407409" y="254050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34028" y="254050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971288" y="254050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910071" y="254050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47331" y="254050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786116" y="2540507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23376" y="2540507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07409" y="234086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034028" y="23408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971288" y="234086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910071" y="23408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847331" y="234086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8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786116" y="23408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723376" y="2340864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6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07409" y="2141220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4993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971288" y="214122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910071" y="2141220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847331" y="2141220"/>
            <a:ext cx="2188845" cy="0"/>
          </a:xfrm>
          <a:custGeom>
            <a:avLst/>
            <a:gdLst/>
            <a:ahLst/>
            <a:cxnLst/>
            <a:rect l="l" t="t" r="r" b="b"/>
            <a:pathLst>
              <a:path w="2188845">
                <a:moveTo>
                  <a:pt x="0" y="0"/>
                </a:moveTo>
                <a:lnTo>
                  <a:pt x="218871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07409" y="1941576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>
                <a:moveTo>
                  <a:pt x="0" y="0"/>
                </a:moveTo>
                <a:lnTo>
                  <a:pt x="56286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07409" y="1742313"/>
            <a:ext cx="5628640" cy="0"/>
          </a:xfrm>
          <a:custGeom>
            <a:avLst/>
            <a:gdLst/>
            <a:ahLst/>
            <a:cxnLst/>
            <a:rect l="l" t="t" r="r" b="b"/>
            <a:pathLst>
              <a:path w="5628640">
                <a:moveTo>
                  <a:pt x="0" y="0"/>
                </a:moveTo>
                <a:lnTo>
                  <a:pt x="56286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20084" y="2310383"/>
            <a:ext cx="314325" cy="1426845"/>
          </a:xfrm>
          <a:custGeom>
            <a:avLst/>
            <a:gdLst/>
            <a:ahLst/>
            <a:cxnLst/>
            <a:rect l="l" t="t" r="r" b="b"/>
            <a:pathLst>
              <a:path w="314325" h="1426845">
                <a:moveTo>
                  <a:pt x="313943" y="0"/>
                </a:moveTo>
                <a:lnTo>
                  <a:pt x="0" y="0"/>
                </a:lnTo>
                <a:lnTo>
                  <a:pt x="0" y="1426718"/>
                </a:lnTo>
                <a:lnTo>
                  <a:pt x="313943" y="1426718"/>
                </a:lnTo>
                <a:lnTo>
                  <a:pt x="313943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57344" y="2023872"/>
            <a:ext cx="314325" cy="1713230"/>
          </a:xfrm>
          <a:custGeom>
            <a:avLst/>
            <a:gdLst/>
            <a:ahLst/>
            <a:cxnLst/>
            <a:rect l="l" t="t" r="r" b="b"/>
            <a:pathLst>
              <a:path w="314325" h="1713229">
                <a:moveTo>
                  <a:pt x="313944" y="0"/>
                </a:moveTo>
                <a:lnTo>
                  <a:pt x="0" y="0"/>
                </a:lnTo>
                <a:lnTo>
                  <a:pt x="0" y="1713229"/>
                </a:lnTo>
                <a:lnTo>
                  <a:pt x="313944" y="1713229"/>
                </a:lnTo>
                <a:lnTo>
                  <a:pt x="313944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596128" y="1953767"/>
            <a:ext cx="314325" cy="1783714"/>
          </a:xfrm>
          <a:custGeom>
            <a:avLst/>
            <a:gdLst/>
            <a:ahLst/>
            <a:cxnLst/>
            <a:rect l="l" t="t" r="r" b="b"/>
            <a:pathLst>
              <a:path w="314325" h="1783714">
                <a:moveTo>
                  <a:pt x="313944" y="0"/>
                </a:moveTo>
                <a:lnTo>
                  <a:pt x="0" y="0"/>
                </a:lnTo>
                <a:lnTo>
                  <a:pt x="0" y="1783333"/>
                </a:lnTo>
                <a:lnTo>
                  <a:pt x="313944" y="1783333"/>
                </a:lnTo>
                <a:lnTo>
                  <a:pt x="313944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533388" y="2116835"/>
            <a:ext cx="314325" cy="1620520"/>
          </a:xfrm>
          <a:custGeom>
            <a:avLst/>
            <a:gdLst/>
            <a:ahLst/>
            <a:cxnLst/>
            <a:rect l="l" t="t" r="r" b="b"/>
            <a:pathLst>
              <a:path w="314325" h="1620520">
                <a:moveTo>
                  <a:pt x="313944" y="0"/>
                </a:moveTo>
                <a:lnTo>
                  <a:pt x="0" y="0"/>
                </a:lnTo>
                <a:lnTo>
                  <a:pt x="0" y="1620265"/>
                </a:lnTo>
                <a:lnTo>
                  <a:pt x="313944" y="1620265"/>
                </a:lnTo>
                <a:lnTo>
                  <a:pt x="313944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472171" y="2310383"/>
            <a:ext cx="314325" cy="1426845"/>
          </a:xfrm>
          <a:custGeom>
            <a:avLst/>
            <a:gdLst/>
            <a:ahLst/>
            <a:cxnLst/>
            <a:rect l="l" t="t" r="r" b="b"/>
            <a:pathLst>
              <a:path w="314325" h="1426845">
                <a:moveTo>
                  <a:pt x="313944" y="0"/>
                </a:moveTo>
                <a:lnTo>
                  <a:pt x="0" y="0"/>
                </a:lnTo>
                <a:lnTo>
                  <a:pt x="0" y="1426718"/>
                </a:lnTo>
                <a:lnTo>
                  <a:pt x="313944" y="1426718"/>
                </a:lnTo>
                <a:lnTo>
                  <a:pt x="313944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8" name="object 288"/>
          <p:cNvGrpSpPr/>
          <p:nvPr/>
        </p:nvGrpSpPr>
        <p:grpSpPr>
          <a:xfrm>
            <a:off x="3402647" y="2193035"/>
            <a:ext cx="5638165" cy="1549400"/>
            <a:chOff x="3402647" y="2193035"/>
            <a:chExt cx="5638165" cy="1549400"/>
          </a:xfrm>
        </p:grpSpPr>
        <p:sp>
          <p:nvSpPr>
            <p:cNvPr id="289" name="object 289"/>
            <p:cNvSpPr/>
            <p:nvPr/>
          </p:nvSpPr>
          <p:spPr>
            <a:xfrm>
              <a:off x="8409431" y="2193035"/>
              <a:ext cx="314325" cy="1544320"/>
            </a:xfrm>
            <a:custGeom>
              <a:avLst/>
              <a:gdLst/>
              <a:ahLst/>
              <a:cxnLst/>
              <a:rect l="l" t="t" r="r" b="b"/>
              <a:pathLst>
                <a:path w="314325" h="1544320">
                  <a:moveTo>
                    <a:pt x="313944" y="0"/>
                  </a:moveTo>
                  <a:lnTo>
                    <a:pt x="0" y="0"/>
                  </a:lnTo>
                  <a:lnTo>
                    <a:pt x="0" y="1544065"/>
                  </a:lnTo>
                  <a:lnTo>
                    <a:pt x="313944" y="1544065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407409" y="3737101"/>
              <a:ext cx="5628640" cy="0"/>
            </a:xfrm>
            <a:custGeom>
              <a:avLst/>
              <a:gdLst/>
              <a:ahLst/>
              <a:cxnLst/>
              <a:rect l="l" t="t" r="r" b="b"/>
              <a:pathLst>
                <a:path w="5628640">
                  <a:moveTo>
                    <a:pt x="0" y="0"/>
                  </a:moveTo>
                  <a:lnTo>
                    <a:pt x="56286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/>
          <p:nvPr/>
        </p:nvSpPr>
        <p:spPr>
          <a:xfrm>
            <a:off x="3761994" y="2088641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3.58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700142" y="1801114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4.30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638546" y="1731645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4.47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6576821" y="1895094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4.06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7515606" y="2088641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3.58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8453755" y="1970608"/>
            <a:ext cx="2197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3.87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3086480" y="1576197"/>
            <a:ext cx="219075" cy="22345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5.00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4.50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4.00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3.50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3.00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2.50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2.00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1.50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1.00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0.50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spc="-20" dirty="0">
                <a:solidFill>
                  <a:srgbClr val="575757"/>
                </a:solidFill>
                <a:latin typeface="Calibri"/>
                <a:cs typeface="Calibri"/>
              </a:rPr>
              <a:t>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3691509" y="3784472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Canada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4576698" y="3784472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Indonesia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5488051" y="3784472"/>
            <a:ext cx="515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Philippines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6546850" y="3784472"/>
            <a:ext cx="283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Qatar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7385050" y="3784472"/>
            <a:ext cx="475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Singapore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8348853" y="3784472"/>
            <a:ext cx="424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75757"/>
                </a:solidFill>
                <a:latin typeface="Calibri"/>
                <a:cs typeface="Calibri"/>
              </a:rPr>
              <a:t>Sri</a:t>
            </a:r>
            <a:r>
              <a:rPr sz="900" spc="-40" dirty="0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75757"/>
                </a:solidFill>
                <a:latin typeface="Calibri"/>
                <a:cs typeface="Calibri"/>
              </a:rPr>
              <a:t>Lanka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4" name="object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Country</a:t>
            </a:r>
            <a:r>
              <a:rPr spc="-95" dirty="0"/>
              <a:t> </a:t>
            </a:r>
            <a:r>
              <a:rPr dirty="0"/>
              <a:t>vs</a:t>
            </a:r>
            <a:r>
              <a:rPr spc="-45" dirty="0"/>
              <a:t> </a:t>
            </a:r>
            <a:r>
              <a:rPr spc="-25" dirty="0"/>
              <a:t>Average</a:t>
            </a:r>
            <a:r>
              <a:rPr spc="-60" dirty="0"/>
              <a:t> </a:t>
            </a:r>
            <a:r>
              <a:rPr spc="-10" dirty="0"/>
              <a:t>Rating</a:t>
            </a:r>
          </a:p>
        </p:txBody>
      </p:sp>
      <p:sp>
        <p:nvSpPr>
          <p:cNvPr id="305" name="object 305"/>
          <p:cNvSpPr/>
          <p:nvPr/>
        </p:nvSpPr>
        <p:spPr>
          <a:xfrm>
            <a:off x="3016250" y="1178305"/>
            <a:ext cx="6159500" cy="2853690"/>
          </a:xfrm>
          <a:custGeom>
            <a:avLst/>
            <a:gdLst/>
            <a:ahLst/>
            <a:cxnLst/>
            <a:rect l="l" t="t" r="r" b="b"/>
            <a:pathLst>
              <a:path w="6159500" h="2853690">
                <a:moveTo>
                  <a:pt x="0" y="127000"/>
                </a:moveTo>
                <a:lnTo>
                  <a:pt x="10032" y="77470"/>
                </a:lnTo>
                <a:lnTo>
                  <a:pt x="37211" y="37211"/>
                </a:lnTo>
                <a:lnTo>
                  <a:pt x="77597" y="9906"/>
                </a:lnTo>
                <a:lnTo>
                  <a:pt x="127000" y="0"/>
                </a:lnTo>
                <a:lnTo>
                  <a:pt x="6032500" y="0"/>
                </a:lnTo>
                <a:lnTo>
                  <a:pt x="6081903" y="9906"/>
                </a:lnTo>
                <a:lnTo>
                  <a:pt x="6122289" y="37211"/>
                </a:lnTo>
                <a:lnTo>
                  <a:pt x="6149467" y="77470"/>
                </a:lnTo>
                <a:lnTo>
                  <a:pt x="6159500" y="127000"/>
                </a:lnTo>
                <a:lnTo>
                  <a:pt x="6159500" y="2726436"/>
                </a:lnTo>
                <a:lnTo>
                  <a:pt x="6149467" y="2775839"/>
                </a:lnTo>
                <a:lnTo>
                  <a:pt x="6122289" y="2816098"/>
                </a:lnTo>
                <a:lnTo>
                  <a:pt x="6081903" y="2843403"/>
                </a:lnTo>
                <a:lnTo>
                  <a:pt x="6032500" y="2853309"/>
                </a:lnTo>
                <a:lnTo>
                  <a:pt x="127000" y="2853309"/>
                </a:lnTo>
                <a:lnTo>
                  <a:pt x="77597" y="2843403"/>
                </a:lnTo>
                <a:lnTo>
                  <a:pt x="37211" y="2816098"/>
                </a:lnTo>
                <a:lnTo>
                  <a:pt x="10032" y="2775839"/>
                </a:lnTo>
                <a:lnTo>
                  <a:pt x="0" y="2726436"/>
                </a:lnTo>
                <a:lnTo>
                  <a:pt x="0" y="127000"/>
                </a:lnTo>
                <a:close/>
              </a:path>
            </a:pathLst>
          </a:custGeom>
          <a:ln w="9525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6" name="object 306"/>
          <p:cNvGrpSpPr/>
          <p:nvPr/>
        </p:nvGrpSpPr>
        <p:grpSpPr>
          <a:xfrm>
            <a:off x="1661414" y="336422"/>
            <a:ext cx="8879840" cy="513715"/>
            <a:chOff x="1661414" y="336422"/>
            <a:chExt cx="8879840" cy="513715"/>
          </a:xfrm>
        </p:grpSpPr>
        <p:pic>
          <p:nvPicPr>
            <p:cNvPr id="307" name="object 3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352" y="348957"/>
              <a:ext cx="8867394" cy="500672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414" y="336422"/>
              <a:ext cx="8857234" cy="491109"/>
            </a:xfrm>
            <a:prstGeom prst="rect">
              <a:avLst/>
            </a:prstGeom>
          </p:spPr>
        </p:pic>
      </p:grpSp>
      <p:sp>
        <p:nvSpPr>
          <p:cNvPr id="309" name="object 309"/>
          <p:cNvSpPr txBox="1"/>
          <p:nvPr/>
        </p:nvSpPr>
        <p:spPr>
          <a:xfrm>
            <a:off x="1602739" y="4434966"/>
            <a:ext cx="854075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Philippines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4.47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followed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Indonesia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4.30.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Canada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Singapore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3.58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rating.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ratings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good </a:t>
            </a: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restaurant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expansion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6270" y="462533"/>
            <a:ext cx="5874385" cy="561340"/>
            <a:chOff x="3176270" y="462533"/>
            <a:chExt cx="5874385" cy="561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208" y="473925"/>
              <a:ext cx="5862066" cy="5494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270" y="462533"/>
              <a:ext cx="5845175" cy="53212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9044" y="4401057"/>
            <a:ext cx="854646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365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4.</a:t>
            </a:r>
            <a:endParaRPr lang="en-US" sz="2000" spc="-25" dirty="0">
              <a:latin typeface="Calibri"/>
              <a:cs typeface="Calibri"/>
            </a:endParaRPr>
          </a:p>
          <a:p>
            <a:pPr marL="12065" marR="33655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42%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whereas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7%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restaurants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4.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9298" y="2244725"/>
            <a:ext cx="3509010" cy="256540"/>
            <a:chOff x="1749298" y="2244725"/>
            <a:chExt cx="3509010" cy="256540"/>
          </a:xfrm>
        </p:grpSpPr>
        <p:sp>
          <p:nvSpPr>
            <p:cNvPr id="7" name="object 7"/>
            <p:cNvSpPr/>
            <p:nvPr/>
          </p:nvSpPr>
          <p:spPr>
            <a:xfrm>
              <a:off x="1749298" y="2244724"/>
              <a:ext cx="3509010" cy="253365"/>
            </a:xfrm>
            <a:custGeom>
              <a:avLst/>
              <a:gdLst/>
              <a:ahLst/>
              <a:cxnLst/>
              <a:rect l="l" t="t" r="r" b="b"/>
              <a:pathLst>
                <a:path w="3509010" h="253364">
                  <a:moveTo>
                    <a:pt x="3508502" y="0"/>
                  </a:moveTo>
                  <a:lnTo>
                    <a:pt x="1518793" y="0"/>
                  </a:lnTo>
                  <a:lnTo>
                    <a:pt x="0" y="0"/>
                  </a:lnTo>
                  <a:lnTo>
                    <a:pt x="0" y="253365"/>
                  </a:lnTo>
                  <a:lnTo>
                    <a:pt x="1518780" y="253365"/>
                  </a:lnTo>
                  <a:lnTo>
                    <a:pt x="3508502" y="253365"/>
                  </a:lnTo>
                  <a:lnTo>
                    <a:pt x="3508502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9298" y="2498090"/>
              <a:ext cx="3509010" cy="0"/>
            </a:xfrm>
            <a:custGeom>
              <a:avLst/>
              <a:gdLst/>
              <a:ahLst/>
              <a:cxnLst/>
              <a:rect l="l" t="t" r="r" b="b"/>
              <a:pathLst>
                <a:path w="3509010">
                  <a:moveTo>
                    <a:pt x="0" y="0"/>
                  </a:moveTo>
                  <a:lnTo>
                    <a:pt x="3508502" y="0"/>
                  </a:lnTo>
                </a:path>
              </a:pathLst>
            </a:custGeom>
            <a:ln w="6350">
              <a:solidFill>
                <a:srgbClr val="8E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49298" y="2545207"/>
          <a:ext cx="3509008" cy="1218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L="9525">
                        <a:lnSpc>
                          <a:spcPts val="1515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515"/>
                        </a:lnSpc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4443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525">
                        <a:lnSpc>
                          <a:spcPts val="1714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14"/>
                        </a:lnSpc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3113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525">
                        <a:lnSpc>
                          <a:spcPts val="1720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20"/>
                        </a:lnSpc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1408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ts val="1714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14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586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8EA9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952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89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9550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49298" y="2227910"/>
            <a:ext cx="3509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5"/>
              </a:spcBef>
              <a:tabLst>
                <a:tab pos="1528445" algn="l"/>
              </a:tabLst>
            </a:pPr>
            <a:r>
              <a:rPr sz="1600" b="1" dirty="0">
                <a:latin typeface="Calibri"/>
                <a:cs typeface="Calibri"/>
              </a:rPr>
              <a:t>Price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Range</a:t>
            </a:r>
            <a:r>
              <a:rPr sz="1600" b="1" dirty="0">
                <a:latin typeface="Calibri"/>
                <a:cs typeface="Calibri"/>
              </a:rPr>
              <a:t>	Count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Restaurants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08906" y="2124455"/>
            <a:ext cx="1709420" cy="1719580"/>
            <a:chOff x="7508906" y="2124455"/>
            <a:chExt cx="1709420" cy="1719580"/>
          </a:xfrm>
        </p:grpSpPr>
        <p:sp>
          <p:nvSpPr>
            <p:cNvPr id="12" name="object 12"/>
            <p:cNvSpPr/>
            <p:nvPr/>
          </p:nvSpPr>
          <p:spPr>
            <a:xfrm>
              <a:off x="8368157" y="2133980"/>
              <a:ext cx="850265" cy="1679575"/>
            </a:xfrm>
            <a:custGeom>
              <a:avLst/>
              <a:gdLst/>
              <a:ahLst/>
              <a:cxnLst/>
              <a:rect l="l" t="t" r="r" b="b"/>
              <a:pathLst>
                <a:path w="850265" h="1679575">
                  <a:moveTo>
                    <a:pt x="0" y="0"/>
                  </a:moveTo>
                  <a:lnTo>
                    <a:pt x="0" y="416433"/>
                  </a:lnTo>
                  <a:lnTo>
                    <a:pt x="50170" y="419324"/>
                  </a:lnTo>
                  <a:lnTo>
                    <a:pt x="98840" y="427803"/>
                  </a:lnTo>
                  <a:lnTo>
                    <a:pt x="145647" y="441578"/>
                  </a:lnTo>
                  <a:lnTo>
                    <a:pt x="190227" y="460360"/>
                  </a:lnTo>
                  <a:lnTo>
                    <a:pt x="232217" y="483857"/>
                  </a:lnTo>
                  <a:lnTo>
                    <a:pt x="271256" y="511778"/>
                  </a:lnTo>
                  <a:lnTo>
                    <a:pt x="306979" y="543831"/>
                  </a:lnTo>
                  <a:lnTo>
                    <a:pt x="339024" y="579726"/>
                  </a:lnTo>
                  <a:lnTo>
                    <a:pt x="367028" y="619172"/>
                  </a:lnTo>
                  <a:lnTo>
                    <a:pt x="390627" y="661878"/>
                  </a:lnTo>
                  <a:lnTo>
                    <a:pt x="409460" y="707552"/>
                  </a:lnTo>
                  <a:lnTo>
                    <a:pt x="423164" y="755904"/>
                  </a:lnTo>
                  <a:lnTo>
                    <a:pt x="430903" y="802558"/>
                  </a:lnTo>
                  <a:lnTo>
                    <a:pt x="433530" y="848840"/>
                  </a:lnTo>
                  <a:lnTo>
                    <a:pt x="431246" y="894433"/>
                  </a:lnTo>
                  <a:lnTo>
                    <a:pt x="424250" y="939023"/>
                  </a:lnTo>
                  <a:lnTo>
                    <a:pt x="412745" y="982293"/>
                  </a:lnTo>
                  <a:lnTo>
                    <a:pt x="396930" y="1023928"/>
                  </a:lnTo>
                  <a:lnTo>
                    <a:pt x="377008" y="1063614"/>
                  </a:lnTo>
                  <a:lnTo>
                    <a:pt x="353178" y="1101034"/>
                  </a:lnTo>
                  <a:lnTo>
                    <a:pt x="325643" y="1135873"/>
                  </a:lnTo>
                  <a:lnTo>
                    <a:pt x="294602" y="1167816"/>
                  </a:lnTo>
                  <a:lnTo>
                    <a:pt x="260257" y="1196548"/>
                  </a:lnTo>
                  <a:lnTo>
                    <a:pt x="222808" y="1221752"/>
                  </a:lnTo>
                  <a:lnTo>
                    <a:pt x="182457" y="1243113"/>
                  </a:lnTo>
                  <a:lnTo>
                    <a:pt x="139405" y="1260317"/>
                  </a:lnTo>
                  <a:lnTo>
                    <a:pt x="93852" y="1273048"/>
                  </a:lnTo>
                  <a:lnTo>
                    <a:pt x="184150" y="1679575"/>
                  </a:lnTo>
                  <a:lnTo>
                    <a:pt x="232163" y="1667448"/>
                  </a:lnTo>
                  <a:lnTo>
                    <a:pt x="278939" y="1652716"/>
                  </a:lnTo>
                  <a:lnTo>
                    <a:pt x="324405" y="1635470"/>
                  </a:lnTo>
                  <a:lnTo>
                    <a:pt x="368489" y="1615796"/>
                  </a:lnTo>
                  <a:lnTo>
                    <a:pt x="411120" y="1593786"/>
                  </a:lnTo>
                  <a:lnTo>
                    <a:pt x="452227" y="1569527"/>
                  </a:lnTo>
                  <a:lnTo>
                    <a:pt x="491737" y="1543109"/>
                  </a:lnTo>
                  <a:lnTo>
                    <a:pt x="529580" y="1514620"/>
                  </a:lnTo>
                  <a:lnTo>
                    <a:pt x="565684" y="1484151"/>
                  </a:lnTo>
                  <a:lnTo>
                    <a:pt x="599977" y="1451788"/>
                  </a:lnTo>
                  <a:lnTo>
                    <a:pt x="632387" y="1417623"/>
                  </a:lnTo>
                  <a:lnTo>
                    <a:pt x="662844" y="1381744"/>
                  </a:lnTo>
                  <a:lnTo>
                    <a:pt x="691276" y="1344239"/>
                  </a:lnTo>
                  <a:lnTo>
                    <a:pt x="717610" y="1305198"/>
                  </a:lnTo>
                  <a:lnTo>
                    <a:pt x="741776" y="1264710"/>
                  </a:lnTo>
                  <a:lnTo>
                    <a:pt x="763702" y="1222864"/>
                  </a:lnTo>
                  <a:lnTo>
                    <a:pt x="783317" y="1179748"/>
                  </a:lnTo>
                  <a:lnTo>
                    <a:pt x="800548" y="1135453"/>
                  </a:lnTo>
                  <a:lnTo>
                    <a:pt x="815325" y="1090066"/>
                  </a:lnTo>
                  <a:lnTo>
                    <a:pt x="827575" y="1043678"/>
                  </a:lnTo>
                  <a:lnTo>
                    <a:pt x="837228" y="996376"/>
                  </a:lnTo>
                  <a:lnTo>
                    <a:pt x="844211" y="948251"/>
                  </a:lnTo>
                  <a:lnTo>
                    <a:pt x="848453" y="899390"/>
                  </a:lnTo>
                  <a:lnTo>
                    <a:pt x="849884" y="849884"/>
                  </a:lnTo>
                  <a:lnTo>
                    <a:pt x="848538" y="801655"/>
                  </a:lnTo>
                  <a:lnTo>
                    <a:pt x="844550" y="754132"/>
                  </a:lnTo>
                  <a:lnTo>
                    <a:pt x="837991" y="707387"/>
                  </a:lnTo>
                  <a:lnTo>
                    <a:pt x="828932" y="661491"/>
                  </a:lnTo>
                  <a:lnTo>
                    <a:pt x="817446" y="616517"/>
                  </a:lnTo>
                  <a:lnTo>
                    <a:pt x="803604" y="572536"/>
                  </a:lnTo>
                  <a:lnTo>
                    <a:pt x="787477" y="529619"/>
                  </a:lnTo>
                  <a:lnTo>
                    <a:pt x="769139" y="487838"/>
                  </a:lnTo>
                  <a:lnTo>
                    <a:pt x="748659" y="447266"/>
                  </a:lnTo>
                  <a:lnTo>
                    <a:pt x="726111" y="407974"/>
                  </a:lnTo>
                  <a:lnTo>
                    <a:pt x="701565" y="370033"/>
                  </a:lnTo>
                  <a:lnTo>
                    <a:pt x="675094" y="333515"/>
                  </a:lnTo>
                  <a:lnTo>
                    <a:pt x="646770" y="298493"/>
                  </a:lnTo>
                  <a:lnTo>
                    <a:pt x="616663" y="265037"/>
                  </a:lnTo>
                  <a:lnTo>
                    <a:pt x="584846" y="233220"/>
                  </a:lnTo>
                  <a:lnTo>
                    <a:pt x="551390" y="203113"/>
                  </a:lnTo>
                  <a:lnTo>
                    <a:pt x="516368" y="174789"/>
                  </a:lnTo>
                  <a:lnTo>
                    <a:pt x="479850" y="148318"/>
                  </a:lnTo>
                  <a:lnTo>
                    <a:pt x="441909" y="123772"/>
                  </a:lnTo>
                  <a:lnTo>
                    <a:pt x="402617" y="101224"/>
                  </a:lnTo>
                  <a:lnTo>
                    <a:pt x="362045" y="80744"/>
                  </a:lnTo>
                  <a:lnTo>
                    <a:pt x="320264" y="62406"/>
                  </a:lnTo>
                  <a:lnTo>
                    <a:pt x="277347" y="46279"/>
                  </a:lnTo>
                  <a:lnTo>
                    <a:pt x="233366" y="32437"/>
                  </a:lnTo>
                  <a:lnTo>
                    <a:pt x="188392" y="20951"/>
                  </a:lnTo>
                  <a:lnTo>
                    <a:pt x="142496" y="11892"/>
                  </a:lnTo>
                  <a:lnTo>
                    <a:pt x="95751" y="5333"/>
                  </a:lnTo>
                  <a:lnTo>
                    <a:pt x="48228" y="1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8431" y="2766186"/>
              <a:ext cx="1034415" cy="1068070"/>
            </a:xfrm>
            <a:custGeom>
              <a:avLst/>
              <a:gdLst/>
              <a:ahLst/>
              <a:cxnLst/>
              <a:rect l="l" t="t" r="r" b="b"/>
              <a:pathLst>
                <a:path w="1034415" h="1068070">
                  <a:moveTo>
                    <a:pt x="28162" y="0"/>
                  </a:moveTo>
                  <a:lnTo>
                    <a:pt x="16613" y="49561"/>
                  </a:lnTo>
                  <a:lnTo>
                    <a:pt x="8068" y="99575"/>
                  </a:lnTo>
                  <a:lnTo>
                    <a:pt x="2529" y="149911"/>
                  </a:lnTo>
                  <a:lnTo>
                    <a:pt x="0" y="200437"/>
                  </a:lnTo>
                  <a:lnTo>
                    <a:pt x="482" y="251023"/>
                  </a:lnTo>
                  <a:lnTo>
                    <a:pt x="3980" y="301537"/>
                  </a:lnTo>
                  <a:lnTo>
                    <a:pt x="10496" y="351849"/>
                  </a:lnTo>
                  <a:lnTo>
                    <a:pt x="20034" y="401827"/>
                  </a:lnTo>
                  <a:lnTo>
                    <a:pt x="31787" y="448617"/>
                  </a:lnTo>
                  <a:lnTo>
                    <a:pt x="45969" y="494144"/>
                  </a:lnTo>
                  <a:lnTo>
                    <a:pt x="62494" y="538356"/>
                  </a:lnTo>
                  <a:lnTo>
                    <a:pt x="81276" y="581198"/>
                  </a:lnTo>
                  <a:lnTo>
                    <a:pt x="102230" y="622614"/>
                  </a:lnTo>
                  <a:lnTo>
                    <a:pt x="125270" y="662551"/>
                  </a:lnTo>
                  <a:lnTo>
                    <a:pt x="150310" y="700954"/>
                  </a:lnTo>
                  <a:lnTo>
                    <a:pt x="177265" y="737768"/>
                  </a:lnTo>
                  <a:lnTo>
                    <a:pt x="206048" y="772940"/>
                  </a:lnTo>
                  <a:lnTo>
                    <a:pt x="236575" y="806413"/>
                  </a:lnTo>
                  <a:lnTo>
                    <a:pt x="268760" y="838135"/>
                  </a:lnTo>
                  <a:lnTo>
                    <a:pt x="302517" y="868050"/>
                  </a:lnTo>
                  <a:lnTo>
                    <a:pt x="337759" y="896104"/>
                  </a:lnTo>
                  <a:lnTo>
                    <a:pt x="374403" y="922243"/>
                  </a:lnTo>
                  <a:lnTo>
                    <a:pt x="412362" y="946411"/>
                  </a:lnTo>
                  <a:lnTo>
                    <a:pt x="451549" y="968555"/>
                  </a:lnTo>
                  <a:lnTo>
                    <a:pt x="491881" y="988619"/>
                  </a:lnTo>
                  <a:lnTo>
                    <a:pt x="533270" y="1006550"/>
                  </a:lnTo>
                  <a:lnTo>
                    <a:pt x="575632" y="1022292"/>
                  </a:lnTo>
                  <a:lnTo>
                    <a:pt x="618880" y="1035792"/>
                  </a:lnTo>
                  <a:lnTo>
                    <a:pt x="662929" y="1046994"/>
                  </a:lnTo>
                  <a:lnTo>
                    <a:pt x="707693" y="1055845"/>
                  </a:lnTo>
                  <a:lnTo>
                    <a:pt x="753087" y="1062289"/>
                  </a:lnTo>
                  <a:lnTo>
                    <a:pt x="799025" y="1066272"/>
                  </a:lnTo>
                  <a:lnTo>
                    <a:pt x="845421" y="1067740"/>
                  </a:lnTo>
                  <a:lnTo>
                    <a:pt x="892190" y="1066638"/>
                  </a:lnTo>
                  <a:lnTo>
                    <a:pt x="939245" y="1062912"/>
                  </a:lnTo>
                  <a:lnTo>
                    <a:pt x="986502" y="1056507"/>
                  </a:lnTo>
                  <a:lnTo>
                    <a:pt x="1033875" y="1047369"/>
                  </a:lnTo>
                  <a:lnTo>
                    <a:pt x="943578" y="640841"/>
                  </a:lnTo>
                  <a:lnTo>
                    <a:pt x="892478" y="649009"/>
                  </a:lnTo>
                  <a:lnTo>
                    <a:pt x="840914" y="651033"/>
                  </a:lnTo>
                  <a:lnTo>
                    <a:pt x="789469" y="646914"/>
                  </a:lnTo>
                  <a:lnTo>
                    <a:pt x="738727" y="636651"/>
                  </a:lnTo>
                  <a:lnTo>
                    <a:pt x="693726" y="622091"/>
                  </a:lnTo>
                  <a:lnTo>
                    <a:pt x="651405" y="603164"/>
                  </a:lnTo>
                  <a:lnTo>
                    <a:pt x="611952" y="580192"/>
                  </a:lnTo>
                  <a:lnTo>
                    <a:pt x="575556" y="553500"/>
                  </a:lnTo>
                  <a:lnTo>
                    <a:pt x="542404" y="523409"/>
                  </a:lnTo>
                  <a:lnTo>
                    <a:pt x="512683" y="490243"/>
                  </a:lnTo>
                  <a:lnTo>
                    <a:pt x="486582" y="454325"/>
                  </a:lnTo>
                  <a:lnTo>
                    <a:pt x="464289" y="415978"/>
                  </a:lnTo>
                  <a:lnTo>
                    <a:pt x="445991" y="375525"/>
                  </a:lnTo>
                  <a:lnTo>
                    <a:pt x="431876" y="333290"/>
                  </a:lnTo>
                  <a:lnTo>
                    <a:pt x="422132" y="289595"/>
                  </a:lnTo>
                  <a:lnTo>
                    <a:pt x="416947" y="244763"/>
                  </a:lnTo>
                  <a:lnTo>
                    <a:pt x="416509" y="199118"/>
                  </a:lnTo>
                  <a:lnTo>
                    <a:pt x="421006" y="152982"/>
                  </a:lnTo>
                  <a:lnTo>
                    <a:pt x="430625" y="106679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8431" y="2766186"/>
              <a:ext cx="1034415" cy="1068070"/>
            </a:xfrm>
            <a:custGeom>
              <a:avLst/>
              <a:gdLst/>
              <a:ahLst/>
              <a:cxnLst/>
              <a:rect l="l" t="t" r="r" b="b"/>
              <a:pathLst>
                <a:path w="1034415" h="1068070">
                  <a:moveTo>
                    <a:pt x="1033875" y="1047369"/>
                  </a:moveTo>
                  <a:lnTo>
                    <a:pt x="986502" y="1056507"/>
                  </a:lnTo>
                  <a:lnTo>
                    <a:pt x="939245" y="1062912"/>
                  </a:lnTo>
                  <a:lnTo>
                    <a:pt x="892190" y="1066638"/>
                  </a:lnTo>
                  <a:lnTo>
                    <a:pt x="845421" y="1067740"/>
                  </a:lnTo>
                  <a:lnTo>
                    <a:pt x="799025" y="1066272"/>
                  </a:lnTo>
                  <a:lnTo>
                    <a:pt x="753087" y="1062289"/>
                  </a:lnTo>
                  <a:lnTo>
                    <a:pt x="707693" y="1055845"/>
                  </a:lnTo>
                  <a:lnTo>
                    <a:pt x="662929" y="1046994"/>
                  </a:lnTo>
                  <a:lnTo>
                    <a:pt x="618880" y="1035792"/>
                  </a:lnTo>
                  <a:lnTo>
                    <a:pt x="575632" y="1022292"/>
                  </a:lnTo>
                  <a:lnTo>
                    <a:pt x="533270" y="1006550"/>
                  </a:lnTo>
                  <a:lnTo>
                    <a:pt x="491881" y="988619"/>
                  </a:lnTo>
                  <a:lnTo>
                    <a:pt x="451549" y="968555"/>
                  </a:lnTo>
                  <a:lnTo>
                    <a:pt x="412362" y="946411"/>
                  </a:lnTo>
                  <a:lnTo>
                    <a:pt x="374403" y="922243"/>
                  </a:lnTo>
                  <a:lnTo>
                    <a:pt x="337759" y="896104"/>
                  </a:lnTo>
                  <a:lnTo>
                    <a:pt x="302517" y="868050"/>
                  </a:lnTo>
                  <a:lnTo>
                    <a:pt x="268760" y="838135"/>
                  </a:lnTo>
                  <a:lnTo>
                    <a:pt x="236575" y="806413"/>
                  </a:lnTo>
                  <a:lnTo>
                    <a:pt x="206048" y="772940"/>
                  </a:lnTo>
                  <a:lnTo>
                    <a:pt x="177265" y="737768"/>
                  </a:lnTo>
                  <a:lnTo>
                    <a:pt x="150310" y="700954"/>
                  </a:lnTo>
                  <a:lnTo>
                    <a:pt x="125270" y="662551"/>
                  </a:lnTo>
                  <a:lnTo>
                    <a:pt x="102230" y="622614"/>
                  </a:lnTo>
                  <a:lnTo>
                    <a:pt x="81276" y="581198"/>
                  </a:lnTo>
                  <a:lnTo>
                    <a:pt x="62494" y="538356"/>
                  </a:lnTo>
                  <a:lnTo>
                    <a:pt x="45969" y="494144"/>
                  </a:lnTo>
                  <a:lnTo>
                    <a:pt x="31787" y="448617"/>
                  </a:lnTo>
                  <a:lnTo>
                    <a:pt x="20034" y="401827"/>
                  </a:lnTo>
                  <a:lnTo>
                    <a:pt x="10496" y="351849"/>
                  </a:lnTo>
                  <a:lnTo>
                    <a:pt x="3980" y="301537"/>
                  </a:lnTo>
                  <a:lnTo>
                    <a:pt x="482" y="251023"/>
                  </a:lnTo>
                  <a:lnTo>
                    <a:pt x="0" y="200437"/>
                  </a:lnTo>
                  <a:lnTo>
                    <a:pt x="2529" y="149911"/>
                  </a:lnTo>
                  <a:lnTo>
                    <a:pt x="8068" y="99575"/>
                  </a:lnTo>
                  <a:lnTo>
                    <a:pt x="16613" y="49561"/>
                  </a:lnTo>
                  <a:lnTo>
                    <a:pt x="28162" y="0"/>
                  </a:lnTo>
                  <a:lnTo>
                    <a:pt x="430625" y="106679"/>
                  </a:lnTo>
                  <a:lnTo>
                    <a:pt x="421006" y="152982"/>
                  </a:lnTo>
                  <a:lnTo>
                    <a:pt x="416509" y="199118"/>
                  </a:lnTo>
                  <a:lnTo>
                    <a:pt x="416947" y="244763"/>
                  </a:lnTo>
                  <a:lnTo>
                    <a:pt x="422132" y="289595"/>
                  </a:lnTo>
                  <a:lnTo>
                    <a:pt x="431876" y="333290"/>
                  </a:lnTo>
                  <a:lnTo>
                    <a:pt x="445991" y="375525"/>
                  </a:lnTo>
                  <a:lnTo>
                    <a:pt x="464289" y="415978"/>
                  </a:lnTo>
                  <a:lnTo>
                    <a:pt x="486582" y="454325"/>
                  </a:lnTo>
                  <a:lnTo>
                    <a:pt x="512683" y="490243"/>
                  </a:lnTo>
                  <a:lnTo>
                    <a:pt x="542404" y="523409"/>
                  </a:lnTo>
                  <a:lnTo>
                    <a:pt x="575556" y="553500"/>
                  </a:lnTo>
                  <a:lnTo>
                    <a:pt x="611952" y="580192"/>
                  </a:lnTo>
                  <a:lnTo>
                    <a:pt x="651405" y="603164"/>
                  </a:lnTo>
                  <a:lnTo>
                    <a:pt x="693726" y="622091"/>
                  </a:lnTo>
                  <a:lnTo>
                    <a:pt x="738727" y="636651"/>
                  </a:lnTo>
                  <a:lnTo>
                    <a:pt x="789469" y="646914"/>
                  </a:lnTo>
                  <a:lnTo>
                    <a:pt x="840914" y="651033"/>
                  </a:lnTo>
                  <a:lnTo>
                    <a:pt x="892478" y="649009"/>
                  </a:lnTo>
                  <a:lnTo>
                    <a:pt x="943578" y="640841"/>
                  </a:lnTo>
                  <a:lnTo>
                    <a:pt x="1033875" y="104736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6594" y="2196337"/>
              <a:ext cx="658495" cy="676910"/>
            </a:xfrm>
            <a:custGeom>
              <a:avLst/>
              <a:gdLst/>
              <a:ahLst/>
              <a:cxnLst/>
              <a:rect l="l" t="t" r="r" b="b"/>
              <a:pathLst>
                <a:path w="658495" h="676910">
                  <a:moveTo>
                    <a:pt x="501903" y="0"/>
                  </a:moveTo>
                  <a:lnTo>
                    <a:pt x="456206" y="20116"/>
                  </a:lnTo>
                  <a:lnTo>
                    <a:pt x="412037" y="42732"/>
                  </a:lnTo>
                  <a:lnTo>
                    <a:pt x="369478" y="67755"/>
                  </a:lnTo>
                  <a:lnTo>
                    <a:pt x="328612" y="95093"/>
                  </a:lnTo>
                  <a:lnTo>
                    <a:pt x="289520" y="124651"/>
                  </a:lnTo>
                  <a:lnTo>
                    <a:pt x="252283" y="156338"/>
                  </a:lnTo>
                  <a:lnTo>
                    <a:pt x="216984" y="190061"/>
                  </a:lnTo>
                  <a:lnTo>
                    <a:pt x="183705" y="225726"/>
                  </a:lnTo>
                  <a:lnTo>
                    <a:pt x="152527" y="263241"/>
                  </a:lnTo>
                  <a:lnTo>
                    <a:pt x="123533" y="302514"/>
                  </a:lnTo>
                  <a:lnTo>
                    <a:pt x="96804" y="343450"/>
                  </a:lnTo>
                  <a:lnTo>
                    <a:pt x="72421" y="385958"/>
                  </a:lnTo>
                  <a:lnTo>
                    <a:pt x="50468" y="429945"/>
                  </a:lnTo>
                  <a:lnTo>
                    <a:pt x="31025" y="475318"/>
                  </a:lnTo>
                  <a:lnTo>
                    <a:pt x="14175" y="521983"/>
                  </a:lnTo>
                  <a:lnTo>
                    <a:pt x="0" y="569849"/>
                  </a:lnTo>
                  <a:lnTo>
                    <a:pt x="402462" y="676528"/>
                  </a:lnTo>
                  <a:lnTo>
                    <a:pt x="418313" y="628330"/>
                  </a:lnTo>
                  <a:lnTo>
                    <a:pt x="439449" y="582761"/>
                  </a:lnTo>
                  <a:lnTo>
                    <a:pt x="465535" y="540201"/>
                  </a:lnTo>
                  <a:lnTo>
                    <a:pt x="496236" y="501030"/>
                  </a:lnTo>
                  <a:lnTo>
                    <a:pt x="531217" y="465628"/>
                  </a:lnTo>
                  <a:lnTo>
                    <a:pt x="570144" y="434373"/>
                  </a:lnTo>
                  <a:lnTo>
                    <a:pt x="612681" y="407646"/>
                  </a:lnTo>
                  <a:lnTo>
                    <a:pt x="658495" y="385825"/>
                  </a:lnTo>
                  <a:lnTo>
                    <a:pt x="50190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6594" y="2196337"/>
              <a:ext cx="658495" cy="676910"/>
            </a:xfrm>
            <a:custGeom>
              <a:avLst/>
              <a:gdLst/>
              <a:ahLst/>
              <a:cxnLst/>
              <a:rect l="l" t="t" r="r" b="b"/>
              <a:pathLst>
                <a:path w="658495" h="676910">
                  <a:moveTo>
                    <a:pt x="0" y="569849"/>
                  </a:moveTo>
                  <a:lnTo>
                    <a:pt x="14175" y="521983"/>
                  </a:lnTo>
                  <a:lnTo>
                    <a:pt x="31025" y="475318"/>
                  </a:lnTo>
                  <a:lnTo>
                    <a:pt x="50468" y="429945"/>
                  </a:lnTo>
                  <a:lnTo>
                    <a:pt x="72421" y="385958"/>
                  </a:lnTo>
                  <a:lnTo>
                    <a:pt x="96804" y="343450"/>
                  </a:lnTo>
                  <a:lnTo>
                    <a:pt x="123533" y="302514"/>
                  </a:lnTo>
                  <a:lnTo>
                    <a:pt x="152527" y="263241"/>
                  </a:lnTo>
                  <a:lnTo>
                    <a:pt x="183705" y="225726"/>
                  </a:lnTo>
                  <a:lnTo>
                    <a:pt x="216984" y="190061"/>
                  </a:lnTo>
                  <a:lnTo>
                    <a:pt x="252283" y="156338"/>
                  </a:lnTo>
                  <a:lnTo>
                    <a:pt x="289520" y="124651"/>
                  </a:lnTo>
                  <a:lnTo>
                    <a:pt x="328612" y="95093"/>
                  </a:lnTo>
                  <a:lnTo>
                    <a:pt x="369478" y="67755"/>
                  </a:lnTo>
                  <a:lnTo>
                    <a:pt x="412037" y="42732"/>
                  </a:lnTo>
                  <a:lnTo>
                    <a:pt x="456206" y="20116"/>
                  </a:lnTo>
                  <a:lnTo>
                    <a:pt x="501903" y="0"/>
                  </a:lnTo>
                  <a:lnTo>
                    <a:pt x="658495" y="385825"/>
                  </a:lnTo>
                  <a:lnTo>
                    <a:pt x="612681" y="407646"/>
                  </a:lnTo>
                  <a:lnTo>
                    <a:pt x="570144" y="434373"/>
                  </a:lnTo>
                  <a:lnTo>
                    <a:pt x="531217" y="465628"/>
                  </a:lnTo>
                  <a:lnTo>
                    <a:pt x="496236" y="501030"/>
                  </a:lnTo>
                  <a:lnTo>
                    <a:pt x="465535" y="540201"/>
                  </a:lnTo>
                  <a:lnTo>
                    <a:pt x="439449" y="582761"/>
                  </a:lnTo>
                  <a:lnTo>
                    <a:pt x="418313" y="628330"/>
                  </a:lnTo>
                  <a:lnTo>
                    <a:pt x="402462" y="676528"/>
                  </a:lnTo>
                  <a:lnTo>
                    <a:pt x="0" y="56984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8498" y="2133980"/>
              <a:ext cx="320040" cy="448309"/>
            </a:xfrm>
            <a:custGeom>
              <a:avLst/>
              <a:gdLst/>
              <a:ahLst/>
              <a:cxnLst/>
              <a:rect l="l" t="t" r="r" b="b"/>
              <a:pathLst>
                <a:path w="320040" h="448310">
                  <a:moveTo>
                    <a:pt x="319658" y="0"/>
                  </a:moveTo>
                  <a:lnTo>
                    <a:pt x="264971" y="1752"/>
                  </a:lnTo>
                  <a:lnTo>
                    <a:pt x="210622" y="6994"/>
                  </a:lnTo>
                  <a:lnTo>
                    <a:pt x="156781" y="15700"/>
                  </a:lnTo>
                  <a:lnTo>
                    <a:pt x="103617" y="27845"/>
                  </a:lnTo>
                  <a:lnTo>
                    <a:pt x="51300" y="43406"/>
                  </a:lnTo>
                  <a:lnTo>
                    <a:pt x="0" y="62357"/>
                  </a:lnTo>
                  <a:lnTo>
                    <a:pt x="156591" y="448183"/>
                  </a:lnTo>
                  <a:lnTo>
                    <a:pt x="196072" y="434381"/>
                  </a:lnTo>
                  <a:lnTo>
                    <a:pt x="236600" y="424449"/>
                  </a:lnTo>
                  <a:lnTo>
                    <a:pt x="277891" y="418447"/>
                  </a:lnTo>
                  <a:lnTo>
                    <a:pt x="319658" y="416433"/>
                  </a:lnTo>
                  <a:lnTo>
                    <a:pt x="3196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48498" y="2133980"/>
              <a:ext cx="320040" cy="448309"/>
            </a:xfrm>
            <a:custGeom>
              <a:avLst/>
              <a:gdLst/>
              <a:ahLst/>
              <a:cxnLst/>
              <a:rect l="l" t="t" r="r" b="b"/>
              <a:pathLst>
                <a:path w="320040" h="448310">
                  <a:moveTo>
                    <a:pt x="0" y="62357"/>
                  </a:moveTo>
                  <a:lnTo>
                    <a:pt x="51300" y="43406"/>
                  </a:lnTo>
                  <a:lnTo>
                    <a:pt x="103617" y="27845"/>
                  </a:lnTo>
                  <a:lnTo>
                    <a:pt x="156781" y="15700"/>
                  </a:lnTo>
                  <a:lnTo>
                    <a:pt x="210622" y="6994"/>
                  </a:lnTo>
                  <a:lnTo>
                    <a:pt x="264971" y="1752"/>
                  </a:lnTo>
                  <a:lnTo>
                    <a:pt x="319658" y="0"/>
                  </a:lnTo>
                  <a:lnTo>
                    <a:pt x="319658" y="416433"/>
                  </a:lnTo>
                  <a:lnTo>
                    <a:pt x="277891" y="418447"/>
                  </a:lnTo>
                  <a:lnTo>
                    <a:pt x="236600" y="424449"/>
                  </a:lnTo>
                  <a:lnTo>
                    <a:pt x="196072" y="434381"/>
                  </a:lnTo>
                  <a:lnTo>
                    <a:pt x="156591" y="448183"/>
                  </a:lnTo>
                  <a:lnTo>
                    <a:pt x="0" y="6235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91016" y="2825877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4443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0053" y="3340353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3113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71510" y="2471673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1408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59242" y="2265934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586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9766" y="1595374"/>
            <a:ext cx="1530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Restaurants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166857" y="263101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57408" y="2568066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66857" y="2845266"/>
            <a:ext cx="62865" cy="491490"/>
            <a:chOff x="10166857" y="2845266"/>
            <a:chExt cx="62865" cy="491490"/>
          </a:xfrm>
        </p:grpSpPr>
        <p:sp>
          <p:nvSpPr>
            <p:cNvPr id="27" name="object 27"/>
            <p:cNvSpPr/>
            <p:nvPr/>
          </p:nvSpPr>
          <p:spPr>
            <a:xfrm>
              <a:off x="10166857" y="2845266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66857" y="3059642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66857" y="327389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257408" y="2704845"/>
            <a:ext cx="71120" cy="6692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29400" y="1521460"/>
            <a:ext cx="3813810" cy="2593340"/>
          </a:xfrm>
          <a:custGeom>
            <a:avLst/>
            <a:gdLst/>
            <a:ahLst/>
            <a:cxnLst/>
            <a:rect l="l" t="t" r="r" b="b"/>
            <a:pathLst>
              <a:path w="3813809" h="2593340">
                <a:moveTo>
                  <a:pt x="0" y="2593340"/>
                </a:moveTo>
                <a:lnTo>
                  <a:pt x="3813302" y="2593340"/>
                </a:lnTo>
                <a:lnTo>
                  <a:pt x="3813302" y="0"/>
                </a:lnTo>
                <a:lnTo>
                  <a:pt x="0" y="0"/>
                </a:lnTo>
                <a:lnTo>
                  <a:pt x="0" y="2593340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1433" y="423544"/>
            <a:ext cx="8594725" cy="466090"/>
            <a:chOff x="1821433" y="423544"/>
            <a:chExt cx="8594725" cy="466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847" y="434301"/>
              <a:ext cx="8583930" cy="454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433" y="423544"/>
              <a:ext cx="8572881" cy="444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4553" y="4396232"/>
            <a:ext cx="94373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91185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Here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restaurants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online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delivery.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26%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restaurants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delivery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76%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online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delivery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service.</a:t>
            </a:r>
            <a:endParaRPr sz="1800">
              <a:latin typeface="Calibri"/>
              <a:cs typeface="Calibri"/>
            </a:endParaRPr>
          </a:p>
          <a:p>
            <a:pPr marL="469900" marR="80645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12%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restaurants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88%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booking.</a:t>
            </a:r>
            <a:endParaRPr sz="1800">
              <a:latin typeface="Calibri"/>
              <a:cs typeface="Calibri"/>
            </a:endParaRPr>
          </a:p>
          <a:p>
            <a:pPr marL="469900" marR="276225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restaurants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online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delivery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good strategy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91942" y="2065782"/>
            <a:ext cx="1687195" cy="1688464"/>
            <a:chOff x="2591942" y="2065782"/>
            <a:chExt cx="1687195" cy="1688464"/>
          </a:xfrm>
        </p:grpSpPr>
        <p:sp>
          <p:nvSpPr>
            <p:cNvPr id="7" name="object 7"/>
            <p:cNvSpPr/>
            <p:nvPr/>
          </p:nvSpPr>
          <p:spPr>
            <a:xfrm>
              <a:off x="2624073" y="2100580"/>
              <a:ext cx="1654810" cy="1653539"/>
            </a:xfrm>
            <a:custGeom>
              <a:avLst/>
              <a:gdLst/>
              <a:ahLst/>
              <a:cxnLst/>
              <a:rect l="l" t="t" r="r" b="b"/>
              <a:pathLst>
                <a:path w="1654810" h="1653539">
                  <a:moveTo>
                    <a:pt x="870458" y="0"/>
                  </a:moveTo>
                  <a:lnTo>
                    <a:pt x="841501" y="553466"/>
                  </a:lnTo>
                  <a:lnTo>
                    <a:pt x="888923" y="560102"/>
                  </a:lnTo>
                  <a:lnTo>
                    <a:pt x="933277" y="574444"/>
                  </a:lnTo>
                  <a:lnTo>
                    <a:pt x="973878" y="595757"/>
                  </a:lnTo>
                  <a:lnTo>
                    <a:pt x="1010038" y="623306"/>
                  </a:lnTo>
                  <a:lnTo>
                    <a:pt x="1041072" y="656359"/>
                  </a:lnTo>
                  <a:lnTo>
                    <a:pt x="1066291" y="694182"/>
                  </a:lnTo>
                  <a:lnTo>
                    <a:pt x="1085011" y="736040"/>
                  </a:lnTo>
                  <a:lnTo>
                    <a:pt x="1096543" y="781200"/>
                  </a:lnTo>
                  <a:lnTo>
                    <a:pt x="1100201" y="828929"/>
                  </a:lnTo>
                  <a:lnTo>
                    <a:pt x="1095269" y="877983"/>
                  </a:lnTo>
                  <a:lnTo>
                    <a:pt x="1082093" y="924056"/>
                  </a:lnTo>
                  <a:lnTo>
                    <a:pt x="1061451" y="966385"/>
                  </a:lnTo>
                  <a:lnTo>
                    <a:pt x="1034121" y="1004207"/>
                  </a:lnTo>
                  <a:lnTo>
                    <a:pt x="1000879" y="1036762"/>
                  </a:lnTo>
                  <a:lnTo>
                    <a:pt x="962504" y="1063286"/>
                  </a:lnTo>
                  <a:lnTo>
                    <a:pt x="919774" y="1083018"/>
                  </a:lnTo>
                  <a:lnTo>
                    <a:pt x="873465" y="1095196"/>
                  </a:lnTo>
                  <a:lnTo>
                    <a:pt x="824356" y="1099058"/>
                  </a:lnTo>
                  <a:lnTo>
                    <a:pt x="775339" y="1094159"/>
                  </a:lnTo>
                  <a:lnTo>
                    <a:pt x="729295" y="1081002"/>
                  </a:lnTo>
                  <a:lnTo>
                    <a:pt x="686985" y="1060365"/>
                  </a:lnTo>
                  <a:lnTo>
                    <a:pt x="649172" y="1033030"/>
                  </a:lnTo>
                  <a:lnTo>
                    <a:pt x="616617" y="999778"/>
                  </a:lnTo>
                  <a:lnTo>
                    <a:pt x="590084" y="961389"/>
                  </a:lnTo>
                  <a:lnTo>
                    <a:pt x="570333" y="918645"/>
                  </a:lnTo>
                  <a:lnTo>
                    <a:pt x="558127" y="872326"/>
                  </a:lnTo>
                  <a:lnTo>
                    <a:pt x="554227" y="823214"/>
                  </a:lnTo>
                  <a:lnTo>
                    <a:pt x="0" y="817372"/>
                  </a:lnTo>
                  <a:lnTo>
                    <a:pt x="907" y="866311"/>
                  </a:lnTo>
                  <a:lnTo>
                    <a:pt x="4622" y="914550"/>
                  </a:lnTo>
                  <a:lnTo>
                    <a:pt x="11068" y="962007"/>
                  </a:lnTo>
                  <a:lnTo>
                    <a:pt x="20166" y="1008599"/>
                  </a:lnTo>
                  <a:lnTo>
                    <a:pt x="31841" y="1054244"/>
                  </a:lnTo>
                  <a:lnTo>
                    <a:pt x="46014" y="1098859"/>
                  </a:lnTo>
                  <a:lnTo>
                    <a:pt x="62608" y="1142362"/>
                  </a:lnTo>
                  <a:lnTo>
                    <a:pt x="81547" y="1184672"/>
                  </a:lnTo>
                  <a:lnTo>
                    <a:pt x="102752" y="1225705"/>
                  </a:lnTo>
                  <a:lnTo>
                    <a:pt x="126147" y="1265379"/>
                  </a:lnTo>
                  <a:lnTo>
                    <a:pt x="151653" y="1303612"/>
                  </a:lnTo>
                  <a:lnTo>
                    <a:pt x="179195" y="1340321"/>
                  </a:lnTo>
                  <a:lnTo>
                    <a:pt x="208695" y="1375424"/>
                  </a:lnTo>
                  <a:lnTo>
                    <a:pt x="240075" y="1408840"/>
                  </a:lnTo>
                  <a:lnTo>
                    <a:pt x="273258" y="1440484"/>
                  </a:lnTo>
                  <a:lnTo>
                    <a:pt x="308167" y="1470276"/>
                  </a:lnTo>
                  <a:lnTo>
                    <a:pt x="344724" y="1498132"/>
                  </a:lnTo>
                  <a:lnTo>
                    <a:pt x="382853" y="1523971"/>
                  </a:lnTo>
                  <a:lnTo>
                    <a:pt x="422476" y="1547710"/>
                  </a:lnTo>
                  <a:lnTo>
                    <a:pt x="463515" y="1569267"/>
                  </a:lnTo>
                  <a:lnTo>
                    <a:pt x="505894" y="1588559"/>
                  </a:lnTo>
                  <a:lnTo>
                    <a:pt x="549535" y="1605504"/>
                  </a:lnTo>
                  <a:lnTo>
                    <a:pt x="594362" y="1620020"/>
                  </a:lnTo>
                  <a:lnTo>
                    <a:pt x="640296" y="1632024"/>
                  </a:lnTo>
                  <a:lnTo>
                    <a:pt x="687260" y="1641434"/>
                  </a:lnTo>
                  <a:lnTo>
                    <a:pt x="735177" y="1648167"/>
                  </a:lnTo>
                  <a:lnTo>
                    <a:pt x="783971" y="1652143"/>
                  </a:lnTo>
                  <a:lnTo>
                    <a:pt x="832578" y="1653293"/>
                  </a:lnTo>
                  <a:lnTo>
                    <a:pt x="880591" y="1651651"/>
                  </a:lnTo>
                  <a:lnTo>
                    <a:pt x="927929" y="1647290"/>
                  </a:lnTo>
                  <a:lnTo>
                    <a:pt x="974510" y="1640283"/>
                  </a:lnTo>
                  <a:lnTo>
                    <a:pt x="1020253" y="1630704"/>
                  </a:lnTo>
                  <a:lnTo>
                    <a:pt x="1065075" y="1618626"/>
                  </a:lnTo>
                  <a:lnTo>
                    <a:pt x="1108896" y="1604123"/>
                  </a:lnTo>
                  <a:lnTo>
                    <a:pt x="1151634" y="1587267"/>
                  </a:lnTo>
                  <a:lnTo>
                    <a:pt x="1193206" y="1568134"/>
                  </a:lnTo>
                  <a:lnTo>
                    <a:pt x="1233533" y="1546795"/>
                  </a:lnTo>
                  <a:lnTo>
                    <a:pt x="1272531" y="1523325"/>
                  </a:lnTo>
                  <a:lnTo>
                    <a:pt x="1310120" y="1497798"/>
                  </a:lnTo>
                  <a:lnTo>
                    <a:pt x="1346218" y="1470285"/>
                  </a:lnTo>
                  <a:lnTo>
                    <a:pt x="1380744" y="1440862"/>
                  </a:lnTo>
                  <a:lnTo>
                    <a:pt x="1413614" y="1409602"/>
                  </a:lnTo>
                  <a:lnTo>
                    <a:pt x="1444750" y="1376577"/>
                  </a:lnTo>
                  <a:lnTo>
                    <a:pt x="1474067" y="1341862"/>
                  </a:lnTo>
                  <a:lnTo>
                    <a:pt x="1501486" y="1305530"/>
                  </a:lnTo>
                  <a:lnTo>
                    <a:pt x="1526925" y="1267654"/>
                  </a:lnTo>
                  <a:lnTo>
                    <a:pt x="1550301" y="1228309"/>
                  </a:lnTo>
                  <a:lnTo>
                    <a:pt x="1571533" y="1187567"/>
                  </a:lnTo>
                  <a:lnTo>
                    <a:pt x="1590540" y="1145501"/>
                  </a:lnTo>
                  <a:lnTo>
                    <a:pt x="1607241" y="1102187"/>
                  </a:lnTo>
                  <a:lnTo>
                    <a:pt x="1621553" y="1057696"/>
                  </a:lnTo>
                  <a:lnTo>
                    <a:pt x="1633395" y="1012102"/>
                  </a:lnTo>
                  <a:lnTo>
                    <a:pt x="1642685" y="965480"/>
                  </a:lnTo>
                  <a:lnTo>
                    <a:pt x="1649343" y="917902"/>
                  </a:lnTo>
                  <a:lnTo>
                    <a:pt x="1653286" y="869442"/>
                  </a:lnTo>
                  <a:lnTo>
                    <a:pt x="1654436" y="820821"/>
                  </a:lnTo>
                  <a:lnTo>
                    <a:pt x="1652794" y="772796"/>
                  </a:lnTo>
                  <a:lnTo>
                    <a:pt x="1648433" y="725446"/>
                  </a:lnTo>
                  <a:lnTo>
                    <a:pt x="1641426" y="678855"/>
                  </a:lnTo>
                  <a:lnTo>
                    <a:pt x="1631846" y="633103"/>
                  </a:lnTo>
                  <a:lnTo>
                    <a:pt x="1619768" y="588271"/>
                  </a:lnTo>
                  <a:lnTo>
                    <a:pt x="1605264" y="544443"/>
                  </a:lnTo>
                  <a:lnTo>
                    <a:pt x="1588407" y="501698"/>
                  </a:lnTo>
                  <a:lnTo>
                    <a:pt x="1569273" y="460118"/>
                  </a:lnTo>
                  <a:lnTo>
                    <a:pt x="1547932" y="419786"/>
                  </a:lnTo>
                  <a:lnTo>
                    <a:pt x="1524461" y="380782"/>
                  </a:lnTo>
                  <a:lnTo>
                    <a:pt x="1498931" y="343188"/>
                  </a:lnTo>
                  <a:lnTo>
                    <a:pt x="1471416" y="307086"/>
                  </a:lnTo>
                  <a:lnTo>
                    <a:pt x="1441989" y="272557"/>
                  </a:lnTo>
                  <a:lnTo>
                    <a:pt x="1410725" y="239683"/>
                  </a:lnTo>
                  <a:lnTo>
                    <a:pt x="1377696" y="208545"/>
                  </a:lnTo>
                  <a:lnTo>
                    <a:pt x="1342976" y="179225"/>
                  </a:lnTo>
                  <a:lnTo>
                    <a:pt x="1306639" y="151805"/>
                  </a:lnTo>
                  <a:lnTo>
                    <a:pt x="1268758" y="126365"/>
                  </a:lnTo>
                  <a:lnTo>
                    <a:pt x="1229405" y="102987"/>
                  </a:lnTo>
                  <a:lnTo>
                    <a:pt x="1188656" y="81754"/>
                  </a:lnTo>
                  <a:lnTo>
                    <a:pt x="1146583" y="62746"/>
                  </a:lnTo>
                  <a:lnTo>
                    <a:pt x="1103259" y="46045"/>
                  </a:lnTo>
                  <a:lnTo>
                    <a:pt x="1058759" y="31732"/>
                  </a:lnTo>
                  <a:lnTo>
                    <a:pt x="1013155" y="19890"/>
                  </a:lnTo>
                  <a:lnTo>
                    <a:pt x="966521" y="10600"/>
                  </a:lnTo>
                  <a:lnTo>
                    <a:pt x="918931" y="3942"/>
                  </a:lnTo>
                  <a:lnTo>
                    <a:pt x="8704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467" y="2075307"/>
              <a:ext cx="870585" cy="824865"/>
            </a:xfrm>
            <a:custGeom>
              <a:avLst/>
              <a:gdLst/>
              <a:ahLst/>
              <a:cxnLst/>
              <a:rect l="l" t="t" r="r" b="b"/>
              <a:pathLst>
                <a:path w="870585" h="824864">
                  <a:moveTo>
                    <a:pt x="835914" y="0"/>
                  </a:moveTo>
                  <a:lnTo>
                    <a:pt x="787298" y="891"/>
                  </a:lnTo>
                  <a:lnTo>
                    <a:pt x="739392" y="4547"/>
                  </a:lnTo>
                  <a:lnTo>
                    <a:pt x="692275" y="10891"/>
                  </a:lnTo>
                  <a:lnTo>
                    <a:pt x="646024" y="19847"/>
                  </a:lnTo>
                  <a:lnTo>
                    <a:pt x="600720" y="31338"/>
                  </a:lnTo>
                  <a:lnTo>
                    <a:pt x="556439" y="45287"/>
                  </a:lnTo>
                  <a:lnTo>
                    <a:pt x="513260" y="61616"/>
                  </a:lnTo>
                  <a:lnTo>
                    <a:pt x="471262" y="80250"/>
                  </a:lnTo>
                  <a:lnTo>
                    <a:pt x="430523" y="101111"/>
                  </a:lnTo>
                  <a:lnTo>
                    <a:pt x="391122" y="124123"/>
                  </a:lnTo>
                  <a:lnTo>
                    <a:pt x="353136" y="149209"/>
                  </a:lnTo>
                  <a:lnTo>
                    <a:pt x="316645" y="176291"/>
                  </a:lnTo>
                  <a:lnTo>
                    <a:pt x="281726" y="205294"/>
                  </a:lnTo>
                  <a:lnTo>
                    <a:pt x="248459" y="236140"/>
                  </a:lnTo>
                  <a:lnTo>
                    <a:pt x="216921" y="268753"/>
                  </a:lnTo>
                  <a:lnTo>
                    <a:pt x="187192" y="303055"/>
                  </a:lnTo>
                  <a:lnTo>
                    <a:pt x="159348" y="338970"/>
                  </a:lnTo>
                  <a:lnTo>
                    <a:pt x="133470" y="376421"/>
                  </a:lnTo>
                  <a:lnTo>
                    <a:pt x="109634" y="415331"/>
                  </a:lnTo>
                  <a:lnTo>
                    <a:pt x="87921" y="455624"/>
                  </a:lnTo>
                  <a:lnTo>
                    <a:pt x="68407" y="497222"/>
                  </a:lnTo>
                  <a:lnTo>
                    <a:pt x="51172" y="540049"/>
                  </a:lnTo>
                  <a:lnTo>
                    <a:pt x="36293" y="584029"/>
                  </a:lnTo>
                  <a:lnTo>
                    <a:pt x="23850" y="629083"/>
                  </a:lnTo>
                  <a:lnTo>
                    <a:pt x="13921" y="675135"/>
                  </a:lnTo>
                  <a:lnTo>
                    <a:pt x="6584" y="722109"/>
                  </a:lnTo>
                  <a:lnTo>
                    <a:pt x="1917" y="769928"/>
                  </a:lnTo>
                  <a:lnTo>
                    <a:pt x="0" y="818514"/>
                  </a:lnTo>
                  <a:lnTo>
                    <a:pt x="554227" y="824356"/>
                  </a:lnTo>
                  <a:lnTo>
                    <a:pt x="554608" y="812926"/>
                  </a:lnTo>
                  <a:lnTo>
                    <a:pt x="561562" y="764172"/>
                  </a:lnTo>
                  <a:lnTo>
                    <a:pt x="576634" y="718726"/>
                  </a:lnTo>
                  <a:lnTo>
                    <a:pt x="599016" y="677319"/>
                  </a:lnTo>
                  <a:lnTo>
                    <a:pt x="627898" y="640681"/>
                  </a:lnTo>
                  <a:lnTo>
                    <a:pt x="662472" y="609544"/>
                  </a:lnTo>
                  <a:lnTo>
                    <a:pt x="701929" y="584637"/>
                  </a:lnTo>
                  <a:lnTo>
                    <a:pt x="745458" y="566692"/>
                  </a:lnTo>
                  <a:lnTo>
                    <a:pt x="792252" y="556439"/>
                  </a:lnTo>
                  <a:lnTo>
                    <a:pt x="841502" y="554608"/>
                  </a:lnTo>
                  <a:lnTo>
                    <a:pt x="870457" y="1142"/>
                  </a:lnTo>
                  <a:lnTo>
                    <a:pt x="861863" y="714"/>
                  </a:lnTo>
                  <a:lnTo>
                    <a:pt x="83591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1467" y="2075307"/>
              <a:ext cx="870585" cy="824865"/>
            </a:xfrm>
            <a:custGeom>
              <a:avLst/>
              <a:gdLst/>
              <a:ahLst/>
              <a:cxnLst/>
              <a:rect l="l" t="t" r="r" b="b"/>
              <a:pathLst>
                <a:path w="870585" h="824864">
                  <a:moveTo>
                    <a:pt x="0" y="818514"/>
                  </a:moveTo>
                  <a:lnTo>
                    <a:pt x="1917" y="769928"/>
                  </a:lnTo>
                  <a:lnTo>
                    <a:pt x="6584" y="722109"/>
                  </a:lnTo>
                  <a:lnTo>
                    <a:pt x="13921" y="675135"/>
                  </a:lnTo>
                  <a:lnTo>
                    <a:pt x="23850" y="629083"/>
                  </a:lnTo>
                  <a:lnTo>
                    <a:pt x="36293" y="584029"/>
                  </a:lnTo>
                  <a:lnTo>
                    <a:pt x="51172" y="540049"/>
                  </a:lnTo>
                  <a:lnTo>
                    <a:pt x="68407" y="497222"/>
                  </a:lnTo>
                  <a:lnTo>
                    <a:pt x="87921" y="455624"/>
                  </a:lnTo>
                  <a:lnTo>
                    <a:pt x="109634" y="415331"/>
                  </a:lnTo>
                  <a:lnTo>
                    <a:pt x="133470" y="376421"/>
                  </a:lnTo>
                  <a:lnTo>
                    <a:pt x="159348" y="338970"/>
                  </a:lnTo>
                  <a:lnTo>
                    <a:pt x="187192" y="303055"/>
                  </a:lnTo>
                  <a:lnTo>
                    <a:pt x="216921" y="268753"/>
                  </a:lnTo>
                  <a:lnTo>
                    <a:pt x="248459" y="236140"/>
                  </a:lnTo>
                  <a:lnTo>
                    <a:pt x="281726" y="205294"/>
                  </a:lnTo>
                  <a:lnTo>
                    <a:pt x="316645" y="176291"/>
                  </a:lnTo>
                  <a:lnTo>
                    <a:pt x="353136" y="149209"/>
                  </a:lnTo>
                  <a:lnTo>
                    <a:pt x="391122" y="124123"/>
                  </a:lnTo>
                  <a:lnTo>
                    <a:pt x="430523" y="101111"/>
                  </a:lnTo>
                  <a:lnTo>
                    <a:pt x="471262" y="80250"/>
                  </a:lnTo>
                  <a:lnTo>
                    <a:pt x="513260" y="61616"/>
                  </a:lnTo>
                  <a:lnTo>
                    <a:pt x="556439" y="45287"/>
                  </a:lnTo>
                  <a:lnTo>
                    <a:pt x="600720" y="31338"/>
                  </a:lnTo>
                  <a:lnTo>
                    <a:pt x="646024" y="19847"/>
                  </a:lnTo>
                  <a:lnTo>
                    <a:pt x="692275" y="10891"/>
                  </a:lnTo>
                  <a:lnTo>
                    <a:pt x="739392" y="4547"/>
                  </a:lnTo>
                  <a:lnTo>
                    <a:pt x="787298" y="891"/>
                  </a:lnTo>
                  <a:lnTo>
                    <a:pt x="835914" y="0"/>
                  </a:lnTo>
                  <a:lnTo>
                    <a:pt x="844579" y="142"/>
                  </a:lnTo>
                  <a:lnTo>
                    <a:pt x="853233" y="381"/>
                  </a:lnTo>
                  <a:lnTo>
                    <a:pt x="861863" y="714"/>
                  </a:lnTo>
                  <a:lnTo>
                    <a:pt x="870457" y="1142"/>
                  </a:lnTo>
                  <a:lnTo>
                    <a:pt x="841502" y="554608"/>
                  </a:lnTo>
                  <a:lnTo>
                    <a:pt x="792252" y="556439"/>
                  </a:lnTo>
                  <a:lnTo>
                    <a:pt x="745458" y="566692"/>
                  </a:lnTo>
                  <a:lnTo>
                    <a:pt x="701929" y="584637"/>
                  </a:lnTo>
                  <a:lnTo>
                    <a:pt x="662472" y="609544"/>
                  </a:lnTo>
                  <a:lnTo>
                    <a:pt x="627898" y="640681"/>
                  </a:lnTo>
                  <a:lnTo>
                    <a:pt x="599016" y="677319"/>
                  </a:lnTo>
                  <a:lnTo>
                    <a:pt x="576634" y="718726"/>
                  </a:lnTo>
                  <a:lnTo>
                    <a:pt x="561562" y="764172"/>
                  </a:lnTo>
                  <a:lnTo>
                    <a:pt x="554608" y="812926"/>
                  </a:lnTo>
                  <a:lnTo>
                    <a:pt x="554227" y="820546"/>
                  </a:lnTo>
                  <a:lnTo>
                    <a:pt x="554227" y="824356"/>
                  </a:lnTo>
                  <a:lnTo>
                    <a:pt x="0" y="81851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3667" y="3238245"/>
            <a:ext cx="2692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404040"/>
                </a:solidFill>
                <a:latin typeface="Calibri"/>
                <a:cs typeface="Calibri"/>
              </a:rPr>
              <a:t>7099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7951" y="2411983"/>
            <a:ext cx="2692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404040"/>
                </a:solidFill>
                <a:latin typeface="Calibri"/>
                <a:cs typeface="Calibri"/>
              </a:rPr>
              <a:t>2451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3094" y="1315974"/>
            <a:ext cx="250888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66469" marR="5080" indent="-954405">
              <a:lnSpc>
                <a:spcPct val="102099"/>
              </a:lnSpc>
              <a:spcBef>
                <a:spcPts val="6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restaurants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having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online delivery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3515" y="277605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40858" y="2713101"/>
            <a:ext cx="158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63515" y="299042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0858" y="2927350"/>
            <a:ext cx="182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55610" y="1856232"/>
            <a:ext cx="1859280" cy="1885950"/>
            <a:chOff x="7555610" y="1856232"/>
            <a:chExt cx="1859280" cy="1885950"/>
          </a:xfrm>
        </p:grpSpPr>
        <p:sp>
          <p:nvSpPr>
            <p:cNvPr id="18" name="object 18"/>
            <p:cNvSpPr/>
            <p:nvPr/>
          </p:nvSpPr>
          <p:spPr>
            <a:xfrm>
              <a:off x="7555610" y="1883029"/>
              <a:ext cx="1859280" cy="1859280"/>
            </a:xfrm>
            <a:custGeom>
              <a:avLst/>
              <a:gdLst/>
              <a:ahLst/>
              <a:cxnLst/>
              <a:rect l="l" t="t" r="r" b="b"/>
              <a:pathLst>
                <a:path w="1859279" h="1859279">
                  <a:moveTo>
                    <a:pt x="929513" y="0"/>
                  </a:moveTo>
                  <a:lnTo>
                    <a:pt x="929513" y="539115"/>
                  </a:lnTo>
                  <a:lnTo>
                    <a:pt x="982361" y="542708"/>
                  </a:lnTo>
                  <a:lnTo>
                    <a:pt x="1033784" y="553301"/>
                  </a:lnTo>
                  <a:lnTo>
                    <a:pt x="1083119" y="570611"/>
                  </a:lnTo>
                  <a:lnTo>
                    <a:pt x="1129702" y="594355"/>
                  </a:lnTo>
                  <a:lnTo>
                    <a:pt x="1172870" y="624252"/>
                  </a:lnTo>
                  <a:lnTo>
                    <a:pt x="1211961" y="660019"/>
                  </a:lnTo>
                  <a:lnTo>
                    <a:pt x="1243565" y="697541"/>
                  </a:lnTo>
                  <a:lnTo>
                    <a:pt x="1269691" y="737783"/>
                  </a:lnTo>
                  <a:lnTo>
                    <a:pt x="1290349" y="780228"/>
                  </a:lnTo>
                  <a:lnTo>
                    <a:pt x="1305554" y="824357"/>
                  </a:lnTo>
                  <a:lnTo>
                    <a:pt x="1315316" y="869654"/>
                  </a:lnTo>
                  <a:lnTo>
                    <a:pt x="1319649" y="915601"/>
                  </a:lnTo>
                  <a:lnTo>
                    <a:pt x="1318565" y="961680"/>
                  </a:lnTo>
                  <a:lnTo>
                    <a:pt x="1312077" y="1007375"/>
                  </a:lnTo>
                  <a:lnTo>
                    <a:pt x="1300197" y="1052167"/>
                  </a:lnTo>
                  <a:lnTo>
                    <a:pt x="1282937" y="1095539"/>
                  </a:lnTo>
                  <a:lnTo>
                    <a:pt x="1260311" y="1136974"/>
                  </a:lnTo>
                  <a:lnTo>
                    <a:pt x="1232330" y="1175953"/>
                  </a:lnTo>
                  <a:lnTo>
                    <a:pt x="1199007" y="1211961"/>
                  </a:lnTo>
                  <a:lnTo>
                    <a:pt x="1161459" y="1243565"/>
                  </a:lnTo>
                  <a:lnTo>
                    <a:pt x="1121200" y="1269690"/>
                  </a:lnTo>
                  <a:lnTo>
                    <a:pt x="1078745" y="1290348"/>
                  </a:lnTo>
                  <a:lnTo>
                    <a:pt x="1034612" y="1305550"/>
                  </a:lnTo>
                  <a:lnTo>
                    <a:pt x="989315" y="1315309"/>
                  </a:lnTo>
                  <a:lnTo>
                    <a:pt x="943373" y="1319637"/>
                  </a:lnTo>
                  <a:lnTo>
                    <a:pt x="897301" y="1318545"/>
                  </a:lnTo>
                  <a:lnTo>
                    <a:pt x="851615" y="1312047"/>
                  </a:lnTo>
                  <a:lnTo>
                    <a:pt x="806833" y="1300155"/>
                  </a:lnTo>
                  <a:lnTo>
                    <a:pt x="763470" y="1282879"/>
                  </a:lnTo>
                  <a:lnTo>
                    <a:pt x="722044" y="1260234"/>
                  </a:lnTo>
                  <a:lnTo>
                    <a:pt x="683070" y="1232230"/>
                  </a:lnTo>
                  <a:lnTo>
                    <a:pt x="647065" y="1198880"/>
                  </a:lnTo>
                  <a:lnTo>
                    <a:pt x="615460" y="1161359"/>
                  </a:lnTo>
                  <a:lnTo>
                    <a:pt x="589334" y="1121123"/>
                  </a:lnTo>
                  <a:lnTo>
                    <a:pt x="568676" y="1078688"/>
                  </a:lnTo>
                  <a:lnTo>
                    <a:pt x="553471" y="1034570"/>
                  </a:lnTo>
                  <a:lnTo>
                    <a:pt x="543709" y="989286"/>
                  </a:lnTo>
                  <a:lnTo>
                    <a:pt x="539376" y="943353"/>
                  </a:lnTo>
                  <a:lnTo>
                    <a:pt x="540460" y="897288"/>
                  </a:lnTo>
                  <a:lnTo>
                    <a:pt x="546948" y="851608"/>
                  </a:lnTo>
                  <a:lnTo>
                    <a:pt x="558828" y="806829"/>
                  </a:lnTo>
                  <a:lnTo>
                    <a:pt x="576088" y="763469"/>
                  </a:lnTo>
                  <a:lnTo>
                    <a:pt x="598714" y="722043"/>
                  </a:lnTo>
                  <a:lnTo>
                    <a:pt x="626695" y="683070"/>
                  </a:lnTo>
                  <a:lnTo>
                    <a:pt x="660019" y="647065"/>
                  </a:lnTo>
                  <a:lnTo>
                    <a:pt x="287909" y="256921"/>
                  </a:lnTo>
                  <a:lnTo>
                    <a:pt x="252202" y="292906"/>
                  </a:lnTo>
                  <a:lnTo>
                    <a:pt x="218668" y="330589"/>
                  </a:lnTo>
                  <a:lnTo>
                    <a:pt x="187350" y="369871"/>
                  </a:lnTo>
                  <a:lnTo>
                    <a:pt x="158291" y="410651"/>
                  </a:lnTo>
                  <a:lnTo>
                    <a:pt x="131534" y="452830"/>
                  </a:lnTo>
                  <a:lnTo>
                    <a:pt x="107121" y="496306"/>
                  </a:lnTo>
                  <a:lnTo>
                    <a:pt x="85097" y="540981"/>
                  </a:lnTo>
                  <a:lnTo>
                    <a:pt x="65502" y="586754"/>
                  </a:lnTo>
                  <a:lnTo>
                    <a:pt x="48381" y="633525"/>
                  </a:lnTo>
                  <a:lnTo>
                    <a:pt x="33777" y="681195"/>
                  </a:lnTo>
                  <a:lnTo>
                    <a:pt x="21731" y="729662"/>
                  </a:lnTo>
                  <a:lnTo>
                    <a:pt x="12288" y="778828"/>
                  </a:lnTo>
                  <a:lnTo>
                    <a:pt x="5490" y="828591"/>
                  </a:lnTo>
                  <a:lnTo>
                    <a:pt x="1379" y="878853"/>
                  </a:lnTo>
                  <a:lnTo>
                    <a:pt x="0" y="929513"/>
                  </a:lnTo>
                  <a:lnTo>
                    <a:pt x="1209" y="977343"/>
                  </a:lnTo>
                  <a:lnTo>
                    <a:pt x="4799" y="1024545"/>
                  </a:lnTo>
                  <a:lnTo>
                    <a:pt x="10710" y="1071060"/>
                  </a:lnTo>
                  <a:lnTo>
                    <a:pt x="18885" y="1116830"/>
                  </a:lnTo>
                  <a:lnTo>
                    <a:pt x="29264" y="1161797"/>
                  </a:lnTo>
                  <a:lnTo>
                    <a:pt x="41790" y="1205901"/>
                  </a:lnTo>
                  <a:lnTo>
                    <a:pt x="56405" y="1249086"/>
                  </a:lnTo>
                  <a:lnTo>
                    <a:pt x="73048" y="1291292"/>
                  </a:lnTo>
                  <a:lnTo>
                    <a:pt x="91663" y="1332461"/>
                  </a:lnTo>
                  <a:lnTo>
                    <a:pt x="112191" y="1372534"/>
                  </a:lnTo>
                  <a:lnTo>
                    <a:pt x="134573" y="1411454"/>
                  </a:lnTo>
                  <a:lnTo>
                    <a:pt x="158751" y="1449162"/>
                  </a:lnTo>
                  <a:lnTo>
                    <a:pt x="184667" y="1485600"/>
                  </a:lnTo>
                  <a:lnTo>
                    <a:pt x="212262" y="1520708"/>
                  </a:lnTo>
                  <a:lnTo>
                    <a:pt x="241478" y="1554430"/>
                  </a:lnTo>
                  <a:lnTo>
                    <a:pt x="272256" y="1586706"/>
                  </a:lnTo>
                  <a:lnTo>
                    <a:pt x="304538" y="1617478"/>
                  </a:lnTo>
                  <a:lnTo>
                    <a:pt x="338265" y="1646688"/>
                  </a:lnTo>
                  <a:lnTo>
                    <a:pt x="373379" y="1674277"/>
                  </a:lnTo>
                  <a:lnTo>
                    <a:pt x="409823" y="1700187"/>
                  </a:lnTo>
                  <a:lnTo>
                    <a:pt x="447536" y="1724359"/>
                  </a:lnTo>
                  <a:lnTo>
                    <a:pt x="486461" y="1746736"/>
                  </a:lnTo>
                  <a:lnTo>
                    <a:pt x="526540" y="1767259"/>
                  </a:lnTo>
                  <a:lnTo>
                    <a:pt x="567713" y="1785870"/>
                  </a:lnTo>
                  <a:lnTo>
                    <a:pt x="609924" y="1802509"/>
                  </a:lnTo>
                  <a:lnTo>
                    <a:pt x="653112" y="1817119"/>
                  </a:lnTo>
                  <a:lnTo>
                    <a:pt x="697220" y="1829642"/>
                  </a:lnTo>
                  <a:lnTo>
                    <a:pt x="742189" y="1840019"/>
                  </a:lnTo>
                  <a:lnTo>
                    <a:pt x="787962" y="1848191"/>
                  </a:lnTo>
                  <a:lnTo>
                    <a:pt x="834479" y="1854101"/>
                  </a:lnTo>
                  <a:lnTo>
                    <a:pt x="881682" y="1857689"/>
                  </a:lnTo>
                  <a:lnTo>
                    <a:pt x="929513" y="1858899"/>
                  </a:lnTo>
                  <a:lnTo>
                    <a:pt x="977343" y="1857689"/>
                  </a:lnTo>
                  <a:lnTo>
                    <a:pt x="1024545" y="1854101"/>
                  </a:lnTo>
                  <a:lnTo>
                    <a:pt x="1071060" y="1848191"/>
                  </a:lnTo>
                  <a:lnTo>
                    <a:pt x="1116830" y="1840019"/>
                  </a:lnTo>
                  <a:lnTo>
                    <a:pt x="1161797" y="1829642"/>
                  </a:lnTo>
                  <a:lnTo>
                    <a:pt x="1205901" y="1817119"/>
                  </a:lnTo>
                  <a:lnTo>
                    <a:pt x="1249086" y="1802509"/>
                  </a:lnTo>
                  <a:lnTo>
                    <a:pt x="1291292" y="1785870"/>
                  </a:lnTo>
                  <a:lnTo>
                    <a:pt x="1332461" y="1767259"/>
                  </a:lnTo>
                  <a:lnTo>
                    <a:pt x="1372534" y="1746736"/>
                  </a:lnTo>
                  <a:lnTo>
                    <a:pt x="1411454" y="1724359"/>
                  </a:lnTo>
                  <a:lnTo>
                    <a:pt x="1449162" y="1700187"/>
                  </a:lnTo>
                  <a:lnTo>
                    <a:pt x="1485600" y="1674277"/>
                  </a:lnTo>
                  <a:lnTo>
                    <a:pt x="1520708" y="1646688"/>
                  </a:lnTo>
                  <a:lnTo>
                    <a:pt x="1554430" y="1617478"/>
                  </a:lnTo>
                  <a:lnTo>
                    <a:pt x="1586706" y="1586706"/>
                  </a:lnTo>
                  <a:lnTo>
                    <a:pt x="1617478" y="1554430"/>
                  </a:lnTo>
                  <a:lnTo>
                    <a:pt x="1646688" y="1520708"/>
                  </a:lnTo>
                  <a:lnTo>
                    <a:pt x="1674277" y="1485600"/>
                  </a:lnTo>
                  <a:lnTo>
                    <a:pt x="1700187" y="1449162"/>
                  </a:lnTo>
                  <a:lnTo>
                    <a:pt x="1724359" y="1411454"/>
                  </a:lnTo>
                  <a:lnTo>
                    <a:pt x="1746736" y="1372534"/>
                  </a:lnTo>
                  <a:lnTo>
                    <a:pt x="1767259" y="1332461"/>
                  </a:lnTo>
                  <a:lnTo>
                    <a:pt x="1785870" y="1291292"/>
                  </a:lnTo>
                  <a:lnTo>
                    <a:pt x="1802509" y="1249086"/>
                  </a:lnTo>
                  <a:lnTo>
                    <a:pt x="1817119" y="1205901"/>
                  </a:lnTo>
                  <a:lnTo>
                    <a:pt x="1829642" y="1161797"/>
                  </a:lnTo>
                  <a:lnTo>
                    <a:pt x="1840019" y="1116830"/>
                  </a:lnTo>
                  <a:lnTo>
                    <a:pt x="1848191" y="1071060"/>
                  </a:lnTo>
                  <a:lnTo>
                    <a:pt x="1854101" y="1024545"/>
                  </a:lnTo>
                  <a:lnTo>
                    <a:pt x="1857689" y="977343"/>
                  </a:lnTo>
                  <a:lnTo>
                    <a:pt x="1858899" y="929513"/>
                  </a:lnTo>
                  <a:lnTo>
                    <a:pt x="1857689" y="881682"/>
                  </a:lnTo>
                  <a:lnTo>
                    <a:pt x="1854101" y="834479"/>
                  </a:lnTo>
                  <a:lnTo>
                    <a:pt x="1848191" y="787962"/>
                  </a:lnTo>
                  <a:lnTo>
                    <a:pt x="1840019" y="742189"/>
                  </a:lnTo>
                  <a:lnTo>
                    <a:pt x="1829642" y="697220"/>
                  </a:lnTo>
                  <a:lnTo>
                    <a:pt x="1817119" y="653112"/>
                  </a:lnTo>
                  <a:lnTo>
                    <a:pt x="1802509" y="609924"/>
                  </a:lnTo>
                  <a:lnTo>
                    <a:pt x="1785870" y="567713"/>
                  </a:lnTo>
                  <a:lnTo>
                    <a:pt x="1767259" y="526540"/>
                  </a:lnTo>
                  <a:lnTo>
                    <a:pt x="1746736" y="486461"/>
                  </a:lnTo>
                  <a:lnTo>
                    <a:pt x="1724359" y="447536"/>
                  </a:lnTo>
                  <a:lnTo>
                    <a:pt x="1700187" y="409823"/>
                  </a:lnTo>
                  <a:lnTo>
                    <a:pt x="1674277" y="373379"/>
                  </a:lnTo>
                  <a:lnTo>
                    <a:pt x="1646688" y="338265"/>
                  </a:lnTo>
                  <a:lnTo>
                    <a:pt x="1617478" y="304538"/>
                  </a:lnTo>
                  <a:lnTo>
                    <a:pt x="1586706" y="272256"/>
                  </a:lnTo>
                  <a:lnTo>
                    <a:pt x="1554430" y="241478"/>
                  </a:lnTo>
                  <a:lnTo>
                    <a:pt x="1520708" y="212262"/>
                  </a:lnTo>
                  <a:lnTo>
                    <a:pt x="1485600" y="184667"/>
                  </a:lnTo>
                  <a:lnTo>
                    <a:pt x="1449162" y="158751"/>
                  </a:lnTo>
                  <a:lnTo>
                    <a:pt x="1411454" y="134573"/>
                  </a:lnTo>
                  <a:lnTo>
                    <a:pt x="1372534" y="112191"/>
                  </a:lnTo>
                  <a:lnTo>
                    <a:pt x="1332461" y="91663"/>
                  </a:lnTo>
                  <a:lnTo>
                    <a:pt x="1291292" y="73048"/>
                  </a:lnTo>
                  <a:lnTo>
                    <a:pt x="1249086" y="56405"/>
                  </a:lnTo>
                  <a:lnTo>
                    <a:pt x="1205901" y="41790"/>
                  </a:lnTo>
                  <a:lnTo>
                    <a:pt x="1161797" y="29264"/>
                  </a:lnTo>
                  <a:lnTo>
                    <a:pt x="1116830" y="18885"/>
                  </a:lnTo>
                  <a:lnTo>
                    <a:pt x="1071060" y="10710"/>
                  </a:lnTo>
                  <a:lnTo>
                    <a:pt x="1024545" y="4799"/>
                  </a:lnTo>
                  <a:lnTo>
                    <a:pt x="977343" y="1209"/>
                  </a:lnTo>
                  <a:lnTo>
                    <a:pt x="9295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6661" y="1865757"/>
              <a:ext cx="641985" cy="647065"/>
            </a:xfrm>
            <a:custGeom>
              <a:avLst/>
              <a:gdLst/>
              <a:ahLst/>
              <a:cxnLst/>
              <a:rect l="l" t="t" r="r" b="b"/>
              <a:pathLst>
                <a:path w="641984" h="647064">
                  <a:moveTo>
                    <a:pt x="641477" y="0"/>
                  </a:moveTo>
                  <a:lnTo>
                    <a:pt x="590444" y="1402"/>
                  </a:lnTo>
                  <a:lnTo>
                    <a:pt x="539795" y="5581"/>
                  </a:lnTo>
                  <a:lnTo>
                    <a:pt x="489636" y="12495"/>
                  </a:lnTo>
                  <a:lnTo>
                    <a:pt x="440069" y="22101"/>
                  </a:lnTo>
                  <a:lnTo>
                    <a:pt x="391200" y="34359"/>
                  </a:lnTo>
                  <a:lnTo>
                    <a:pt x="343134" y="49225"/>
                  </a:lnTo>
                  <a:lnTo>
                    <a:pt x="295973" y="66659"/>
                  </a:lnTo>
                  <a:lnTo>
                    <a:pt x="249823" y="86617"/>
                  </a:lnTo>
                  <a:lnTo>
                    <a:pt x="204789" y="109059"/>
                  </a:lnTo>
                  <a:lnTo>
                    <a:pt x="160974" y="133942"/>
                  </a:lnTo>
                  <a:lnTo>
                    <a:pt x="118483" y="161224"/>
                  </a:lnTo>
                  <a:lnTo>
                    <a:pt x="77421" y="190864"/>
                  </a:lnTo>
                  <a:lnTo>
                    <a:pt x="37892" y="222819"/>
                  </a:lnTo>
                  <a:lnTo>
                    <a:pt x="0" y="257047"/>
                  </a:lnTo>
                  <a:lnTo>
                    <a:pt x="372110" y="647064"/>
                  </a:lnTo>
                  <a:lnTo>
                    <a:pt x="410275" y="614991"/>
                  </a:lnTo>
                  <a:lnTo>
                    <a:pt x="451880" y="588259"/>
                  </a:lnTo>
                  <a:lnTo>
                    <a:pt x="496363" y="567086"/>
                  </a:lnTo>
                  <a:lnTo>
                    <a:pt x="543164" y="551692"/>
                  </a:lnTo>
                  <a:lnTo>
                    <a:pt x="591722" y="542295"/>
                  </a:lnTo>
                  <a:lnTo>
                    <a:pt x="641477" y="539114"/>
                  </a:lnTo>
                  <a:lnTo>
                    <a:pt x="6414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36661" y="1865757"/>
              <a:ext cx="641985" cy="647065"/>
            </a:xfrm>
            <a:custGeom>
              <a:avLst/>
              <a:gdLst/>
              <a:ahLst/>
              <a:cxnLst/>
              <a:rect l="l" t="t" r="r" b="b"/>
              <a:pathLst>
                <a:path w="641984" h="647064">
                  <a:moveTo>
                    <a:pt x="0" y="257047"/>
                  </a:moveTo>
                  <a:lnTo>
                    <a:pt x="37892" y="222819"/>
                  </a:lnTo>
                  <a:lnTo>
                    <a:pt x="77421" y="190864"/>
                  </a:lnTo>
                  <a:lnTo>
                    <a:pt x="118483" y="161224"/>
                  </a:lnTo>
                  <a:lnTo>
                    <a:pt x="160974" y="133942"/>
                  </a:lnTo>
                  <a:lnTo>
                    <a:pt x="204789" y="109059"/>
                  </a:lnTo>
                  <a:lnTo>
                    <a:pt x="249823" y="86617"/>
                  </a:lnTo>
                  <a:lnTo>
                    <a:pt x="295973" y="66659"/>
                  </a:lnTo>
                  <a:lnTo>
                    <a:pt x="343134" y="49225"/>
                  </a:lnTo>
                  <a:lnTo>
                    <a:pt x="391200" y="34359"/>
                  </a:lnTo>
                  <a:lnTo>
                    <a:pt x="440069" y="22101"/>
                  </a:lnTo>
                  <a:lnTo>
                    <a:pt x="489636" y="12495"/>
                  </a:lnTo>
                  <a:lnTo>
                    <a:pt x="539795" y="5581"/>
                  </a:lnTo>
                  <a:lnTo>
                    <a:pt x="590444" y="1402"/>
                  </a:lnTo>
                  <a:lnTo>
                    <a:pt x="641477" y="0"/>
                  </a:lnTo>
                  <a:lnTo>
                    <a:pt x="641477" y="539114"/>
                  </a:lnTo>
                  <a:lnTo>
                    <a:pt x="591722" y="542295"/>
                  </a:lnTo>
                  <a:lnTo>
                    <a:pt x="543164" y="551692"/>
                  </a:lnTo>
                  <a:lnTo>
                    <a:pt x="496363" y="567086"/>
                  </a:lnTo>
                  <a:lnTo>
                    <a:pt x="451880" y="588259"/>
                  </a:lnTo>
                  <a:lnTo>
                    <a:pt x="410275" y="614991"/>
                  </a:lnTo>
                  <a:lnTo>
                    <a:pt x="372110" y="647064"/>
                  </a:lnTo>
                  <a:lnTo>
                    <a:pt x="0" y="25704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02218" y="333730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8392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4378" y="209473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1158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7785" y="1313814"/>
            <a:ext cx="3042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restaurants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having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table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booking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70006" y="266530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547984" y="2525395"/>
            <a:ext cx="182880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70006" y="28796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4266" y="437387"/>
            <a:ext cx="9346565" cy="467359"/>
            <a:chOff x="1374266" y="437387"/>
            <a:chExt cx="9346565" cy="4673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315" y="448055"/>
              <a:ext cx="9335262" cy="4564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266" y="437387"/>
              <a:ext cx="9325229" cy="44653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66133" y="1049782"/>
            <a:ext cx="3489325" cy="464820"/>
            <a:chOff x="4366133" y="1049782"/>
            <a:chExt cx="3489325" cy="4648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928" y="1060615"/>
              <a:ext cx="3478529" cy="4534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6133" y="1049782"/>
              <a:ext cx="3469005" cy="4432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8730" y="4741545"/>
            <a:ext cx="912685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Singapore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Rs.10136.21/-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Sri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Lanka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stands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Rs.665/-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lang="en-US" sz="2000" spc="-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expenditure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food.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9092" y="2049907"/>
            <a:ext cx="3708400" cy="500380"/>
            <a:chOff x="1379092" y="2049907"/>
            <a:chExt cx="3708400" cy="500380"/>
          </a:xfrm>
        </p:grpSpPr>
        <p:sp>
          <p:nvSpPr>
            <p:cNvPr id="10" name="object 10"/>
            <p:cNvSpPr/>
            <p:nvPr/>
          </p:nvSpPr>
          <p:spPr>
            <a:xfrm>
              <a:off x="1379093" y="2049906"/>
              <a:ext cx="3708400" cy="497205"/>
            </a:xfrm>
            <a:custGeom>
              <a:avLst/>
              <a:gdLst/>
              <a:ahLst/>
              <a:cxnLst/>
              <a:rect l="l" t="t" r="r" b="b"/>
              <a:pathLst>
                <a:path w="3708400" h="497205">
                  <a:moveTo>
                    <a:pt x="3708400" y="0"/>
                  </a:moveTo>
                  <a:lnTo>
                    <a:pt x="1473200" y="0"/>
                  </a:lnTo>
                  <a:lnTo>
                    <a:pt x="0" y="0"/>
                  </a:lnTo>
                  <a:lnTo>
                    <a:pt x="0" y="497205"/>
                  </a:lnTo>
                  <a:lnTo>
                    <a:pt x="1473200" y="497205"/>
                  </a:lnTo>
                  <a:lnTo>
                    <a:pt x="3708400" y="497205"/>
                  </a:lnTo>
                  <a:lnTo>
                    <a:pt x="37084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9092" y="2547112"/>
              <a:ext cx="3708400" cy="0"/>
            </a:xfrm>
            <a:custGeom>
              <a:avLst/>
              <a:gdLst/>
              <a:ahLst/>
              <a:cxnLst/>
              <a:rect l="l" t="t" r="r" b="b"/>
              <a:pathLst>
                <a:path w="3708400">
                  <a:moveTo>
                    <a:pt x="0" y="0"/>
                  </a:moveTo>
                  <a:lnTo>
                    <a:pt x="3708400" y="0"/>
                  </a:lnTo>
                </a:path>
              </a:pathLst>
            </a:custGeom>
            <a:ln w="6350">
              <a:solidFill>
                <a:srgbClr val="8E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79092" y="4064127"/>
            <a:ext cx="3708400" cy="256540"/>
            <a:chOff x="1379092" y="4064127"/>
            <a:chExt cx="3708400" cy="256540"/>
          </a:xfrm>
        </p:grpSpPr>
        <p:sp>
          <p:nvSpPr>
            <p:cNvPr id="13" name="object 13"/>
            <p:cNvSpPr/>
            <p:nvPr/>
          </p:nvSpPr>
          <p:spPr>
            <a:xfrm>
              <a:off x="1379093" y="4067314"/>
              <a:ext cx="3708400" cy="253365"/>
            </a:xfrm>
            <a:custGeom>
              <a:avLst/>
              <a:gdLst/>
              <a:ahLst/>
              <a:cxnLst/>
              <a:rect l="l" t="t" r="r" b="b"/>
              <a:pathLst>
                <a:path w="3708400" h="253364">
                  <a:moveTo>
                    <a:pt x="3708400" y="0"/>
                  </a:moveTo>
                  <a:lnTo>
                    <a:pt x="1473200" y="0"/>
                  </a:lnTo>
                  <a:lnTo>
                    <a:pt x="0" y="0"/>
                  </a:lnTo>
                  <a:lnTo>
                    <a:pt x="0" y="253352"/>
                  </a:lnTo>
                  <a:lnTo>
                    <a:pt x="1473200" y="253352"/>
                  </a:lnTo>
                  <a:lnTo>
                    <a:pt x="3708400" y="253352"/>
                  </a:lnTo>
                  <a:lnTo>
                    <a:pt x="37084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9092" y="4067302"/>
              <a:ext cx="3708400" cy="0"/>
            </a:xfrm>
            <a:custGeom>
              <a:avLst/>
              <a:gdLst/>
              <a:ahLst/>
              <a:cxnLst/>
              <a:rect l="l" t="t" r="r" b="b"/>
              <a:pathLst>
                <a:path w="3708400">
                  <a:moveTo>
                    <a:pt x="0" y="0"/>
                  </a:moveTo>
                  <a:lnTo>
                    <a:pt x="3708400" y="0"/>
                  </a:lnTo>
                </a:path>
              </a:pathLst>
            </a:custGeom>
            <a:ln w="6350">
              <a:solidFill>
                <a:srgbClr val="8E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88617" y="2033397"/>
            <a:ext cx="873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0000"/>
                </a:solidFill>
                <a:latin typeface="Calibri"/>
                <a:cs typeface="Calibri"/>
              </a:rPr>
              <a:t>Suggested Countries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2072" y="2033397"/>
            <a:ext cx="2058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Average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Average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cost </a:t>
            </a:r>
            <a:r>
              <a:rPr sz="1600" b="1" dirty="0">
                <a:latin typeface="Calibri"/>
                <a:cs typeface="Calibri"/>
              </a:rPr>
              <a:t>for two</a:t>
            </a:r>
            <a:r>
              <a:rPr sz="1600" b="1" spc="-20" dirty="0">
                <a:latin typeface="Calibri"/>
                <a:cs typeface="Calibri"/>
              </a:rPr>
              <a:t> (INR)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5917" y="2530855"/>
            <a:ext cx="923925" cy="1536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Canada Indonesia Philippines Qatar Singapore </a:t>
            </a:r>
            <a:r>
              <a:rPr sz="1600" dirty="0">
                <a:latin typeface="Calibri"/>
                <a:cs typeface="Calibri"/>
              </a:rPr>
              <a:t>Sri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Lanka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8950" y="2530855"/>
            <a:ext cx="793115" cy="153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2201.10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latin typeface="Calibri"/>
                <a:cs typeface="Calibri"/>
              </a:rPr>
              <a:t>1434.07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latin typeface="Calibri"/>
                <a:cs typeface="Calibri"/>
              </a:rPr>
              <a:t>2442.36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latin typeface="Calibri"/>
                <a:cs typeface="Calibri"/>
              </a:rPr>
              <a:t>6553.64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latin typeface="Calibri"/>
                <a:cs typeface="Calibri"/>
              </a:rPr>
              <a:t>10136.21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latin typeface="Calibri"/>
                <a:cs typeface="Calibri"/>
              </a:rPr>
              <a:t>665.00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9092" y="4051172"/>
            <a:ext cx="3708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5"/>
              </a:spcBef>
              <a:tabLst>
                <a:tab pos="3031490" algn="l"/>
              </a:tabLst>
            </a:pPr>
            <a:r>
              <a:rPr sz="1600" b="1" dirty="0">
                <a:latin typeface="Calibri"/>
                <a:cs typeface="Calibri"/>
              </a:rPr>
              <a:t>Grand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Total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4109.80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82653" y="2495930"/>
            <a:ext cx="1798955" cy="1798955"/>
            <a:chOff x="7182653" y="2495930"/>
            <a:chExt cx="1798955" cy="1798955"/>
          </a:xfrm>
        </p:grpSpPr>
        <p:sp>
          <p:nvSpPr>
            <p:cNvPr id="21" name="object 21"/>
            <p:cNvSpPr/>
            <p:nvPr/>
          </p:nvSpPr>
          <p:spPr>
            <a:xfrm>
              <a:off x="8082025" y="2505455"/>
              <a:ext cx="495300" cy="890269"/>
            </a:xfrm>
            <a:custGeom>
              <a:avLst/>
              <a:gdLst/>
              <a:ahLst/>
              <a:cxnLst/>
              <a:rect l="l" t="t" r="r" b="b"/>
              <a:pathLst>
                <a:path w="495300" h="890270">
                  <a:moveTo>
                    <a:pt x="0" y="0"/>
                  </a:moveTo>
                  <a:lnTo>
                    <a:pt x="0" y="889889"/>
                  </a:lnTo>
                  <a:lnTo>
                    <a:pt x="495300" y="150495"/>
                  </a:lnTo>
                  <a:lnTo>
                    <a:pt x="450580" y="122456"/>
                  </a:lnTo>
                  <a:lnTo>
                    <a:pt x="404445" y="97194"/>
                  </a:lnTo>
                  <a:lnTo>
                    <a:pt x="357023" y="74750"/>
                  </a:lnTo>
                  <a:lnTo>
                    <a:pt x="308445" y="55165"/>
                  </a:lnTo>
                  <a:lnTo>
                    <a:pt x="258841" y="38481"/>
                  </a:lnTo>
                  <a:lnTo>
                    <a:pt x="208342" y="24737"/>
                  </a:lnTo>
                  <a:lnTo>
                    <a:pt x="157079" y="13976"/>
                  </a:lnTo>
                  <a:lnTo>
                    <a:pt x="105180" y="6239"/>
                  </a:lnTo>
                  <a:lnTo>
                    <a:pt x="52777" y="1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2025" y="2655950"/>
              <a:ext cx="736600" cy="739775"/>
            </a:xfrm>
            <a:custGeom>
              <a:avLst/>
              <a:gdLst/>
              <a:ahLst/>
              <a:cxnLst/>
              <a:rect l="l" t="t" r="r" b="b"/>
              <a:pathLst>
                <a:path w="736600" h="739775">
                  <a:moveTo>
                    <a:pt x="495300" y="0"/>
                  </a:moveTo>
                  <a:lnTo>
                    <a:pt x="0" y="739394"/>
                  </a:lnTo>
                  <a:lnTo>
                    <a:pt x="736473" y="239775"/>
                  </a:lnTo>
                  <a:lnTo>
                    <a:pt x="707864" y="200048"/>
                  </a:lnTo>
                  <a:lnTo>
                    <a:pt x="677174" y="162015"/>
                  </a:lnTo>
                  <a:lnTo>
                    <a:pt x="644483" y="125755"/>
                  </a:lnTo>
                  <a:lnTo>
                    <a:pt x="609869" y="91346"/>
                  </a:lnTo>
                  <a:lnTo>
                    <a:pt x="573414" y="58865"/>
                  </a:lnTo>
                  <a:lnTo>
                    <a:pt x="535198" y="2839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2025" y="2655950"/>
              <a:ext cx="736600" cy="739775"/>
            </a:xfrm>
            <a:custGeom>
              <a:avLst/>
              <a:gdLst/>
              <a:ahLst/>
              <a:cxnLst/>
              <a:rect l="l" t="t" r="r" b="b"/>
              <a:pathLst>
                <a:path w="736600" h="739775">
                  <a:moveTo>
                    <a:pt x="495300" y="0"/>
                  </a:moveTo>
                  <a:lnTo>
                    <a:pt x="535198" y="28390"/>
                  </a:lnTo>
                  <a:lnTo>
                    <a:pt x="573414" y="58865"/>
                  </a:lnTo>
                  <a:lnTo>
                    <a:pt x="609869" y="91346"/>
                  </a:lnTo>
                  <a:lnTo>
                    <a:pt x="644483" y="125755"/>
                  </a:lnTo>
                  <a:lnTo>
                    <a:pt x="677174" y="162015"/>
                  </a:lnTo>
                  <a:lnTo>
                    <a:pt x="707864" y="200048"/>
                  </a:lnTo>
                  <a:lnTo>
                    <a:pt x="736473" y="239775"/>
                  </a:lnTo>
                  <a:lnTo>
                    <a:pt x="0" y="739394"/>
                  </a:lnTo>
                  <a:lnTo>
                    <a:pt x="49530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2025" y="2895726"/>
              <a:ext cx="890269" cy="552450"/>
            </a:xfrm>
            <a:custGeom>
              <a:avLst/>
              <a:gdLst/>
              <a:ahLst/>
              <a:cxnLst/>
              <a:rect l="l" t="t" r="r" b="b"/>
              <a:pathLst>
                <a:path w="890270" h="552450">
                  <a:moveTo>
                    <a:pt x="736473" y="0"/>
                  </a:moveTo>
                  <a:lnTo>
                    <a:pt x="0" y="499618"/>
                  </a:lnTo>
                  <a:lnTo>
                    <a:pt x="888365" y="551942"/>
                  </a:lnTo>
                  <a:lnTo>
                    <a:pt x="889904" y="503069"/>
                  </a:lnTo>
                  <a:lnTo>
                    <a:pt x="888764" y="454374"/>
                  </a:lnTo>
                  <a:lnTo>
                    <a:pt x="884973" y="405961"/>
                  </a:lnTo>
                  <a:lnTo>
                    <a:pt x="878562" y="357933"/>
                  </a:lnTo>
                  <a:lnTo>
                    <a:pt x="869560" y="310393"/>
                  </a:lnTo>
                  <a:lnTo>
                    <a:pt x="857996" y="263445"/>
                  </a:lnTo>
                  <a:lnTo>
                    <a:pt x="843900" y="217193"/>
                  </a:lnTo>
                  <a:lnTo>
                    <a:pt x="827301" y="171741"/>
                  </a:lnTo>
                  <a:lnTo>
                    <a:pt x="808229" y="127192"/>
                  </a:lnTo>
                  <a:lnTo>
                    <a:pt x="786715" y="83650"/>
                  </a:lnTo>
                  <a:lnTo>
                    <a:pt x="762786" y="41218"/>
                  </a:lnTo>
                  <a:lnTo>
                    <a:pt x="73647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2025" y="2895726"/>
              <a:ext cx="890269" cy="552450"/>
            </a:xfrm>
            <a:custGeom>
              <a:avLst/>
              <a:gdLst/>
              <a:ahLst/>
              <a:cxnLst/>
              <a:rect l="l" t="t" r="r" b="b"/>
              <a:pathLst>
                <a:path w="890270" h="552450">
                  <a:moveTo>
                    <a:pt x="736473" y="0"/>
                  </a:moveTo>
                  <a:lnTo>
                    <a:pt x="762786" y="41218"/>
                  </a:lnTo>
                  <a:lnTo>
                    <a:pt x="786715" y="83650"/>
                  </a:lnTo>
                  <a:lnTo>
                    <a:pt x="808229" y="127192"/>
                  </a:lnTo>
                  <a:lnTo>
                    <a:pt x="827301" y="171741"/>
                  </a:lnTo>
                  <a:lnTo>
                    <a:pt x="843900" y="217193"/>
                  </a:lnTo>
                  <a:lnTo>
                    <a:pt x="857996" y="263445"/>
                  </a:lnTo>
                  <a:lnTo>
                    <a:pt x="869560" y="310393"/>
                  </a:lnTo>
                  <a:lnTo>
                    <a:pt x="878562" y="357933"/>
                  </a:lnTo>
                  <a:lnTo>
                    <a:pt x="884973" y="405961"/>
                  </a:lnTo>
                  <a:lnTo>
                    <a:pt x="888764" y="454374"/>
                  </a:lnTo>
                  <a:lnTo>
                    <a:pt x="889904" y="503069"/>
                  </a:lnTo>
                  <a:lnTo>
                    <a:pt x="888365" y="551942"/>
                  </a:lnTo>
                  <a:lnTo>
                    <a:pt x="0" y="499618"/>
                  </a:lnTo>
                  <a:lnTo>
                    <a:pt x="73647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65871" y="3395344"/>
              <a:ext cx="1104900" cy="890269"/>
            </a:xfrm>
            <a:custGeom>
              <a:avLst/>
              <a:gdLst/>
              <a:ahLst/>
              <a:cxnLst/>
              <a:rect l="l" t="t" r="r" b="b"/>
              <a:pathLst>
                <a:path w="1104900" h="890270">
                  <a:moveTo>
                    <a:pt x="216153" y="0"/>
                  </a:moveTo>
                  <a:lnTo>
                    <a:pt x="0" y="863218"/>
                  </a:lnTo>
                  <a:lnTo>
                    <a:pt x="40493" y="872362"/>
                  </a:lnTo>
                  <a:lnTo>
                    <a:pt x="81343" y="879601"/>
                  </a:lnTo>
                  <a:lnTo>
                    <a:pt x="122479" y="884935"/>
                  </a:lnTo>
                  <a:lnTo>
                    <a:pt x="163829" y="888364"/>
                  </a:lnTo>
                  <a:lnTo>
                    <a:pt x="212646" y="889914"/>
                  </a:lnTo>
                  <a:lnTo>
                    <a:pt x="260928" y="888841"/>
                  </a:lnTo>
                  <a:lnTo>
                    <a:pt x="308603" y="885207"/>
                  </a:lnTo>
                  <a:lnTo>
                    <a:pt x="355600" y="879077"/>
                  </a:lnTo>
                  <a:lnTo>
                    <a:pt x="401847" y="870515"/>
                  </a:lnTo>
                  <a:lnTo>
                    <a:pt x="447272" y="859584"/>
                  </a:lnTo>
                  <a:lnTo>
                    <a:pt x="491804" y="846348"/>
                  </a:lnTo>
                  <a:lnTo>
                    <a:pt x="535371" y="830871"/>
                  </a:lnTo>
                  <a:lnTo>
                    <a:pt x="577901" y="813217"/>
                  </a:lnTo>
                  <a:lnTo>
                    <a:pt x="619322" y="793448"/>
                  </a:lnTo>
                  <a:lnTo>
                    <a:pt x="659563" y="771630"/>
                  </a:lnTo>
                  <a:lnTo>
                    <a:pt x="698552" y="747825"/>
                  </a:lnTo>
                  <a:lnTo>
                    <a:pt x="736218" y="722098"/>
                  </a:lnTo>
                  <a:lnTo>
                    <a:pt x="772488" y="694512"/>
                  </a:lnTo>
                  <a:lnTo>
                    <a:pt x="807291" y="665130"/>
                  </a:lnTo>
                  <a:lnTo>
                    <a:pt x="840555" y="634017"/>
                  </a:lnTo>
                  <a:lnTo>
                    <a:pt x="872209" y="601237"/>
                  </a:lnTo>
                  <a:lnTo>
                    <a:pt x="902180" y="566852"/>
                  </a:lnTo>
                  <a:lnTo>
                    <a:pt x="930398" y="530928"/>
                  </a:lnTo>
                  <a:lnTo>
                    <a:pt x="956789" y="493526"/>
                  </a:lnTo>
                  <a:lnTo>
                    <a:pt x="981284" y="454712"/>
                  </a:lnTo>
                  <a:lnTo>
                    <a:pt x="1003809" y="414549"/>
                  </a:lnTo>
                  <a:lnTo>
                    <a:pt x="1024293" y="373100"/>
                  </a:lnTo>
                  <a:lnTo>
                    <a:pt x="1042665" y="330430"/>
                  </a:lnTo>
                  <a:lnTo>
                    <a:pt x="1058853" y="286602"/>
                  </a:lnTo>
                  <a:lnTo>
                    <a:pt x="1072785" y="241680"/>
                  </a:lnTo>
                  <a:lnTo>
                    <a:pt x="1084389" y="195727"/>
                  </a:lnTo>
                  <a:lnTo>
                    <a:pt x="1093594" y="148808"/>
                  </a:lnTo>
                  <a:lnTo>
                    <a:pt x="1100328" y="100985"/>
                  </a:lnTo>
                  <a:lnTo>
                    <a:pt x="1104519" y="52324"/>
                  </a:lnTo>
                  <a:lnTo>
                    <a:pt x="21615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5871" y="3395344"/>
              <a:ext cx="1104900" cy="890269"/>
            </a:xfrm>
            <a:custGeom>
              <a:avLst/>
              <a:gdLst/>
              <a:ahLst/>
              <a:cxnLst/>
              <a:rect l="l" t="t" r="r" b="b"/>
              <a:pathLst>
                <a:path w="1104900" h="890270">
                  <a:moveTo>
                    <a:pt x="1104519" y="52324"/>
                  </a:moveTo>
                  <a:lnTo>
                    <a:pt x="1100328" y="100985"/>
                  </a:lnTo>
                  <a:lnTo>
                    <a:pt x="1093594" y="148808"/>
                  </a:lnTo>
                  <a:lnTo>
                    <a:pt x="1084389" y="195727"/>
                  </a:lnTo>
                  <a:lnTo>
                    <a:pt x="1072785" y="241680"/>
                  </a:lnTo>
                  <a:lnTo>
                    <a:pt x="1058853" y="286602"/>
                  </a:lnTo>
                  <a:lnTo>
                    <a:pt x="1042665" y="330430"/>
                  </a:lnTo>
                  <a:lnTo>
                    <a:pt x="1024293" y="373100"/>
                  </a:lnTo>
                  <a:lnTo>
                    <a:pt x="1003809" y="414549"/>
                  </a:lnTo>
                  <a:lnTo>
                    <a:pt x="981284" y="454712"/>
                  </a:lnTo>
                  <a:lnTo>
                    <a:pt x="956789" y="493526"/>
                  </a:lnTo>
                  <a:lnTo>
                    <a:pt x="930398" y="530928"/>
                  </a:lnTo>
                  <a:lnTo>
                    <a:pt x="902180" y="566852"/>
                  </a:lnTo>
                  <a:lnTo>
                    <a:pt x="872209" y="601237"/>
                  </a:lnTo>
                  <a:lnTo>
                    <a:pt x="840555" y="634017"/>
                  </a:lnTo>
                  <a:lnTo>
                    <a:pt x="807291" y="665130"/>
                  </a:lnTo>
                  <a:lnTo>
                    <a:pt x="772488" y="694512"/>
                  </a:lnTo>
                  <a:lnTo>
                    <a:pt x="736218" y="722098"/>
                  </a:lnTo>
                  <a:lnTo>
                    <a:pt x="698552" y="747825"/>
                  </a:lnTo>
                  <a:lnTo>
                    <a:pt x="659563" y="771630"/>
                  </a:lnTo>
                  <a:lnTo>
                    <a:pt x="619322" y="793448"/>
                  </a:lnTo>
                  <a:lnTo>
                    <a:pt x="577901" y="813217"/>
                  </a:lnTo>
                  <a:lnTo>
                    <a:pt x="535371" y="830871"/>
                  </a:lnTo>
                  <a:lnTo>
                    <a:pt x="491804" y="846348"/>
                  </a:lnTo>
                  <a:lnTo>
                    <a:pt x="447272" y="859584"/>
                  </a:lnTo>
                  <a:lnTo>
                    <a:pt x="401847" y="870515"/>
                  </a:lnTo>
                  <a:lnTo>
                    <a:pt x="355600" y="879077"/>
                  </a:lnTo>
                  <a:lnTo>
                    <a:pt x="308603" y="885207"/>
                  </a:lnTo>
                  <a:lnTo>
                    <a:pt x="260928" y="888841"/>
                  </a:lnTo>
                  <a:lnTo>
                    <a:pt x="212646" y="889914"/>
                  </a:lnTo>
                  <a:lnTo>
                    <a:pt x="163829" y="888364"/>
                  </a:lnTo>
                  <a:lnTo>
                    <a:pt x="122479" y="884935"/>
                  </a:lnTo>
                  <a:lnTo>
                    <a:pt x="81343" y="879601"/>
                  </a:lnTo>
                  <a:lnTo>
                    <a:pt x="40493" y="872362"/>
                  </a:lnTo>
                  <a:lnTo>
                    <a:pt x="0" y="863218"/>
                  </a:lnTo>
                  <a:lnTo>
                    <a:pt x="216153" y="0"/>
                  </a:lnTo>
                  <a:lnTo>
                    <a:pt x="1104519" y="523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2178" y="2519552"/>
              <a:ext cx="890269" cy="1739264"/>
            </a:xfrm>
            <a:custGeom>
              <a:avLst/>
              <a:gdLst/>
              <a:ahLst/>
              <a:cxnLst/>
              <a:rect l="l" t="t" r="r" b="b"/>
              <a:pathLst>
                <a:path w="890270" h="1739264">
                  <a:moveTo>
                    <a:pt x="731986" y="0"/>
                  </a:moveTo>
                  <a:lnTo>
                    <a:pt x="683278" y="10192"/>
                  </a:lnTo>
                  <a:lnTo>
                    <a:pt x="635578" y="22977"/>
                  </a:lnTo>
                  <a:lnTo>
                    <a:pt x="588964" y="38279"/>
                  </a:lnTo>
                  <a:lnTo>
                    <a:pt x="543518" y="56024"/>
                  </a:lnTo>
                  <a:lnTo>
                    <a:pt x="499318" y="76139"/>
                  </a:lnTo>
                  <a:lnTo>
                    <a:pt x="456444" y="98549"/>
                  </a:lnTo>
                  <a:lnTo>
                    <a:pt x="414976" y="123180"/>
                  </a:lnTo>
                  <a:lnTo>
                    <a:pt x="374993" y="149958"/>
                  </a:lnTo>
                  <a:lnTo>
                    <a:pt x="336575" y="178807"/>
                  </a:lnTo>
                  <a:lnTo>
                    <a:pt x="299802" y="209655"/>
                  </a:lnTo>
                  <a:lnTo>
                    <a:pt x="264753" y="242427"/>
                  </a:lnTo>
                  <a:lnTo>
                    <a:pt x="231509" y="277049"/>
                  </a:lnTo>
                  <a:lnTo>
                    <a:pt x="200148" y="313446"/>
                  </a:lnTo>
                  <a:lnTo>
                    <a:pt x="170750" y="351545"/>
                  </a:lnTo>
                  <a:lnTo>
                    <a:pt x="143395" y="391271"/>
                  </a:lnTo>
                  <a:lnTo>
                    <a:pt x="118163" y="432549"/>
                  </a:lnTo>
                  <a:lnTo>
                    <a:pt x="95133" y="475306"/>
                  </a:lnTo>
                  <a:lnTo>
                    <a:pt x="74385" y="519468"/>
                  </a:lnTo>
                  <a:lnTo>
                    <a:pt x="55998" y="564960"/>
                  </a:lnTo>
                  <a:lnTo>
                    <a:pt x="40053" y="611708"/>
                  </a:lnTo>
                  <a:lnTo>
                    <a:pt x="26628" y="659638"/>
                  </a:lnTo>
                  <a:lnTo>
                    <a:pt x="16046" y="707321"/>
                  </a:lnTo>
                  <a:lnTo>
                    <a:pt x="8141" y="754966"/>
                  </a:lnTo>
                  <a:lnTo>
                    <a:pt x="2864" y="802489"/>
                  </a:lnTo>
                  <a:lnTo>
                    <a:pt x="167" y="849808"/>
                  </a:lnTo>
                  <a:lnTo>
                    <a:pt x="0" y="896842"/>
                  </a:lnTo>
                  <a:lnTo>
                    <a:pt x="2312" y="943507"/>
                  </a:lnTo>
                  <a:lnTo>
                    <a:pt x="7056" y="989721"/>
                  </a:lnTo>
                  <a:lnTo>
                    <a:pt x="14182" y="1035403"/>
                  </a:lnTo>
                  <a:lnTo>
                    <a:pt x="23641" y="1080470"/>
                  </a:lnTo>
                  <a:lnTo>
                    <a:pt x="35382" y="1124839"/>
                  </a:lnTo>
                  <a:lnTo>
                    <a:pt x="49357" y="1168428"/>
                  </a:lnTo>
                  <a:lnTo>
                    <a:pt x="65517" y="1211155"/>
                  </a:lnTo>
                  <a:lnTo>
                    <a:pt x="83812" y="1252938"/>
                  </a:lnTo>
                  <a:lnTo>
                    <a:pt x="104192" y="1293694"/>
                  </a:lnTo>
                  <a:lnTo>
                    <a:pt x="126609" y="1333341"/>
                  </a:lnTo>
                  <a:lnTo>
                    <a:pt x="151013" y="1371797"/>
                  </a:lnTo>
                  <a:lnTo>
                    <a:pt x="177355" y="1408979"/>
                  </a:lnTo>
                  <a:lnTo>
                    <a:pt x="205586" y="1444805"/>
                  </a:lnTo>
                  <a:lnTo>
                    <a:pt x="235655" y="1479194"/>
                  </a:lnTo>
                  <a:lnTo>
                    <a:pt x="267514" y="1512061"/>
                  </a:lnTo>
                  <a:lnTo>
                    <a:pt x="301114" y="1543327"/>
                  </a:lnTo>
                  <a:lnTo>
                    <a:pt x="336405" y="1572907"/>
                  </a:lnTo>
                  <a:lnTo>
                    <a:pt x="373338" y="1600719"/>
                  </a:lnTo>
                  <a:lnTo>
                    <a:pt x="411863" y="1626683"/>
                  </a:lnTo>
                  <a:lnTo>
                    <a:pt x="451931" y="1650714"/>
                  </a:lnTo>
                  <a:lnTo>
                    <a:pt x="493493" y="1672731"/>
                  </a:lnTo>
                  <a:lnTo>
                    <a:pt x="536500" y="1692651"/>
                  </a:lnTo>
                  <a:lnTo>
                    <a:pt x="580902" y="1710393"/>
                  </a:lnTo>
                  <a:lnTo>
                    <a:pt x="626649" y="1725873"/>
                  </a:lnTo>
                  <a:lnTo>
                    <a:pt x="673693" y="1739011"/>
                  </a:lnTo>
                  <a:lnTo>
                    <a:pt x="889847" y="875792"/>
                  </a:lnTo>
                  <a:lnTo>
                    <a:pt x="7319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92178" y="2519552"/>
              <a:ext cx="890269" cy="1739264"/>
            </a:xfrm>
            <a:custGeom>
              <a:avLst/>
              <a:gdLst/>
              <a:ahLst/>
              <a:cxnLst/>
              <a:rect l="l" t="t" r="r" b="b"/>
              <a:pathLst>
                <a:path w="890270" h="1739264">
                  <a:moveTo>
                    <a:pt x="673693" y="1739011"/>
                  </a:moveTo>
                  <a:lnTo>
                    <a:pt x="626649" y="1725873"/>
                  </a:lnTo>
                  <a:lnTo>
                    <a:pt x="580902" y="1710393"/>
                  </a:lnTo>
                  <a:lnTo>
                    <a:pt x="536500" y="1692651"/>
                  </a:lnTo>
                  <a:lnTo>
                    <a:pt x="493493" y="1672731"/>
                  </a:lnTo>
                  <a:lnTo>
                    <a:pt x="451931" y="1650714"/>
                  </a:lnTo>
                  <a:lnTo>
                    <a:pt x="411863" y="1626683"/>
                  </a:lnTo>
                  <a:lnTo>
                    <a:pt x="373338" y="1600719"/>
                  </a:lnTo>
                  <a:lnTo>
                    <a:pt x="336405" y="1572907"/>
                  </a:lnTo>
                  <a:lnTo>
                    <a:pt x="301114" y="1543327"/>
                  </a:lnTo>
                  <a:lnTo>
                    <a:pt x="267514" y="1512061"/>
                  </a:lnTo>
                  <a:lnTo>
                    <a:pt x="235655" y="1479194"/>
                  </a:lnTo>
                  <a:lnTo>
                    <a:pt x="205586" y="1444805"/>
                  </a:lnTo>
                  <a:lnTo>
                    <a:pt x="177355" y="1408979"/>
                  </a:lnTo>
                  <a:lnTo>
                    <a:pt x="151013" y="1371797"/>
                  </a:lnTo>
                  <a:lnTo>
                    <a:pt x="126609" y="1333341"/>
                  </a:lnTo>
                  <a:lnTo>
                    <a:pt x="104192" y="1293694"/>
                  </a:lnTo>
                  <a:lnTo>
                    <a:pt x="83812" y="1252938"/>
                  </a:lnTo>
                  <a:lnTo>
                    <a:pt x="65517" y="1211155"/>
                  </a:lnTo>
                  <a:lnTo>
                    <a:pt x="49357" y="1168428"/>
                  </a:lnTo>
                  <a:lnTo>
                    <a:pt x="35382" y="1124839"/>
                  </a:lnTo>
                  <a:lnTo>
                    <a:pt x="23641" y="1080470"/>
                  </a:lnTo>
                  <a:lnTo>
                    <a:pt x="14182" y="1035403"/>
                  </a:lnTo>
                  <a:lnTo>
                    <a:pt x="7056" y="989721"/>
                  </a:lnTo>
                  <a:lnTo>
                    <a:pt x="2312" y="943507"/>
                  </a:lnTo>
                  <a:lnTo>
                    <a:pt x="0" y="896842"/>
                  </a:lnTo>
                  <a:lnTo>
                    <a:pt x="167" y="849808"/>
                  </a:lnTo>
                  <a:lnTo>
                    <a:pt x="2864" y="802489"/>
                  </a:lnTo>
                  <a:lnTo>
                    <a:pt x="8141" y="754966"/>
                  </a:lnTo>
                  <a:lnTo>
                    <a:pt x="16046" y="707321"/>
                  </a:lnTo>
                  <a:lnTo>
                    <a:pt x="26628" y="659638"/>
                  </a:lnTo>
                  <a:lnTo>
                    <a:pt x="40053" y="611708"/>
                  </a:lnTo>
                  <a:lnTo>
                    <a:pt x="55998" y="564960"/>
                  </a:lnTo>
                  <a:lnTo>
                    <a:pt x="74385" y="519468"/>
                  </a:lnTo>
                  <a:lnTo>
                    <a:pt x="95133" y="475306"/>
                  </a:lnTo>
                  <a:lnTo>
                    <a:pt x="118163" y="432549"/>
                  </a:lnTo>
                  <a:lnTo>
                    <a:pt x="143395" y="391271"/>
                  </a:lnTo>
                  <a:lnTo>
                    <a:pt x="170750" y="351545"/>
                  </a:lnTo>
                  <a:lnTo>
                    <a:pt x="200148" y="313446"/>
                  </a:lnTo>
                  <a:lnTo>
                    <a:pt x="231509" y="277049"/>
                  </a:lnTo>
                  <a:lnTo>
                    <a:pt x="264753" y="242427"/>
                  </a:lnTo>
                  <a:lnTo>
                    <a:pt x="299802" y="209655"/>
                  </a:lnTo>
                  <a:lnTo>
                    <a:pt x="336575" y="178807"/>
                  </a:lnTo>
                  <a:lnTo>
                    <a:pt x="374993" y="149958"/>
                  </a:lnTo>
                  <a:lnTo>
                    <a:pt x="414976" y="123180"/>
                  </a:lnTo>
                  <a:lnTo>
                    <a:pt x="456444" y="98549"/>
                  </a:lnTo>
                  <a:lnTo>
                    <a:pt x="499318" y="76139"/>
                  </a:lnTo>
                  <a:lnTo>
                    <a:pt x="543518" y="56024"/>
                  </a:lnTo>
                  <a:lnTo>
                    <a:pt x="588964" y="38279"/>
                  </a:lnTo>
                  <a:lnTo>
                    <a:pt x="635578" y="22977"/>
                  </a:lnTo>
                  <a:lnTo>
                    <a:pt x="683278" y="10192"/>
                  </a:lnTo>
                  <a:lnTo>
                    <a:pt x="731986" y="0"/>
                  </a:lnTo>
                  <a:lnTo>
                    <a:pt x="889847" y="875792"/>
                  </a:lnTo>
                  <a:lnTo>
                    <a:pt x="673693" y="173901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4164" y="2505455"/>
              <a:ext cx="158115" cy="890269"/>
            </a:xfrm>
            <a:custGeom>
              <a:avLst/>
              <a:gdLst/>
              <a:ahLst/>
              <a:cxnLst/>
              <a:rect l="l" t="t" r="r" b="b"/>
              <a:pathLst>
                <a:path w="158115" h="890270">
                  <a:moveTo>
                    <a:pt x="157860" y="0"/>
                  </a:moveTo>
                  <a:lnTo>
                    <a:pt x="118175" y="881"/>
                  </a:lnTo>
                  <a:lnTo>
                    <a:pt x="78597" y="3524"/>
                  </a:lnTo>
                  <a:lnTo>
                    <a:pt x="39185" y="7929"/>
                  </a:lnTo>
                  <a:lnTo>
                    <a:pt x="0" y="14097"/>
                  </a:lnTo>
                  <a:lnTo>
                    <a:pt x="157860" y="889889"/>
                  </a:lnTo>
                  <a:lnTo>
                    <a:pt x="15786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4164" y="2505455"/>
              <a:ext cx="158115" cy="890269"/>
            </a:xfrm>
            <a:custGeom>
              <a:avLst/>
              <a:gdLst/>
              <a:ahLst/>
              <a:cxnLst/>
              <a:rect l="l" t="t" r="r" b="b"/>
              <a:pathLst>
                <a:path w="158115" h="890270">
                  <a:moveTo>
                    <a:pt x="0" y="14097"/>
                  </a:moveTo>
                  <a:lnTo>
                    <a:pt x="39185" y="7929"/>
                  </a:lnTo>
                  <a:lnTo>
                    <a:pt x="78597" y="3524"/>
                  </a:lnTo>
                  <a:lnTo>
                    <a:pt x="118175" y="881"/>
                  </a:lnTo>
                  <a:lnTo>
                    <a:pt x="157860" y="0"/>
                  </a:lnTo>
                  <a:lnTo>
                    <a:pt x="157860" y="889889"/>
                  </a:lnTo>
                  <a:lnTo>
                    <a:pt x="0" y="1409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74914" y="2632659"/>
            <a:ext cx="402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2201.10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13089" y="258546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1434.07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03411" y="317614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2442.36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22309" y="3747338"/>
            <a:ext cx="402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6553.64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26934" y="3280917"/>
            <a:ext cx="460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10136.21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27009" y="2318765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665.00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69048" y="1744218"/>
            <a:ext cx="320992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423670" marR="5080" indent="-1411605">
              <a:lnSpc>
                <a:spcPct val="102099"/>
              </a:lnSpc>
              <a:spcBef>
                <a:spcPts val="6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Suggested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Countries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Average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cost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for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two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(INR)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975595" y="28281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053573" y="2765297"/>
            <a:ext cx="371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Canada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975595" y="30424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053573" y="2979546"/>
            <a:ext cx="477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Indonesia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75595" y="32567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53573" y="3194050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Philippines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975595" y="34711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53573" y="3331336"/>
            <a:ext cx="489584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Qatar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Singapore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Sri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Lanka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975595" y="368537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5595" y="38997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4045" y="465073"/>
            <a:ext cx="5909945" cy="381635"/>
            <a:chOff x="3154045" y="465073"/>
            <a:chExt cx="590994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5348" y="475386"/>
              <a:ext cx="5898642" cy="3711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045" y="465073"/>
              <a:ext cx="5888862" cy="359790"/>
            </a:xfrm>
            <a:prstGeom prst="rect">
              <a:avLst/>
            </a:prstGeom>
          </p:spPr>
        </p:pic>
      </p:grp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D6F1F34B-5254-FD5F-BA89-653855090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9982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1312C9-7283-F8C4-A07B-8983A78BF939}"/>
              </a:ext>
            </a:extLst>
          </p:cNvPr>
          <p:cNvSpPr/>
          <p:nvPr/>
        </p:nvSpPr>
        <p:spPr>
          <a:xfrm>
            <a:off x="3611185" y="152400"/>
            <a:ext cx="49696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Dashboard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F5195-9265-E80F-8C6E-B8C18D5BAF01}"/>
              </a:ext>
            </a:extLst>
          </p:cNvPr>
          <p:cNvSpPr txBox="1"/>
          <p:nvPr/>
        </p:nvSpPr>
        <p:spPr>
          <a:xfrm>
            <a:off x="1295399" y="866532"/>
            <a:ext cx="960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dashboard provides comprehensive insights of restaurants across various countries, cities, and price ranges. On the left, three slicers Country, Price Range, and Year allows to filter data accordingly.</a:t>
            </a:r>
          </a:p>
          <a:p>
            <a:endParaRPr lang="en-US" sz="2000" dirty="0"/>
          </a:p>
          <a:p>
            <a:r>
              <a:rPr lang="en-US" sz="2000" b="1" dirty="0"/>
              <a:t>Key visualizations include: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Column Charts (2):</a:t>
            </a:r>
            <a:r>
              <a:rPr lang="en-US" sz="2000" dirty="0"/>
              <a:t> Displays the number of restaurants by country, average rating of countries.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Bar Charts (2):</a:t>
            </a:r>
            <a:r>
              <a:rPr lang="en-US" sz="2000" dirty="0"/>
              <a:t> Shows the average cost for two (in INR) across countries, top rated cuisines.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Pie Chart:</a:t>
            </a:r>
            <a:r>
              <a:rPr lang="en-US" sz="2000" dirty="0"/>
              <a:t> Illustrates the distribution of restaurants by price range, highlighting an inverse relationship—lower price ranges have higher restaurant counts.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Donut Charts (2):</a:t>
            </a:r>
            <a:r>
              <a:rPr lang="en-US" sz="2000" dirty="0"/>
              <a:t> Represent the number of restaurants offering online booking and table reservations.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Line Chart:</a:t>
            </a:r>
            <a:r>
              <a:rPr lang="en-US" sz="2000" dirty="0"/>
              <a:t> Shows the yearly trend of new restaurant openings.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Bar Chart:</a:t>
            </a:r>
            <a:r>
              <a:rPr lang="en-US" sz="2000" dirty="0"/>
              <a:t> Displays the average number of voters per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These insights are more useful and gives clear understanding in making informed decisions for strategic restaurant expansion.</a:t>
            </a:r>
          </a:p>
        </p:txBody>
      </p:sp>
    </p:spTree>
    <p:extLst>
      <p:ext uri="{BB962C8B-B14F-4D97-AF65-F5344CB8AC3E}">
        <p14:creationId xmlns:p14="http://schemas.microsoft.com/office/powerpoint/2010/main" val="395313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676400"/>
            <a:ext cx="4114800" cy="37153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80871" y="1490217"/>
            <a:ext cx="4715129" cy="402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4830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20" dirty="0">
                <a:latin typeface="Calibri"/>
                <a:cs typeface="Calibri"/>
              </a:rPr>
              <a:t>Analyzed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identified countries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newer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restaurants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opened.</a:t>
            </a:r>
            <a:endParaRPr lang="en-US" sz="2000" spc="-10" dirty="0">
              <a:latin typeface="Calibri"/>
              <a:cs typeface="Calibri"/>
            </a:endParaRPr>
          </a:p>
          <a:p>
            <a:pPr marL="12065" marR="448309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4965" marR="108585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Identified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cities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country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basis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ratings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no.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already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price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lang="en-US" sz="2000" spc="-20" dirty="0">
              <a:latin typeface="Calibri"/>
              <a:cs typeface="Calibri"/>
            </a:endParaRPr>
          </a:p>
          <a:p>
            <a:pPr marL="12065" marR="108585">
              <a:lnSpc>
                <a:spcPct val="100000"/>
              </a:lnSpc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cities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</a:t>
            </a:r>
            <a:r>
              <a:rPr sz="2000" dirty="0">
                <a:latin typeface="Calibri"/>
                <a:cs typeface="Calibri"/>
              </a:rPr>
              <a:t> saturation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means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less </a:t>
            </a:r>
            <a:r>
              <a:rPr sz="2000" spc="-10" dirty="0">
                <a:latin typeface="Calibri"/>
                <a:cs typeface="Calibri"/>
              </a:rPr>
              <a:t>competition.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804E5-C0FF-D7B3-2B21-47BA8316027B}"/>
              </a:ext>
            </a:extLst>
          </p:cNvPr>
          <p:cNvSpPr/>
          <p:nvPr/>
        </p:nvSpPr>
        <p:spPr>
          <a:xfrm>
            <a:off x="4609054" y="228600"/>
            <a:ext cx="29738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015" y="1619250"/>
            <a:ext cx="5865621" cy="3619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9341" y="2693670"/>
            <a:ext cx="3385059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Raw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Newton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School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team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lang="en-US" sz="2000" spc="-2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b="1" spc="-15" dirty="0">
                <a:latin typeface="Calibri"/>
                <a:cs typeface="Calibri"/>
              </a:rPr>
              <a:t>MS Excel, MS Word, MS PowerPoint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complete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project.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226AC-B380-F26F-EC8C-37576B5C10A0}"/>
              </a:ext>
            </a:extLst>
          </p:cNvPr>
          <p:cNvSpPr/>
          <p:nvPr/>
        </p:nvSpPr>
        <p:spPr>
          <a:xfrm>
            <a:off x="4374958" y="152400"/>
            <a:ext cx="2666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84094" y="4038600"/>
            <a:ext cx="9423811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985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countries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Zomato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expand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business.</a:t>
            </a:r>
            <a:endParaRPr sz="20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Analyze</a:t>
            </a:r>
            <a:r>
              <a:rPr lang="en-US" sz="2000" dirty="0">
                <a:latin typeface="Calibri"/>
                <a:cs typeface="Calibri"/>
              </a:rPr>
              <a:t>d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restaurants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ratings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price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deeper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insights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decision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99085" marR="431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2000" spc="-60" dirty="0">
                <a:latin typeface="Calibri"/>
                <a:cs typeface="Calibri"/>
              </a:rPr>
              <a:t>Analyzed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lang="en-US" sz="2000" spc="-10" dirty="0">
                <a:latin typeface="Calibri"/>
                <a:cs typeface="Calibri"/>
              </a:rPr>
              <a:t>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expenditure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expenditure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newer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restaurants.</a:t>
            </a:r>
            <a:endParaRPr sz="2000" dirty="0">
              <a:latin typeface="Calibri"/>
              <a:cs typeface="Calibri"/>
            </a:endParaRPr>
          </a:p>
          <a:p>
            <a:pPr marL="299085" marR="3429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Analyze</a:t>
            </a:r>
            <a:r>
              <a:rPr lang="en-US"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cuisines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restaurants.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143000"/>
            <a:ext cx="5867400" cy="266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16495-9813-393C-2F99-ECBCBBF69304}"/>
              </a:ext>
            </a:extLst>
          </p:cNvPr>
          <p:cNvSpPr/>
          <p:nvPr/>
        </p:nvSpPr>
        <p:spPr>
          <a:xfrm>
            <a:off x="3722594" y="304800"/>
            <a:ext cx="47468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61821" y="4124342"/>
            <a:ext cx="94919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209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Zomato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multinational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restaurant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aggregator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food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delivery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company.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founded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Deepinder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Goyal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Pankaj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Chaddah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2008.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Zomato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charges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20-</a:t>
            </a:r>
            <a:r>
              <a:rPr sz="2000" dirty="0">
                <a:latin typeface="Calibri"/>
                <a:cs typeface="Calibri"/>
              </a:rPr>
              <a:t>25%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commission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restaurant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placed.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some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regions,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commission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5-</a:t>
            </a:r>
            <a:r>
              <a:rPr sz="2000" spc="-25" dirty="0">
                <a:latin typeface="Calibri"/>
                <a:cs typeface="Calibri"/>
              </a:rPr>
              <a:t>7%.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8777" y="1532663"/>
            <a:ext cx="5054600" cy="2123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308C6D-09F8-982A-4E53-8B97C8D0271B}"/>
              </a:ext>
            </a:extLst>
          </p:cNvPr>
          <p:cNvSpPr/>
          <p:nvPr/>
        </p:nvSpPr>
        <p:spPr>
          <a:xfrm>
            <a:off x="4136891" y="366659"/>
            <a:ext cx="36583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Zomato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76514" y="757667"/>
            <a:ext cx="5309492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882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20" dirty="0">
                <a:latin typeface="Calibri"/>
                <a:cs typeface="Calibri"/>
              </a:rPr>
              <a:t>Restaurant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ID: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20" dirty="0">
                <a:latin typeface="Calibri"/>
                <a:cs typeface="Calibri"/>
              </a:rPr>
              <a:t>Restaurant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Country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Code: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restaurant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situated.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City: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restaurant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located.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10" dirty="0">
                <a:latin typeface="Calibri"/>
                <a:cs typeface="Calibri"/>
              </a:rPr>
              <a:t>Address: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marR="26034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Locality: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neighborhood</a:t>
            </a:r>
            <a:r>
              <a:rPr sz="2000" dirty="0">
                <a:latin typeface="Calibri"/>
                <a:cs typeface="Calibri"/>
              </a:rPr>
              <a:t> where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restaurant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situated.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Locality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Verbose: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Detailed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information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locality.</a:t>
            </a:r>
            <a:endParaRPr lang="en-US" sz="2000" dirty="0">
              <a:latin typeface="Calibri"/>
              <a:cs typeface="Calibri"/>
            </a:endParaRPr>
          </a:p>
          <a:p>
            <a:pPr marL="299085" marR="975994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Longitude: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geographical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longitude coordinate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restaurant.</a:t>
            </a:r>
            <a:endParaRPr sz="2000" dirty="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Latitude: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geographical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latitude</a:t>
            </a:r>
            <a:r>
              <a:rPr sz="2000" spc="-20" dirty="0">
                <a:latin typeface="Calibri"/>
                <a:cs typeface="Calibri"/>
              </a:rPr>
              <a:t> coordinate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marR="54546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10" dirty="0">
                <a:latin typeface="Calibri"/>
                <a:cs typeface="Calibri"/>
              </a:rPr>
              <a:t>Cuisines: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cuisine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lang="en-US" sz="2000" spc="-10" dirty="0">
              <a:latin typeface="Calibri"/>
              <a:cs typeface="Calibri"/>
            </a:endParaRPr>
          </a:p>
          <a:p>
            <a:pPr marL="299085" marR="545465" indent="-287020">
              <a:buFont typeface="Arial"/>
              <a:buChar char="•"/>
              <a:tabLst>
                <a:tab pos="299085" algn="l"/>
              </a:tabLst>
            </a:pPr>
            <a:r>
              <a:rPr lang="en-US" sz="2000" b="1" dirty="0">
                <a:latin typeface="Calibri"/>
                <a:cs typeface="Calibri"/>
              </a:rPr>
              <a:t>Currency:</a:t>
            </a:r>
            <a:r>
              <a:rPr lang="en-US" sz="2000" b="1" spc="-9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currency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used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transactions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the </a:t>
            </a:r>
            <a:r>
              <a:rPr lang="en-US" sz="2000" spc="-10" dirty="0">
                <a:latin typeface="Calibri"/>
                <a:cs typeface="Calibri"/>
              </a:rPr>
              <a:t>restaurant.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4600" y="757667"/>
            <a:ext cx="5309493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8354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booking: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restaurant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booking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(Yes/No).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Online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delivery: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restaurant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delivery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(Yes/No).</a:t>
            </a:r>
            <a:endParaRPr sz="20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delivering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now: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delivering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(Yes/No).</a:t>
            </a:r>
            <a:endParaRPr sz="2000" dirty="0">
              <a:latin typeface="Calibri"/>
              <a:cs typeface="Calibri"/>
            </a:endParaRPr>
          </a:p>
          <a:p>
            <a:pPr marL="299085" marR="32384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Switch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order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menu: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Indicates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switch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(Yes/No).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Price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range: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numeric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indicating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price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category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marR="18923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20" dirty="0">
                <a:latin typeface="Calibri"/>
                <a:cs typeface="Calibri"/>
              </a:rPr>
              <a:t>Votes: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ratings/(feedback) </a:t>
            </a:r>
            <a:r>
              <a:rPr sz="2000" dirty="0">
                <a:latin typeface="Calibri"/>
                <a:cs typeface="Calibri"/>
              </a:rPr>
              <a:t>received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marR="39687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25" dirty="0">
                <a:latin typeface="Calibri"/>
                <a:cs typeface="Calibri"/>
              </a:rPr>
              <a:t>Average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two: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average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restaurant.</a:t>
            </a:r>
            <a:endParaRPr sz="2000" dirty="0">
              <a:latin typeface="Calibri"/>
              <a:cs typeface="Calibri"/>
            </a:endParaRPr>
          </a:p>
          <a:p>
            <a:pPr marL="299085" marR="14604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Rating: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overall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reviews.</a:t>
            </a:r>
            <a:endParaRPr sz="2000" dirty="0">
              <a:latin typeface="Calibri"/>
              <a:cs typeface="Calibri"/>
            </a:endParaRPr>
          </a:p>
          <a:p>
            <a:pPr marL="299085" marR="29591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20" dirty="0">
                <a:latin typeface="Calibri"/>
                <a:cs typeface="Calibri"/>
              </a:rPr>
              <a:t>Datekey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opening: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restaurant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C6EA0-248D-F352-8246-7C4F9677B8C3}"/>
              </a:ext>
            </a:extLst>
          </p:cNvPr>
          <p:cNvSpPr/>
          <p:nvPr/>
        </p:nvSpPr>
        <p:spPr>
          <a:xfrm>
            <a:off x="3974783" y="49781"/>
            <a:ext cx="37224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2" y="1070863"/>
            <a:ext cx="2562480" cy="1843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1" y="3255849"/>
            <a:ext cx="4724400" cy="23067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401" y="1070863"/>
            <a:ext cx="1981200" cy="18323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3781" y="1070863"/>
            <a:ext cx="4992218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Cleaning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Clean, remove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ensure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accuracy.</a:t>
            </a:r>
            <a:endParaRPr sz="2000" dirty="0">
              <a:latin typeface="Calibri"/>
              <a:cs typeface="Calibri"/>
            </a:endParaRPr>
          </a:p>
          <a:p>
            <a:pPr marL="299085" marR="1250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Enrichment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Enhanced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VLOOKUP, </a:t>
            </a:r>
            <a:r>
              <a:rPr sz="2000" spc="-20" dirty="0">
                <a:latin typeface="Calibri"/>
                <a:cs typeface="Calibri"/>
              </a:rPr>
              <a:t>Concatenate,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operators,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REPLACE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cross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reference </a:t>
            </a:r>
            <a:r>
              <a:rPr sz="2000" spc="-10" dirty="0">
                <a:latin typeface="Calibri"/>
                <a:cs typeface="Calibri"/>
              </a:rPr>
              <a:t>external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source.</a:t>
            </a:r>
            <a:endParaRPr sz="2000" dirty="0">
              <a:latin typeface="Calibri"/>
              <a:cs typeface="Calibri"/>
            </a:endParaRPr>
          </a:p>
          <a:p>
            <a:pPr marL="299085" marR="190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latin typeface="Calibri"/>
                <a:cs typeface="Calibri"/>
              </a:rPr>
              <a:t>Descriptive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Employed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pivot tables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summarizing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analyzing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expansion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Zomato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states.</a:t>
            </a:r>
            <a:endParaRPr sz="2000" dirty="0">
              <a:latin typeface="Calibri"/>
              <a:cs typeface="Calibri"/>
            </a:endParaRPr>
          </a:p>
          <a:p>
            <a:pPr marL="299085" marR="4572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1" spc="-10" dirty="0">
                <a:latin typeface="Calibri"/>
                <a:cs typeface="Calibri"/>
              </a:rPr>
              <a:t>Visualization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dynamic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charts</a:t>
            </a:r>
            <a:r>
              <a:rPr sz="2000" spc="-25" dirty="0">
                <a:latin typeface="Calibri"/>
                <a:cs typeface="Calibri"/>
              </a:rPr>
              <a:t> and </a:t>
            </a:r>
            <a:r>
              <a:rPr sz="2000" spc="-10" dirty="0">
                <a:latin typeface="Calibri"/>
                <a:cs typeface="Calibri"/>
              </a:rPr>
              <a:t>dashboards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representation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enabling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interactive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exploration.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AF8E0-1260-B72A-954E-62F7E1DB6512}"/>
              </a:ext>
            </a:extLst>
          </p:cNvPr>
          <p:cNvSpPr/>
          <p:nvPr/>
        </p:nvSpPr>
        <p:spPr>
          <a:xfrm>
            <a:off x="2356835" y="177773"/>
            <a:ext cx="74783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Analytical approach and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6257" y="352297"/>
            <a:ext cx="8128000" cy="467359"/>
            <a:chOff x="2056257" y="352297"/>
            <a:chExt cx="8128000" cy="4673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8068" y="362711"/>
              <a:ext cx="8116061" cy="4564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6257" y="352297"/>
              <a:ext cx="8106536" cy="4460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0577" y="4361969"/>
            <a:ext cx="100609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From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i.e.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8652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say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almost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90%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occupied 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competition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there.</a:t>
            </a:r>
            <a:endParaRPr sz="20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Canada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Indonesia,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Philippines,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Qatar,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Singapore,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Sri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Lanka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saturation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lang="en-US" sz="2000" spc="-60" dirty="0">
                <a:latin typeface="Calibri"/>
                <a:cs typeface="Calibri"/>
              </a:rPr>
              <a:t>I’ll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restaurant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39174" y="1564068"/>
            <a:ext cx="7513320" cy="1901189"/>
            <a:chOff x="2539174" y="1564068"/>
            <a:chExt cx="7513320" cy="1901189"/>
          </a:xfrm>
        </p:grpSpPr>
        <p:sp>
          <p:nvSpPr>
            <p:cNvPr id="7" name="object 7"/>
            <p:cNvSpPr/>
            <p:nvPr/>
          </p:nvSpPr>
          <p:spPr>
            <a:xfrm>
              <a:off x="2547111" y="1568830"/>
              <a:ext cx="7497445" cy="1888489"/>
            </a:xfrm>
            <a:custGeom>
              <a:avLst/>
              <a:gdLst/>
              <a:ahLst/>
              <a:cxnLst/>
              <a:rect l="l" t="t" r="r" b="b"/>
              <a:pathLst>
                <a:path w="7497445" h="1888489">
                  <a:moveTo>
                    <a:pt x="0" y="1888490"/>
                  </a:moveTo>
                  <a:lnTo>
                    <a:pt x="7497317" y="1888490"/>
                  </a:lnTo>
                </a:path>
                <a:path w="7497445" h="1888489">
                  <a:moveTo>
                    <a:pt x="0" y="1416685"/>
                  </a:moveTo>
                  <a:lnTo>
                    <a:pt x="7497317" y="1416685"/>
                  </a:lnTo>
                </a:path>
                <a:path w="7497445" h="1888489">
                  <a:moveTo>
                    <a:pt x="0" y="944245"/>
                  </a:moveTo>
                  <a:lnTo>
                    <a:pt x="7497317" y="944245"/>
                  </a:lnTo>
                </a:path>
                <a:path w="7497445" h="1888489">
                  <a:moveTo>
                    <a:pt x="0" y="471805"/>
                  </a:moveTo>
                  <a:lnTo>
                    <a:pt x="7497317" y="471805"/>
                  </a:lnTo>
                </a:path>
                <a:path w="7497445" h="1888489">
                  <a:moveTo>
                    <a:pt x="0" y="0"/>
                  </a:moveTo>
                  <a:lnTo>
                    <a:pt x="7497317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7856" y="1598675"/>
              <a:ext cx="7275830" cy="1858645"/>
            </a:xfrm>
            <a:custGeom>
              <a:avLst/>
              <a:gdLst/>
              <a:ahLst/>
              <a:cxnLst/>
              <a:rect l="l" t="t" r="r" b="b"/>
              <a:pathLst>
                <a:path w="7275830" h="1858645">
                  <a:moveTo>
                    <a:pt x="277368" y="1207008"/>
                  </a:moveTo>
                  <a:lnTo>
                    <a:pt x="0" y="1207008"/>
                  </a:lnTo>
                  <a:lnTo>
                    <a:pt x="0" y="1858645"/>
                  </a:lnTo>
                  <a:lnTo>
                    <a:pt x="277368" y="1858645"/>
                  </a:lnTo>
                  <a:lnTo>
                    <a:pt x="277368" y="1207008"/>
                  </a:lnTo>
                  <a:close/>
                </a:path>
                <a:path w="7275830" h="1858645">
                  <a:moveTo>
                    <a:pt x="777240" y="1019556"/>
                  </a:moveTo>
                  <a:lnTo>
                    <a:pt x="499872" y="1019556"/>
                  </a:lnTo>
                  <a:lnTo>
                    <a:pt x="499872" y="1858645"/>
                  </a:lnTo>
                  <a:lnTo>
                    <a:pt x="777240" y="1858645"/>
                  </a:lnTo>
                  <a:lnTo>
                    <a:pt x="777240" y="1019556"/>
                  </a:lnTo>
                  <a:close/>
                </a:path>
                <a:path w="7275830" h="1858645">
                  <a:moveTo>
                    <a:pt x="1277112" y="1574292"/>
                  </a:moveTo>
                  <a:lnTo>
                    <a:pt x="999744" y="1574292"/>
                  </a:lnTo>
                  <a:lnTo>
                    <a:pt x="999744" y="1858645"/>
                  </a:lnTo>
                  <a:lnTo>
                    <a:pt x="1277112" y="1858645"/>
                  </a:lnTo>
                  <a:lnTo>
                    <a:pt x="1277112" y="1574292"/>
                  </a:lnTo>
                  <a:close/>
                </a:path>
                <a:path w="7275830" h="1858645">
                  <a:moveTo>
                    <a:pt x="1776984" y="0"/>
                  </a:moveTo>
                  <a:lnTo>
                    <a:pt x="1499616" y="0"/>
                  </a:lnTo>
                  <a:lnTo>
                    <a:pt x="1499616" y="1858645"/>
                  </a:lnTo>
                  <a:lnTo>
                    <a:pt x="1776984" y="1858645"/>
                  </a:lnTo>
                  <a:lnTo>
                    <a:pt x="1776984" y="0"/>
                  </a:lnTo>
                  <a:close/>
                </a:path>
                <a:path w="7275830" h="1858645">
                  <a:moveTo>
                    <a:pt x="2276856" y="1234440"/>
                  </a:moveTo>
                  <a:lnTo>
                    <a:pt x="1999488" y="1234440"/>
                  </a:lnTo>
                  <a:lnTo>
                    <a:pt x="1999488" y="1858645"/>
                  </a:lnTo>
                  <a:lnTo>
                    <a:pt x="2276856" y="1858645"/>
                  </a:lnTo>
                  <a:lnTo>
                    <a:pt x="2276856" y="1234440"/>
                  </a:lnTo>
                  <a:close/>
                </a:path>
                <a:path w="7275830" h="1858645">
                  <a:moveTo>
                    <a:pt x="2776728" y="1101852"/>
                  </a:moveTo>
                  <a:lnTo>
                    <a:pt x="2499360" y="1101852"/>
                  </a:lnTo>
                  <a:lnTo>
                    <a:pt x="2499360" y="1858645"/>
                  </a:lnTo>
                  <a:lnTo>
                    <a:pt x="2776728" y="1858645"/>
                  </a:lnTo>
                  <a:lnTo>
                    <a:pt x="2776728" y="1101852"/>
                  </a:lnTo>
                  <a:close/>
                </a:path>
                <a:path w="7275830" h="1858645">
                  <a:moveTo>
                    <a:pt x="3276600" y="1225296"/>
                  </a:moveTo>
                  <a:lnTo>
                    <a:pt x="2999232" y="1225296"/>
                  </a:lnTo>
                  <a:lnTo>
                    <a:pt x="2999232" y="1858645"/>
                  </a:lnTo>
                  <a:lnTo>
                    <a:pt x="3276600" y="1858645"/>
                  </a:lnTo>
                  <a:lnTo>
                    <a:pt x="3276600" y="1225296"/>
                  </a:lnTo>
                  <a:close/>
                </a:path>
                <a:path w="7275830" h="1858645">
                  <a:moveTo>
                    <a:pt x="3776472" y="1245108"/>
                  </a:moveTo>
                  <a:lnTo>
                    <a:pt x="3499104" y="1245108"/>
                  </a:lnTo>
                  <a:lnTo>
                    <a:pt x="3499104" y="1858645"/>
                  </a:lnTo>
                  <a:lnTo>
                    <a:pt x="3776472" y="1858645"/>
                  </a:lnTo>
                  <a:lnTo>
                    <a:pt x="3776472" y="1245108"/>
                  </a:lnTo>
                  <a:close/>
                </a:path>
                <a:path w="7275830" h="1858645">
                  <a:moveTo>
                    <a:pt x="4276344" y="1245108"/>
                  </a:moveTo>
                  <a:lnTo>
                    <a:pt x="3998963" y="1245108"/>
                  </a:lnTo>
                  <a:lnTo>
                    <a:pt x="3998963" y="1858645"/>
                  </a:lnTo>
                  <a:lnTo>
                    <a:pt x="4276344" y="1858645"/>
                  </a:lnTo>
                  <a:lnTo>
                    <a:pt x="4276344" y="1245108"/>
                  </a:lnTo>
                  <a:close/>
                </a:path>
                <a:path w="7275830" h="1858645">
                  <a:moveTo>
                    <a:pt x="4776216" y="1019556"/>
                  </a:moveTo>
                  <a:lnTo>
                    <a:pt x="4498848" y="1019556"/>
                  </a:lnTo>
                  <a:lnTo>
                    <a:pt x="4498848" y="1858645"/>
                  </a:lnTo>
                  <a:lnTo>
                    <a:pt x="4776216" y="1858645"/>
                  </a:lnTo>
                  <a:lnTo>
                    <a:pt x="4776216" y="1019556"/>
                  </a:lnTo>
                  <a:close/>
                </a:path>
                <a:path w="7275830" h="1858645">
                  <a:moveTo>
                    <a:pt x="5276088" y="1245108"/>
                  </a:moveTo>
                  <a:lnTo>
                    <a:pt x="4998720" y="1245108"/>
                  </a:lnTo>
                  <a:lnTo>
                    <a:pt x="4998720" y="1858645"/>
                  </a:lnTo>
                  <a:lnTo>
                    <a:pt x="5276088" y="1858645"/>
                  </a:lnTo>
                  <a:lnTo>
                    <a:pt x="5276088" y="1245108"/>
                  </a:lnTo>
                  <a:close/>
                </a:path>
                <a:path w="7275830" h="1858645">
                  <a:moveTo>
                    <a:pt x="5775960" y="1135380"/>
                  </a:moveTo>
                  <a:lnTo>
                    <a:pt x="5498592" y="1135380"/>
                  </a:lnTo>
                  <a:lnTo>
                    <a:pt x="5498592" y="1858645"/>
                  </a:lnTo>
                  <a:lnTo>
                    <a:pt x="5775960" y="1858645"/>
                  </a:lnTo>
                  <a:lnTo>
                    <a:pt x="5775960" y="1135380"/>
                  </a:lnTo>
                  <a:close/>
                </a:path>
                <a:path w="7275830" h="1858645">
                  <a:moveTo>
                    <a:pt x="6275832" y="1019556"/>
                  </a:moveTo>
                  <a:lnTo>
                    <a:pt x="5998464" y="1019556"/>
                  </a:lnTo>
                  <a:lnTo>
                    <a:pt x="5998464" y="1858645"/>
                  </a:lnTo>
                  <a:lnTo>
                    <a:pt x="6275832" y="1858645"/>
                  </a:lnTo>
                  <a:lnTo>
                    <a:pt x="6275832" y="1019556"/>
                  </a:lnTo>
                  <a:close/>
                </a:path>
                <a:path w="7275830" h="1858645">
                  <a:moveTo>
                    <a:pt x="6775704" y="960120"/>
                  </a:moveTo>
                  <a:lnTo>
                    <a:pt x="6498336" y="960120"/>
                  </a:lnTo>
                  <a:lnTo>
                    <a:pt x="6498336" y="1858645"/>
                  </a:lnTo>
                  <a:lnTo>
                    <a:pt x="6775704" y="1858645"/>
                  </a:lnTo>
                  <a:lnTo>
                    <a:pt x="6775704" y="960120"/>
                  </a:lnTo>
                  <a:close/>
                </a:path>
                <a:path w="7275830" h="1858645">
                  <a:moveTo>
                    <a:pt x="7275576" y="614172"/>
                  </a:moveTo>
                  <a:lnTo>
                    <a:pt x="6998208" y="614172"/>
                  </a:lnTo>
                  <a:lnTo>
                    <a:pt x="6998208" y="1858645"/>
                  </a:lnTo>
                  <a:lnTo>
                    <a:pt x="7275576" y="1858645"/>
                  </a:lnTo>
                  <a:lnTo>
                    <a:pt x="7275576" y="614172"/>
                  </a:lnTo>
                  <a:close/>
                </a:path>
              </a:pathLst>
            </a:custGeom>
            <a:solidFill>
              <a:srgbClr val="4F81B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7111" y="3457320"/>
              <a:ext cx="7497445" cy="0"/>
            </a:xfrm>
            <a:custGeom>
              <a:avLst/>
              <a:gdLst/>
              <a:ahLst/>
              <a:cxnLst/>
              <a:rect l="l" t="t" r="r" b="b"/>
              <a:pathLst>
                <a:path w="7497445">
                  <a:moveTo>
                    <a:pt x="0" y="0"/>
                  </a:moveTo>
                  <a:lnTo>
                    <a:pt x="7497317" y="0"/>
                  </a:lnTo>
                </a:path>
              </a:pathLst>
            </a:custGeom>
            <a:ln w="158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38882" y="2590927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8754" y="240284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7582" y="2958210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0585" y="1383284"/>
            <a:ext cx="244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8652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8370" y="2618359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8241" y="2486025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8114" y="2608579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7985" y="2628138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7857" y="2628138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7730" y="240284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7982" y="2628138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855" y="2519298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37727" y="240284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37598" y="2344039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08515" y="1997455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9598" y="3363214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8892" y="2890469"/>
            <a:ext cx="1346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8314" y="2418715"/>
            <a:ext cx="1955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7607" y="1946528"/>
            <a:ext cx="256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901" y="1474470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84882" y="3560190"/>
            <a:ext cx="7329170" cy="642492"/>
            <a:chOff x="2484882" y="3560190"/>
            <a:chExt cx="7329170" cy="89281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882" y="3583685"/>
              <a:ext cx="330835" cy="3289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9275" y="3560190"/>
              <a:ext cx="226949" cy="2298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2928" y="3583177"/>
              <a:ext cx="282405" cy="264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7688" y="3583431"/>
              <a:ext cx="207137" cy="1879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3349" y="3560825"/>
              <a:ext cx="871474" cy="48641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2452" y="3579113"/>
              <a:ext cx="410083" cy="3975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1047" y="3573525"/>
              <a:ext cx="214122" cy="2146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7376" y="3581526"/>
              <a:ext cx="375920" cy="3632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8253" y="3583050"/>
              <a:ext cx="455802" cy="44069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72426" y="3583177"/>
              <a:ext cx="341249" cy="3263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37195" y="3573271"/>
              <a:ext cx="1776856" cy="87934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591811" y="1140028"/>
            <a:ext cx="3058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Country</a:t>
            </a:r>
            <a:r>
              <a:rPr sz="16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r>
              <a:rPr sz="1600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6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6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Restaurants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6257" y="1066800"/>
            <a:ext cx="8128000" cy="3135607"/>
          </a:xfrm>
          <a:custGeom>
            <a:avLst/>
            <a:gdLst/>
            <a:ahLst/>
            <a:cxnLst/>
            <a:rect l="l" t="t" r="r" b="b"/>
            <a:pathLst>
              <a:path w="8128000" h="3505200">
                <a:moveTo>
                  <a:pt x="0" y="3505200"/>
                </a:moveTo>
                <a:lnTo>
                  <a:pt x="8127873" y="3505200"/>
                </a:lnTo>
                <a:lnTo>
                  <a:pt x="8127873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19201" y="4852161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probably.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2015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steady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continue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6320" y="3985259"/>
            <a:ext cx="7860030" cy="0"/>
          </a:xfrm>
          <a:custGeom>
            <a:avLst/>
            <a:gdLst/>
            <a:ahLst/>
            <a:cxnLst/>
            <a:rect l="l" t="t" r="r" b="b"/>
            <a:pathLst>
              <a:path w="7860030">
                <a:moveTo>
                  <a:pt x="0" y="0"/>
                </a:moveTo>
                <a:lnTo>
                  <a:pt x="78599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306320" y="2482151"/>
            <a:ext cx="7860030" cy="1217295"/>
            <a:chOff x="2306320" y="2482151"/>
            <a:chExt cx="7860030" cy="1217295"/>
          </a:xfrm>
        </p:grpSpPr>
        <p:sp>
          <p:nvSpPr>
            <p:cNvPr id="11" name="object 11"/>
            <p:cNvSpPr/>
            <p:nvPr/>
          </p:nvSpPr>
          <p:spPr>
            <a:xfrm>
              <a:off x="2306320" y="2525268"/>
              <a:ext cx="7860030" cy="1169035"/>
            </a:xfrm>
            <a:custGeom>
              <a:avLst/>
              <a:gdLst/>
              <a:ahLst/>
              <a:cxnLst/>
              <a:rect l="l" t="t" r="r" b="b"/>
              <a:pathLst>
                <a:path w="7860030" h="1169035">
                  <a:moveTo>
                    <a:pt x="0" y="1168908"/>
                  </a:moveTo>
                  <a:lnTo>
                    <a:pt x="7859903" y="1168908"/>
                  </a:lnTo>
                </a:path>
                <a:path w="7860030" h="1169035">
                  <a:moveTo>
                    <a:pt x="0" y="876300"/>
                  </a:moveTo>
                  <a:lnTo>
                    <a:pt x="7859903" y="876300"/>
                  </a:lnTo>
                </a:path>
                <a:path w="7860030" h="1169035">
                  <a:moveTo>
                    <a:pt x="0" y="583692"/>
                  </a:moveTo>
                  <a:lnTo>
                    <a:pt x="7859903" y="583692"/>
                  </a:lnTo>
                </a:path>
                <a:path w="7860030" h="1169035">
                  <a:moveTo>
                    <a:pt x="0" y="292608"/>
                  </a:moveTo>
                  <a:lnTo>
                    <a:pt x="7859903" y="292608"/>
                  </a:lnTo>
                </a:path>
                <a:path w="7860030" h="1169035">
                  <a:moveTo>
                    <a:pt x="0" y="0"/>
                  </a:moveTo>
                  <a:lnTo>
                    <a:pt x="785990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2946" y="2496439"/>
              <a:ext cx="6986905" cy="1167765"/>
            </a:xfrm>
            <a:custGeom>
              <a:avLst/>
              <a:gdLst/>
              <a:ahLst/>
              <a:cxnLst/>
              <a:rect l="l" t="t" r="r" b="b"/>
              <a:pathLst>
                <a:path w="6986905" h="1167764">
                  <a:moveTo>
                    <a:pt x="0" y="321437"/>
                  </a:moveTo>
                  <a:lnTo>
                    <a:pt x="873506" y="57785"/>
                  </a:lnTo>
                  <a:lnTo>
                    <a:pt x="1746758" y="1167765"/>
                  </a:lnTo>
                  <a:lnTo>
                    <a:pt x="2620010" y="612521"/>
                  </a:lnTo>
                  <a:lnTo>
                    <a:pt x="3493262" y="745109"/>
                  </a:lnTo>
                  <a:lnTo>
                    <a:pt x="4366513" y="1138301"/>
                  </a:lnTo>
                  <a:lnTo>
                    <a:pt x="5239765" y="1094105"/>
                  </a:lnTo>
                  <a:lnTo>
                    <a:pt x="6113018" y="233045"/>
                  </a:lnTo>
                  <a:lnTo>
                    <a:pt x="6986651" y="0"/>
                  </a:lnTo>
                </a:path>
              </a:pathLst>
            </a:custGeom>
            <a:ln w="2857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306320" y="2233676"/>
            <a:ext cx="7860030" cy="0"/>
          </a:xfrm>
          <a:custGeom>
            <a:avLst/>
            <a:gdLst/>
            <a:ahLst/>
            <a:cxnLst/>
            <a:rect l="l" t="t" r="r" b="b"/>
            <a:pathLst>
              <a:path w="7860030">
                <a:moveTo>
                  <a:pt x="0" y="0"/>
                </a:moveTo>
                <a:lnTo>
                  <a:pt x="78599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6320" y="4277359"/>
            <a:ext cx="7860030" cy="0"/>
          </a:xfrm>
          <a:custGeom>
            <a:avLst/>
            <a:gdLst/>
            <a:ahLst/>
            <a:cxnLst/>
            <a:rect l="l" t="t" r="r" b="b"/>
            <a:pathLst>
              <a:path w="7860030">
                <a:moveTo>
                  <a:pt x="0" y="0"/>
                </a:moveTo>
                <a:lnTo>
                  <a:pt x="78599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37814" y="272961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1321" y="2466847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4572" y="357632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8205" y="302158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1711" y="315290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1051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4964" y="354736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1024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8469" y="350342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1027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52103" y="264210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1086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25355" y="240830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1102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56054" y="3891533"/>
            <a:ext cx="257175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980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6054" y="3599433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6054" y="3306902"/>
            <a:ext cx="257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6054" y="301523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6054" y="272313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6054" y="243116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6054" y="213918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1120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4676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8182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1815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5066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8572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825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55457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28964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02216" y="4331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68366" y="1836547"/>
            <a:ext cx="2261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Restaurants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EAD614-0BB7-6E82-679B-0DE7722DD11D}"/>
              </a:ext>
            </a:extLst>
          </p:cNvPr>
          <p:cNvSpPr/>
          <p:nvPr/>
        </p:nvSpPr>
        <p:spPr>
          <a:xfrm>
            <a:off x="2768807" y="178096"/>
            <a:ext cx="66543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count of restaurants </a:t>
            </a:r>
          </a:p>
          <a:p>
            <a:pPr algn="ctr"/>
            <a:r>
              <a:rPr lang="en-GB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opened per year</a:t>
            </a:r>
            <a:endParaRPr lang="en-GB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128" y="334009"/>
            <a:ext cx="4960620" cy="502284"/>
            <a:chOff x="3564128" y="334009"/>
            <a:chExt cx="4960620" cy="5022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828" y="345871"/>
              <a:ext cx="4947666" cy="4900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128" y="334009"/>
              <a:ext cx="4937887" cy="47967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121022" y="993139"/>
            <a:ext cx="3989070" cy="420370"/>
            <a:chOff x="4121022" y="993139"/>
            <a:chExt cx="3989070" cy="4203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3087" y="1005751"/>
              <a:ext cx="3976877" cy="4077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1022" y="993139"/>
              <a:ext cx="3966209" cy="3977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2653" y="4260595"/>
            <a:ext cx="93243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369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Indonesia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voters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772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UAE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494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429 </a:t>
            </a:r>
            <a:r>
              <a:rPr sz="1800" dirty="0">
                <a:latin typeface="Calibri"/>
                <a:cs typeface="Calibri"/>
              </a:rPr>
              <a:t>votes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respectively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Brazil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votes.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Here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observe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countries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restaurants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voters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versa.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restaurants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8652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137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votes.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47976" y="2121090"/>
            <a:ext cx="7995284" cy="1240790"/>
            <a:chOff x="2347976" y="2121090"/>
            <a:chExt cx="7995284" cy="1240790"/>
          </a:xfrm>
        </p:grpSpPr>
        <p:sp>
          <p:nvSpPr>
            <p:cNvPr id="10" name="object 10"/>
            <p:cNvSpPr/>
            <p:nvPr/>
          </p:nvSpPr>
          <p:spPr>
            <a:xfrm>
              <a:off x="2347976" y="2125852"/>
              <a:ext cx="7995284" cy="820419"/>
            </a:xfrm>
            <a:custGeom>
              <a:avLst/>
              <a:gdLst/>
              <a:ahLst/>
              <a:cxnLst/>
              <a:rect l="l" t="t" r="r" b="b"/>
              <a:pathLst>
                <a:path w="7995284" h="820419">
                  <a:moveTo>
                    <a:pt x="7812532" y="820038"/>
                  </a:moveTo>
                  <a:lnTo>
                    <a:pt x="7995284" y="820038"/>
                  </a:lnTo>
                </a:path>
                <a:path w="7995284" h="820419">
                  <a:moveTo>
                    <a:pt x="4613656" y="820038"/>
                  </a:moveTo>
                  <a:lnTo>
                    <a:pt x="4979416" y="820038"/>
                  </a:lnTo>
                </a:path>
                <a:path w="7995284" h="820419">
                  <a:moveTo>
                    <a:pt x="5147056" y="820038"/>
                  </a:moveTo>
                  <a:lnTo>
                    <a:pt x="5512816" y="820038"/>
                  </a:lnTo>
                </a:path>
                <a:path w="7995284" h="820419">
                  <a:moveTo>
                    <a:pt x="349504" y="820038"/>
                  </a:moveTo>
                  <a:lnTo>
                    <a:pt x="715263" y="820038"/>
                  </a:lnTo>
                </a:path>
                <a:path w="7995284" h="820419">
                  <a:moveTo>
                    <a:pt x="1416303" y="820038"/>
                  </a:moveTo>
                  <a:lnTo>
                    <a:pt x="1782064" y="820038"/>
                  </a:lnTo>
                </a:path>
                <a:path w="7995284" h="820419">
                  <a:moveTo>
                    <a:pt x="0" y="820038"/>
                  </a:moveTo>
                  <a:lnTo>
                    <a:pt x="183387" y="820038"/>
                  </a:lnTo>
                </a:path>
                <a:path w="7995284" h="820419">
                  <a:moveTo>
                    <a:pt x="6213856" y="820038"/>
                  </a:moveTo>
                  <a:lnTo>
                    <a:pt x="6579616" y="820038"/>
                  </a:lnTo>
                </a:path>
                <a:path w="7995284" h="820419">
                  <a:moveTo>
                    <a:pt x="882904" y="820038"/>
                  </a:moveTo>
                  <a:lnTo>
                    <a:pt x="1248664" y="820038"/>
                  </a:lnTo>
                </a:path>
                <a:path w="7995284" h="820419">
                  <a:moveTo>
                    <a:pt x="7279132" y="820038"/>
                  </a:moveTo>
                  <a:lnTo>
                    <a:pt x="7644892" y="820038"/>
                  </a:lnTo>
                </a:path>
                <a:path w="7995284" h="820419">
                  <a:moveTo>
                    <a:pt x="6745732" y="820038"/>
                  </a:moveTo>
                  <a:lnTo>
                    <a:pt x="7111492" y="820038"/>
                  </a:lnTo>
                </a:path>
                <a:path w="7995284" h="820419">
                  <a:moveTo>
                    <a:pt x="5680456" y="820038"/>
                  </a:moveTo>
                  <a:lnTo>
                    <a:pt x="6046216" y="820038"/>
                  </a:lnTo>
                </a:path>
                <a:path w="7995284" h="820419">
                  <a:moveTo>
                    <a:pt x="1949703" y="820038"/>
                  </a:moveTo>
                  <a:lnTo>
                    <a:pt x="2315464" y="820038"/>
                  </a:lnTo>
                </a:path>
                <a:path w="7995284" h="820419">
                  <a:moveTo>
                    <a:pt x="4081779" y="820038"/>
                  </a:moveTo>
                  <a:lnTo>
                    <a:pt x="4447540" y="820038"/>
                  </a:lnTo>
                </a:path>
                <a:path w="7995284" h="820419">
                  <a:moveTo>
                    <a:pt x="2481579" y="820038"/>
                  </a:moveTo>
                  <a:lnTo>
                    <a:pt x="2847340" y="820038"/>
                  </a:lnTo>
                </a:path>
                <a:path w="7995284" h="820419">
                  <a:moveTo>
                    <a:pt x="3014979" y="820038"/>
                  </a:moveTo>
                  <a:lnTo>
                    <a:pt x="3380740" y="820038"/>
                  </a:lnTo>
                </a:path>
                <a:path w="7995284" h="820419">
                  <a:moveTo>
                    <a:pt x="3548379" y="820038"/>
                  </a:moveTo>
                  <a:lnTo>
                    <a:pt x="3914140" y="820038"/>
                  </a:lnTo>
                </a:path>
                <a:path w="7995284" h="820419">
                  <a:moveTo>
                    <a:pt x="7812532" y="410083"/>
                  </a:moveTo>
                  <a:lnTo>
                    <a:pt x="7995284" y="410083"/>
                  </a:lnTo>
                </a:path>
                <a:path w="7995284" h="820419">
                  <a:moveTo>
                    <a:pt x="6213856" y="410083"/>
                  </a:moveTo>
                  <a:lnTo>
                    <a:pt x="6579616" y="410083"/>
                  </a:lnTo>
                </a:path>
                <a:path w="7995284" h="820419">
                  <a:moveTo>
                    <a:pt x="1949703" y="410083"/>
                  </a:moveTo>
                  <a:lnTo>
                    <a:pt x="2315464" y="410083"/>
                  </a:lnTo>
                </a:path>
                <a:path w="7995284" h="820419">
                  <a:moveTo>
                    <a:pt x="0" y="410083"/>
                  </a:moveTo>
                  <a:lnTo>
                    <a:pt x="183387" y="410083"/>
                  </a:lnTo>
                </a:path>
                <a:path w="7995284" h="820419">
                  <a:moveTo>
                    <a:pt x="2481579" y="410083"/>
                  </a:moveTo>
                  <a:lnTo>
                    <a:pt x="2847340" y="410083"/>
                  </a:lnTo>
                </a:path>
                <a:path w="7995284" h="820419">
                  <a:moveTo>
                    <a:pt x="349504" y="410083"/>
                  </a:moveTo>
                  <a:lnTo>
                    <a:pt x="1782064" y="410083"/>
                  </a:lnTo>
                </a:path>
                <a:path w="7995284" h="820419">
                  <a:moveTo>
                    <a:pt x="3014979" y="410083"/>
                  </a:moveTo>
                  <a:lnTo>
                    <a:pt x="3380740" y="410083"/>
                  </a:lnTo>
                </a:path>
                <a:path w="7995284" h="820419">
                  <a:moveTo>
                    <a:pt x="7279132" y="410083"/>
                  </a:moveTo>
                  <a:lnTo>
                    <a:pt x="7644892" y="410083"/>
                  </a:lnTo>
                </a:path>
                <a:path w="7995284" h="820419">
                  <a:moveTo>
                    <a:pt x="3548379" y="410083"/>
                  </a:moveTo>
                  <a:lnTo>
                    <a:pt x="3914140" y="410083"/>
                  </a:lnTo>
                </a:path>
                <a:path w="7995284" h="820419">
                  <a:moveTo>
                    <a:pt x="5147056" y="410083"/>
                  </a:moveTo>
                  <a:lnTo>
                    <a:pt x="5512816" y="410083"/>
                  </a:lnTo>
                </a:path>
                <a:path w="7995284" h="820419">
                  <a:moveTo>
                    <a:pt x="5680456" y="410083"/>
                  </a:moveTo>
                  <a:lnTo>
                    <a:pt x="6046216" y="410083"/>
                  </a:lnTo>
                </a:path>
                <a:path w="7995284" h="820419">
                  <a:moveTo>
                    <a:pt x="6745732" y="410083"/>
                  </a:moveTo>
                  <a:lnTo>
                    <a:pt x="7111492" y="410083"/>
                  </a:lnTo>
                </a:path>
                <a:path w="7995284" h="820419">
                  <a:moveTo>
                    <a:pt x="4081779" y="410083"/>
                  </a:moveTo>
                  <a:lnTo>
                    <a:pt x="4979416" y="410083"/>
                  </a:lnTo>
                </a:path>
                <a:path w="7995284" h="820419">
                  <a:moveTo>
                    <a:pt x="0" y="0"/>
                  </a:moveTo>
                  <a:lnTo>
                    <a:pt x="799528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1364" y="2171699"/>
              <a:ext cx="7629525" cy="1184910"/>
            </a:xfrm>
            <a:custGeom>
              <a:avLst/>
              <a:gdLst/>
              <a:ahLst/>
              <a:cxnLst/>
              <a:rect l="l" t="t" r="r" b="b"/>
              <a:pathLst>
                <a:path w="7629525" h="1184910">
                  <a:moveTo>
                    <a:pt x="166116" y="344424"/>
                  </a:moveTo>
                  <a:lnTo>
                    <a:pt x="0" y="344424"/>
                  </a:lnTo>
                  <a:lnTo>
                    <a:pt x="0" y="1184910"/>
                  </a:lnTo>
                  <a:lnTo>
                    <a:pt x="166116" y="1184910"/>
                  </a:lnTo>
                  <a:lnTo>
                    <a:pt x="166116" y="344424"/>
                  </a:lnTo>
                  <a:close/>
                </a:path>
                <a:path w="7629525" h="1184910">
                  <a:moveTo>
                    <a:pt x="699516" y="655320"/>
                  </a:moveTo>
                  <a:lnTo>
                    <a:pt x="531876" y="655320"/>
                  </a:lnTo>
                  <a:lnTo>
                    <a:pt x="531876" y="1184910"/>
                  </a:lnTo>
                  <a:lnTo>
                    <a:pt x="699516" y="1184910"/>
                  </a:lnTo>
                  <a:lnTo>
                    <a:pt x="699516" y="655320"/>
                  </a:lnTo>
                  <a:close/>
                </a:path>
                <a:path w="7629525" h="1184910">
                  <a:moveTo>
                    <a:pt x="1232916" y="359664"/>
                  </a:moveTo>
                  <a:lnTo>
                    <a:pt x="1065276" y="359664"/>
                  </a:lnTo>
                  <a:lnTo>
                    <a:pt x="1065276" y="1184910"/>
                  </a:lnTo>
                  <a:lnTo>
                    <a:pt x="1232916" y="1184910"/>
                  </a:lnTo>
                  <a:lnTo>
                    <a:pt x="1232916" y="359664"/>
                  </a:lnTo>
                  <a:close/>
                </a:path>
                <a:path w="7629525" h="1184910">
                  <a:moveTo>
                    <a:pt x="1766316" y="307848"/>
                  </a:moveTo>
                  <a:lnTo>
                    <a:pt x="1598676" y="307848"/>
                  </a:lnTo>
                  <a:lnTo>
                    <a:pt x="1598676" y="1184910"/>
                  </a:lnTo>
                  <a:lnTo>
                    <a:pt x="1766316" y="1184910"/>
                  </a:lnTo>
                  <a:lnTo>
                    <a:pt x="1766316" y="307848"/>
                  </a:lnTo>
                  <a:close/>
                </a:path>
                <a:path w="7629525" h="1184910">
                  <a:moveTo>
                    <a:pt x="2298192" y="0"/>
                  </a:moveTo>
                  <a:lnTo>
                    <a:pt x="2132076" y="0"/>
                  </a:lnTo>
                  <a:lnTo>
                    <a:pt x="2132076" y="1184910"/>
                  </a:lnTo>
                  <a:lnTo>
                    <a:pt x="2298192" y="1184910"/>
                  </a:lnTo>
                  <a:lnTo>
                    <a:pt x="2298192" y="0"/>
                  </a:lnTo>
                  <a:close/>
                </a:path>
                <a:path w="7629525" h="1184910">
                  <a:moveTo>
                    <a:pt x="2831592" y="205740"/>
                  </a:moveTo>
                  <a:lnTo>
                    <a:pt x="2663952" y="205740"/>
                  </a:lnTo>
                  <a:lnTo>
                    <a:pt x="2663952" y="1184910"/>
                  </a:lnTo>
                  <a:lnTo>
                    <a:pt x="2831592" y="1184910"/>
                  </a:lnTo>
                  <a:lnTo>
                    <a:pt x="2831592" y="205740"/>
                  </a:lnTo>
                  <a:close/>
                </a:path>
                <a:path w="7629525" h="1184910">
                  <a:moveTo>
                    <a:pt x="3364992" y="114300"/>
                  </a:moveTo>
                  <a:lnTo>
                    <a:pt x="3197352" y="114300"/>
                  </a:lnTo>
                  <a:lnTo>
                    <a:pt x="3197352" y="1184910"/>
                  </a:lnTo>
                  <a:lnTo>
                    <a:pt x="3364992" y="1184910"/>
                  </a:lnTo>
                  <a:lnTo>
                    <a:pt x="3364992" y="114300"/>
                  </a:lnTo>
                  <a:close/>
                </a:path>
                <a:path w="7629525" h="1184910">
                  <a:moveTo>
                    <a:pt x="3898392" y="275844"/>
                  </a:moveTo>
                  <a:lnTo>
                    <a:pt x="3730752" y="275844"/>
                  </a:lnTo>
                  <a:lnTo>
                    <a:pt x="3730752" y="1184910"/>
                  </a:lnTo>
                  <a:lnTo>
                    <a:pt x="3898392" y="1184910"/>
                  </a:lnTo>
                  <a:lnTo>
                    <a:pt x="3898392" y="275844"/>
                  </a:lnTo>
                  <a:close/>
                </a:path>
                <a:path w="7629525" h="1184910">
                  <a:moveTo>
                    <a:pt x="4430268" y="568452"/>
                  </a:moveTo>
                  <a:lnTo>
                    <a:pt x="4264152" y="568452"/>
                  </a:lnTo>
                  <a:lnTo>
                    <a:pt x="4264152" y="1184910"/>
                  </a:lnTo>
                  <a:lnTo>
                    <a:pt x="4430268" y="1184910"/>
                  </a:lnTo>
                  <a:lnTo>
                    <a:pt x="4430268" y="568452"/>
                  </a:lnTo>
                  <a:close/>
                </a:path>
                <a:path w="7629525" h="1184910">
                  <a:moveTo>
                    <a:pt x="4963668" y="160020"/>
                  </a:moveTo>
                  <a:lnTo>
                    <a:pt x="4796028" y="160020"/>
                  </a:lnTo>
                  <a:lnTo>
                    <a:pt x="4796028" y="1184910"/>
                  </a:lnTo>
                  <a:lnTo>
                    <a:pt x="4963668" y="1184910"/>
                  </a:lnTo>
                  <a:lnTo>
                    <a:pt x="4963668" y="160020"/>
                  </a:lnTo>
                  <a:close/>
                </a:path>
                <a:path w="7629525" h="1184910">
                  <a:moveTo>
                    <a:pt x="5497068" y="297180"/>
                  </a:moveTo>
                  <a:lnTo>
                    <a:pt x="5329428" y="297180"/>
                  </a:lnTo>
                  <a:lnTo>
                    <a:pt x="5329428" y="1184910"/>
                  </a:lnTo>
                  <a:lnTo>
                    <a:pt x="5497068" y="1184910"/>
                  </a:lnTo>
                  <a:lnTo>
                    <a:pt x="5497068" y="297180"/>
                  </a:lnTo>
                  <a:close/>
                </a:path>
                <a:path w="7629525" h="1184910">
                  <a:moveTo>
                    <a:pt x="6030468" y="103632"/>
                  </a:moveTo>
                  <a:lnTo>
                    <a:pt x="5862828" y="103632"/>
                  </a:lnTo>
                  <a:lnTo>
                    <a:pt x="5862828" y="1184910"/>
                  </a:lnTo>
                  <a:lnTo>
                    <a:pt x="6030468" y="1184910"/>
                  </a:lnTo>
                  <a:lnTo>
                    <a:pt x="6030468" y="103632"/>
                  </a:lnTo>
                  <a:close/>
                </a:path>
                <a:path w="7629525" h="1184910">
                  <a:moveTo>
                    <a:pt x="6562344" y="79248"/>
                  </a:moveTo>
                  <a:lnTo>
                    <a:pt x="6396228" y="79248"/>
                  </a:lnTo>
                  <a:lnTo>
                    <a:pt x="6396228" y="1184910"/>
                  </a:lnTo>
                  <a:lnTo>
                    <a:pt x="6562344" y="1184910"/>
                  </a:lnTo>
                  <a:lnTo>
                    <a:pt x="6562344" y="79248"/>
                  </a:lnTo>
                  <a:close/>
                </a:path>
                <a:path w="7629525" h="1184910">
                  <a:moveTo>
                    <a:pt x="7095744" y="236220"/>
                  </a:moveTo>
                  <a:lnTo>
                    <a:pt x="6928104" y="236220"/>
                  </a:lnTo>
                  <a:lnTo>
                    <a:pt x="6928104" y="1184910"/>
                  </a:lnTo>
                  <a:lnTo>
                    <a:pt x="7095744" y="1184910"/>
                  </a:lnTo>
                  <a:lnTo>
                    <a:pt x="7095744" y="236220"/>
                  </a:lnTo>
                  <a:close/>
                </a:path>
                <a:path w="7629525" h="1184910">
                  <a:moveTo>
                    <a:pt x="7629144" y="105156"/>
                  </a:moveTo>
                  <a:lnTo>
                    <a:pt x="7461504" y="105156"/>
                  </a:lnTo>
                  <a:lnTo>
                    <a:pt x="7461504" y="1184910"/>
                  </a:lnTo>
                  <a:lnTo>
                    <a:pt x="7629144" y="1184910"/>
                  </a:lnTo>
                  <a:lnTo>
                    <a:pt x="7629144" y="10515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7976" y="3356610"/>
              <a:ext cx="7995284" cy="0"/>
            </a:xfrm>
            <a:custGeom>
              <a:avLst/>
              <a:gdLst/>
              <a:ahLst/>
              <a:cxnLst/>
              <a:rect l="l" t="t" r="r" b="b"/>
              <a:pathLst>
                <a:path w="7995284">
                  <a:moveTo>
                    <a:pt x="0" y="0"/>
                  </a:moveTo>
                  <a:lnTo>
                    <a:pt x="799528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5361" y="230200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7479" y="2611373"/>
            <a:ext cx="899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1527" y="231597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546" y="226479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137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7691" y="195694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772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0838" y="216293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3857" y="207086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407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7003" y="223342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164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9755" y="2524759"/>
            <a:ext cx="897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914" y="211658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5932" y="225323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146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9079" y="206057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431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12097" y="203682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5243" y="219278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78390" y="206146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429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13533" y="2852165"/>
            <a:ext cx="14160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5622" y="244182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97710" y="2031619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6489" y="3411092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Australia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7867" y="3411092"/>
            <a:ext cx="280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Brazil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95547" y="3411092"/>
            <a:ext cx="371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Canada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6225" y="3411092"/>
            <a:ext cx="255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India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08372" y="3411092"/>
            <a:ext cx="477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Indonesia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84445" y="3411092"/>
            <a:ext cx="39179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835">
              <a:lnSpc>
                <a:spcPct val="101800"/>
              </a:lnSpc>
              <a:spcBef>
                <a:spcPts val="8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Zealand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7740" y="3411092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Philippines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01536" y="3411092"/>
            <a:ext cx="289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Qatar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34733" y="3411092"/>
            <a:ext cx="4895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Singapore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64400" y="3411092"/>
            <a:ext cx="29718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800"/>
              </a:lnSpc>
              <a:spcBef>
                <a:spcPts val="8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South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Africa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5918" y="3411092"/>
            <a:ext cx="440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Sri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Lanka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08085" y="3411092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Turkey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95131" y="3411092"/>
            <a:ext cx="433070" cy="4419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00"/>
              </a:lnSpc>
              <a:spcBef>
                <a:spcPts val="8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United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Arab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Emirates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26626" y="3411092"/>
            <a:ext cx="43688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260">
              <a:lnSpc>
                <a:spcPct val="101800"/>
              </a:lnSpc>
              <a:spcBef>
                <a:spcPts val="8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United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Kingdom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62184" y="3411092"/>
            <a:ext cx="432434" cy="4419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5720">
              <a:lnSpc>
                <a:spcPct val="101800"/>
              </a:lnSpc>
              <a:spcBef>
                <a:spcPts val="8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United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States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 of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America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65090" y="1621916"/>
            <a:ext cx="2862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Country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wise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number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voters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7457" y="304038"/>
            <a:ext cx="6563359" cy="513715"/>
            <a:chOff x="2767457" y="304038"/>
            <a:chExt cx="6563359" cy="51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776" y="316953"/>
              <a:ext cx="6550914" cy="500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7457" y="304038"/>
              <a:ext cx="6540881" cy="49123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916934" y="986155"/>
            <a:ext cx="4401820" cy="502284"/>
            <a:chOff x="3916934" y="986155"/>
            <a:chExt cx="4401820" cy="50228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872" y="998143"/>
              <a:ext cx="4389882" cy="4900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6934" y="986155"/>
              <a:ext cx="4380102" cy="47967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54353" y="1793189"/>
            <a:ext cx="4787265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92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b="1" spc="-10" dirty="0">
                <a:latin typeface="Calibri"/>
                <a:cs typeface="Calibri"/>
              </a:rPr>
              <a:t>Canada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Indonesia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Philippines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Qatar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Singapore</a:t>
            </a:r>
            <a:r>
              <a:rPr sz="2000" spc="-20" dirty="0">
                <a:latin typeface="Calibri"/>
                <a:cs typeface="Calibri"/>
              </a:rPr>
              <a:t>,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Sri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Lanka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countries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new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lang="en-US" sz="2000" spc="-50" dirty="0">
              <a:latin typeface="Calibri"/>
              <a:cs typeface="Calibri"/>
            </a:endParaRPr>
          </a:p>
          <a:p>
            <a:pPr marL="12065" marR="34925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Less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restaurants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means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here.</a:t>
            </a:r>
            <a:endParaRPr sz="2000" dirty="0">
              <a:latin typeface="Calibri"/>
              <a:cs typeface="Calibri"/>
            </a:endParaRPr>
          </a:p>
          <a:p>
            <a:pPr marL="299085" marR="3384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299085" marR="3384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cities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countries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focus.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31025" y="1654936"/>
          <a:ext cx="4155440" cy="4544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88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Restaurants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Australia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Brazil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Canada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889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India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8652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Indonesia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Zealand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40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Philippines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Qatar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Singapore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South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Africa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Sri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Lanka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Turkey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Arab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Emirates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60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Kingdom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10160" marR="682625">
                        <a:lnSpc>
                          <a:spcPts val="19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States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America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905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433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160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Total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9550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1583</Words>
  <Application>Microsoft Office PowerPoint</Application>
  <PresentationFormat>Widescreen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Country vs Average Rating</vt:lpstr>
      <vt:lpstr>PowerPoint Presentation</vt:lpstr>
      <vt:lpstr>PowerPoint Presentation</vt:lpstr>
      <vt:lpstr>Suggested Countries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kalyan bandaru</cp:lastModifiedBy>
  <cp:revision>16</cp:revision>
  <dcterms:created xsi:type="dcterms:W3CDTF">2025-05-19T10:32:34Z</dcterms:created>
  <dcterms:modified xsi:type="dcterms:W3CDTF">2025-05-29T07:43:53Z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2025-05-19T00:00:00Z</vt:filetime>
  </property>
  <property fmtid="{D5CDD505-2E9C-101B-9397-08002B2CF9AE}" pid="3" name="LastSaved">
    <vt:filetime>2025-05-19T00:00:00Z</vt:filetime>
  </property>
  <property fmtid="{D5CDD505-2E9C-101B-9397-08002B2CF9AE}" pid="4" name="Producer">
    <vt:lpwstr>3-Heights(TM) PDF Security Shell 4.8.25.2 (http://www.pdf-tools.com)</vt:lpwstr>
  </property>
</Properties>
</file>