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3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6380-D516-4072-841B-962EBF07C21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8F49-2126-4566-9CB1-6554A07E5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8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6380-D516-4072-841B-962EBF07C21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8F49-2126-4566-9CB1-6554A07E5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90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6380-D516-4072-841B-962EBF07C21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8F49-2126-4566-9CB1-6554A07E5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85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6380-D516-4072-841B-962EBF07C21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8F49-2126-4566-9CB1-6554A07E5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54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6380-D516-4072-841B-962EBF07C21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8F49-2126-4566-9CB1-6554A07E5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399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6380-D516-4072-841B-962EBF07C21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8F49-2126-4566-9CB1-6554A07E5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676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6380-D516-4072-841B-962EBF07C21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8F49-2126-4566-9CB1-6554A07E5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53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6380-D516-4072-841B-962EBF07C21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8F49-2126-4566-9CB1-6554A07E5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726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6380-D516-4072-841B-962EBF07C21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8F49-2126-4566-9CB1-6554A07E5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97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6380-D516-4072-841B-962EBF07C21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3428F49-2126-4566-9CB1-6554A07E5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14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6380-D516-4072-841B-962EBF07C21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8F49-2126-4566-9CB1-6554A07E5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16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6380-D516-4072-841B-962EBF07C21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8F49-2126-4566-9CB1-6554A07E5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46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6380-D516-4072-841B-962EBF07C21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8F49-2126-4566-9CB1-6554A07E5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69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6380-D516-4072-841B-962EBF07C21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8F49-2126-4566-9CB1-6554A07E5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73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6380-D516-4072-841B-962EBF07C21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8F49-2126-4566-9CB1-6554A07E5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67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6380-D516-4072-841B-962EBF07C21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8F49-2126-4566-9CB1-6554A07E5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75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6380-D516-4072-841B-962EBF07C21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8F49-2126-4566-9CB1-6554A07E5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94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366380-D516-4072-841B-962EBF07C21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428F49-2126-4566-9CB1-6554A07E5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56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7EB2-2F53-7EDC-4A33-3E46CD132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2066" y="0"/>
            <a:ext cx="5714282" cy="95415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Strategic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ED342-3B91-0661-3EEC-EE900C49D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2157" y="954157"/>
            <a:ext cx="8189843" cy="5486400"/>
          </a:xfrm>
        </p:spPr>
        <p:txBody>
          <a:bodyPr>
            <a:normAutofit lnSpcReduction="10000"/>
          </a:bodyPr>
          <a:lstStyle/>
          <a:p>
            <a:r>
              <a:rPr lang="en-IN" sz="2400" b="1" cap="none" dirty="0"/>
              <a:t>Data Model: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/>
              <a:t>For building a model, we need to use all the 3 tables from the data to proceed  to further plan.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cap="none" dirty="0"/>
          </a:p>
          <a:p>
            <a:r>
              <a:rPr lang="en-IN" sz="2400" b="1" cap="none" dirty="0"/>
              <a:t>Plan:</a:t>
            </a:r>
          </a:p>
          <a:p>
            <a:pPr marL="457200" indent="-457200">
              <a:buFont typeface="+mj-lt"/>
              <a:buAutoNum type="arabicPeriod"/>
            </a:pPr>
            <a:r>
              <a:rPr lang="en-IN" cap="none" dirty="0"/>
              <a:t>Preparing data- clean the data, merge and remove 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IN" cap="none" dirty="0"/>
              <a:t>Feature Engineering-create new and extract features from data</a:t>
            </a:r>
          </a:p>
          <a:p>
            <a:pPr marL="457200" indent="-457200">
              <a:buFont typeface="+mj-lt"/>
              <a:buAutoNum type="arabicPeriod"/>
            </a:pPr>
            <a:r>
              <a:rPr lang="en-IN" cap="none" dirty="0"/>
              <a:t>Model building and exploration- training and testing of various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IN" cap="none" dirty="0"/>
              <a:t>Evaluating models- comparison of models with evaluation of metrics such as ROC curve, confusion matrix, etc</a:t>
            </a:r>
          </a:p>
          <a:p>
            <a:pPr marL="457200" indent="-457200">
              <a:buFont typeface="+mj-lt"/>
              <a:buAutoNum type="arabicPeriod"/>
            </a:pPr>
            <a:r>
              <a:rPr lang="en-IN" cap="none" dirty="0"/>
              <a:t>Model deployment- integrate the model and check its performance as expected</a:t>
            </a:r>
          </a:p>
        </p:txBody>
      </p:sp>
    </p:spTree>
    <p:extLst>
      <p:ext uri="{BB962C8B-B14F-4D97-AF65-F5344CB8AC3E}">
        <p14:creationId xmlns:p14="http://schemas.microsoft.com/office/powerpoint/2010/main" val="356097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</TotalTime>
  <Words>86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Strategic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</dc:title>
  <dc:creator>Timappa Budharam</dc:creator>
  <cp:lastModifiedBy>Timappa Budharam</cp:lastModifiedBy>
  <cp:revision>4</cp:revision>
  <dcterms:created xsi:type="dcterms:W3CDTF">2022-09-14T07:01:55Z</dcterms:created>
  <dcterms:modified xsi:type="dcterms:W3CDTF">2022-09-14T07:32:45Z</dcterms:modified>
</cp:coreProperties>
</file>