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4"/>
  </p:notesMasterIdLst>
  <p:sldIdLst>
    <p:sldId id="256" r:id="rId5"/>
    <p:sldId id="348" r:id="rId6"/>
    <p:sldId id="257" r:id="rId7"/>
    <p:sldId id="378" r:id="rId8"/>
    <p:sldId id="379" r:id="rId9"/>
    <p:sldId id="349" r:id="rId10"/>
    <p:sldId id="368" r:id="rId11"/>
    <p:sldId id="371" r:id="rId12"/>
    <p:sldId id="390" r:id="rId13"/>
    <p:sldId id="391" r:id="rId14"/>
    <p:sldId id="374" r:id="rId15"/>
    <p:sldId id="375" r:id="rId16"/>
    <p:sldId id="392" r:id="rId17"/>
    <p:sldId id="393" r:id="rId18"/>
    <p:sldId id="394" r:id="rId19"/>
    <p:sldId id="395" r:id="rId20"/>
    <p:sldId id="383" r:id="rId21"/>
    <p:sldId id="389" r:id="rId22"/>
    <p:sldId id="367"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Lato" panose="020B0604020202020204" charset="0"/>
      <p:regular r:id="rId29"/>
    </p:embeddedFont>
    <p:embeddedFont>
      <p:font typeface="Montserrat" panose="020B0604020202020204" charset="0"/>
      <p:regular r:id="rId30"/>
    </p:embeddedFont>
    <p:embeddedFont>
      <p:font typeface="Vidaloka" panose="020B0604020202020204"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5"/>
        <p:cNvGrpSpPr/>
        <p:nvPr/>
      </p:nvGrpSpPr>
      <p:grpSpPr>
        <a:xfrm>
          <a:off x="0" y="0"/>
          <a:ext cx="0" cy="0"/>
          <a:chOff x="0" y="0"/>
          <a:chExt cx="0" cy="0"/>
        </a:xfrm>
      </p:grpSpPr>
      <p:sp>
        <p:nvSpPr>
          <p:cNvPr id="66" name="Google Shape;66;p11"/>
          <p:cNvSpPr txBox="1">
            <a:spLocks noGrp="1"/>
          </p:cNvSpPr>
          <p:nvPr>
            <p:ph type="title" hasCustomPrompt="1"/>
          </p:nvPr>
        </p:nvSpPr>
        <p:spPr>
          <a:xfrm>
            <a:off x="713225" y="1345363"/>
            <a:ext cx="7717500" cy="16443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a:spLocks noGrp="1"/>
          </p:cNvSpPr>
          <p:nvPr>
            <p:ph type="subTitle" idx="1"/>
          </p:nvPr>
        </p:nvSpPr>
        <p:spPr>
          <a:xfrm>
            <a:off x="1514325" y="3188648"/>
            <a:ext cx="6120300" cy="3750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a:endParaRPr/>
          </a:p>
        </p:txBody>
      </p:sp>
      <p:cxnSp>
        <p:nvCxnSpPr>
          <p:cNvPr id="68" name="Google Shape;68;p1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9" name="Google Shape;69;p1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70" name="Google Shape;70;p11"/>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71" name="Google Shape;71;p11"/>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1">
  <p:cSld name="CUSTOM_11">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7200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4"/>
          <p:cNvSpPr txBox="1">
            <a:spLocks noGrp="1"/>
          </p:cNvSpPr>
          <p:nvPr>
            <p:ph type="title" idx="2" hasCustomPrompt="1"/>
          </p:nvPr>
        </p:nvSpPr>
        <p:spPr>
          <a:xfrm>
            <a:off x="14826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a:spLocks noGrp="1"/>
          </p:cNvSpPr>
          <p:nvPr>
            <p:ph type="subTitle" idx="1"/>
          </p:nvPr>
        </p:nvSpPr>
        <p:spPr>
          <a:xfrm>
            <a:off x="720000" y="2081199"/>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4"/>
          <p:cNvSpPr txBox="1">
            <a:spLocks noGrp="1"/>
          </p:cNvSpPr>
          <p:nvPr>
            <p:ph type="title" idx="3"/>
          </p:nvPr>
        </p:nvSpPr>
        <p:spPr>
          <a:xfrm>
            <a:off x="34038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4"/>
          <p:cNvSpPr txBox="1">
            <a:spLocks noGrp="1"/>
          </p:cNvSpPr>
          <p:nvPr>
            <p:ph type="title" idx="4" hasCustomPrompt="1"/>
          </p:nvPr>
        </p:nvSpPr>
        <p:spPr>
          <a:xfrm>
            <a:off x="41664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a:spLocks noGrp="1"/>
          </p:cNvSpPr>
          <p:nvPr>
            <p:ph type="subTitle" idx="5"/>
          </p:nvPr>
        </p:nvSpPr>
        <p:spPr>
          <a:xfrm>
            <a:off x="34038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4"/>
          <p:cNvSpPr txBox="1">
            <a:spLocks noGrp="1"/>
          </p:cNvSpPr>
          <p:nvPr>
            <p:ph type="title" idx="6"/>
          </p:nvPr>
        </p:nvSpPr>
        <p:spPr>
          <a:xfrm>
            <a:off x="60876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 name="Google Shape;97;p14"/>
          <p:cNvSpPr txBox="1">
            <a:spLocks noGrp="1"/>
          </p:cNvSpPr>
          <p:nvPr>
            <p:ph type="title" idx="7" hasCustomPrompt="1"/>
          </p:nvPr>
        </p:nvSpPr>
        <p:spPr>
          <a:xfrm>
            <a:off x="68502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a:spLocks noGrp="1"/>
          </p:cNvSpPr>
          <p:nvPr>
            <p:ph type="subTitle" idx="8"/>
          </p:nvPr>
        </p:nvSpPr>
        <p:spPr>
          <a:xfrm>
            <a:off x="60876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4"/>
          <p:cNvSpPr txBox="1">
            <a:spLocks noGrp="1"/>
          </p:cNvSpPr>
          <p:nvPr>
            <p:ph type="title" idx="9"/>
          </p:nvPr>
        </p:nvSpPr>
        <p:spPr>
          <a:xfrm>
            <a:off x="7200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0" name="Google Shape;100;p14"/>
          <p:cNvSpPr txBox="1">
            <a:spLocks noGrp="1"/>
          </p:cNvSpPr>
          <p:nvPr>
            <p:ph type="title" idx="13" hasCustomPrompt="1"/>
          </p:nvPr>
        </p:nvSpPr>
        <p:spPr>
          <a:xfrm>
            <a:off x="14826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a:spLocks noGrp="1"/>
          </p:cNvSpPr>
          <p:nvPr>
            <p:ph type="subTitle" idx="14"/>
          </p:nvPr>
        </p:nvSpPr>
        <p:spPr>
          <a:xfrm>
            <a:off x="7200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2" name="Google Shape;102;p14"/>
          <p:cNvSpPr txBox="1">
            <a:spLocks noGrp="1"/>
          </p:cNvSpPr>
          <p:nvPr>
            <p:ph type="title" idx="15"/>
          </p:nvPr>
        </p:nvSpPr>
        <p:spPr>
          <a:xfrm>
            <a:off x="34038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14"/>
          <p:cNvSpPr txBox="1">
            <a:spLocks noGrp="1"/>
          </p:cNvSpPr>
          <p:nvPr>
            <p:ph type="title" idx="16" hasCustomPrompt="1"/>
          </p:nvPr>
        </p:nvSpPr>
        <p:spPr>
          <a:xfrm>
            <a:off x="41664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a:spLocks noGrp="1"/>
          </p:cNvSpPr>
          <p:nvPr>
            <p:ph type="subTitle" idx="17"/>
          </p:nvPr>
        </p:nvSpPr>
        <p:spPr>
          <a:xfrm>
            <a:off x="34038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18"/>
          </p:nvPr>
        </p:nvSpPr>
        <p:spPr>
          <a:xfrm>
            <a:off x="60876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14"/>
          <p:cNvSpPr txBox="1">
            <a:spLocks noGrp="1"/>
          </p:cNvSpPr>
          <p:nvPr>
            <p:ph type="title" idx="19" hasCustomPrompt="1"/>
          </p:nvPr>
        </p:nvSpPr>
        <p:spPr>
          <a:xfrm>
            <a:off x="68502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a:spLocks noGrp="1"/>
          </p:cNvSpPr>
          <p:nvPr>
            <p:ph type="subTitle" idx="20"/>
          </p:nvPr>
        </p:nvSpPr>
        <p:spPr>
          <a:xfrm>
            <a:off x="60876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14"/>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09" name="Google Shape;109;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0" name="Google Shape;110;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1" name="Google Shape;111;p1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12" name="Google Shape;112;p1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2410500" y="2808253"/>
            <a:ext cx="4323000" cy="49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15" name="Google Shape;115;p15"/>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16" name="Google Shape;116;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7" name="Google Shape;117;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1">
  <p:cSld name="CUSTOM_12">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699900" y="2821263"/>
            <a:ext cx="4323000" cy="4977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20" name="Google Shape;120;p16"/>
          <p:cNvSpPr txBox="1">
            <a:spLocks noGrp="1"/>
          </p:cNvSpPr>
          <p:nvPr>
            <p:ph type="subTitle" idx="1"/>
          </p:nvPr>
        </p:nvSpPr>
        <p:spPr>
          <a:xfrm>
            <a:off x="699900" y="1675902"/>
            <a:ext cx="5458200" cy="99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21" name="Google Shape;121;p1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2" name="Google Shape;122;p1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3" name="Google Shape;123;p1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24" name="Google Shape;124;p1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CUSTOM_13">
    <p:spTree>
      <p:nvGrpSpPr>
        <p:cNvPr id="1" name="Shape 125"/>
        <p:cNvGrpSpPr/>
        <p:nvPr/>
      </p:nvGrpSpPr>
      <p:grpSpPr>
        <a:xfrm>
          <a:off x="0" y="0"/>
          <a:ext cx="0" cy="0"/>
          <a:chOff x="0" y="0"/>
          <a:chExt cx="0" cy="0"/>
        </a:xfrm>
      </p:grpSpPr>
      <p:sp>
        <p:nvSpPr>
          <p:cNvPr id="126" name="Google Shape;126;p17"/>
          <p:cNvSpPr txBox="1">
            <a:spLocks noGrp="1"/>
          </p:cNvSpPr>
          <p:nvPr>
            <p:ph type="subTitle" idx="1"/>
          </p:nvPr>
        </p:nvSpPr>
        <p:spPr>
          <a:xfrm>
            <a:off x="264840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127" name="Google Shape;127;p17"/>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cxnSp>
        <p:nvCxnSpPr>
          <p:cNvPr id="128" name="Google Shape;128;p1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9" name="Google Shape;129;p1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0" name="Google Shape;130;p1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1" name="Google Shape;131;p1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1994850" y="1482825"/>
            <a:ext cx="5154300" cy="12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9000"/>
              <a:buNone/>
              <a:defRPr sz="90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a:endParaRPr/>
          </a:p>
        </p:txBody>
      </p:sp>
      <p:sp>
        <p:nvSpPr>
          <p:cNvPr id="134" name="Google Shape;134;p18"/>
          <p:cNvSpPr txBox="1">
            <a:spLocks noGrp="1"/>
          </p:cNvSpPr>
          <p:nvPr>
            <p:ph type="subTitle" idx="1"/>
          </p:nvPr>
        </p:nvSpPr>
        <p:spPr>
          <a:xfrm>
            <a:off x="2299500" y="2972150"/>
            <a:ext cx="4545000" cy="5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cxnSp>
        <p:nvCxnSpPr>
          <p:cNvPr id="135" name="Google Shape;135;p1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1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CUSTOM_14">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3742850" y="1549875"/>
            <a:ext cx="4545000" cy="1291200"/>
          </a:xfrm>
          <a:prstGeom prst="rect">
            <a:avLst/>
          </a:prstGeom>
        </p:spPr>
        <p:txBody>
          <a:bodyPr spcFirstLastPara="1" wrap="square" lIns="91425" tIns="91425" rIns="91425" bIns="91425" anchor="t" anchorCtr="0">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a:endParaRPr/>
          </a:p>
        </p:txBody>
      </p:sp>
      <p:sp>
        <p:nvSpPr>
          <p:cNvPr id="139" name="Google Shape;139;p19"/>
          <p:cNvSpPr txBox="1">
            <a:spLocks noGrp="1"/>
          </p:cNvSpPr>
          <p:nvPr>
            <p:ph type="subTitle" idx="1"/>
          </p:nvPr>
        </p:nvSpPr>
        <p:spPr>
          <a:xfrm>
            <a:off x="3742850" y="3039213"/>
            <a:ext cx="4545000" cy="55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cxnSp>
        <p:nvCxnSpPr>
          <p:cNvPr id="140" name="Google Shape;140;p1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1" name="Google Shape;141;p1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2" name="Google Shape;142;p19"/>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3" name="Google Shape;143;p19"/>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4" name="Google Shape;144;p19"/>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5" name="Google Shape;145;p19"/>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1">
  <p:cSld name="CUSTOM_15">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1677925" y="2511803"/>
            <a:ext cx="3714900" cy="805800"/>
          </a:xfrm>
          <a:prstGeom prst="rect">
            <a:avLst/>
          </a:prstGeom>
          <a:noFill/>
        </p:spPr>
        <p:txBody>
          <a:bodyPr spcFirstLastPara="1" wrap="square" lIns="91425" tIns="91425" rIns="91425" bIns="91425" anchor="t" anchorCtr="0">
            <a:noAutofit/>
          </a:bodyPr>
          <a:lstStyle>
            <a:lvl1pPr lvl="0" algn="r"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8" name="Google Shape;148;p20"/>
          <p:cNvSpPr txBox="1">
            <a:spLocks noGrp="1"/>
          </p:cNvSpPr>
          <p:nvPr>
            <p:ph type="title" idx="2" hasCustomPrompt="1"/>
          </p:nvPr>
        </p:nvSpPr>
        <p:spPr>
          <a:xfrm>
            <a:off x="3741925" y="1484693"/>
            <a:ext cx="1650900" cy="978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49" name="Google Shape;149;p20"/>
          <p:cNvSpPr txBox="1">
            <a:spLocks noGrp="1"/>
          </p:cNvSpPr>
          <p:nvPr>
            <p:ph type="subTitle" idx="1"/>
          </p:nvPr>
        </p:nvSpPr>
        <p:spPr>
          <a:xfrm>
            <a:off x="831625" y="3244000"/>
            <a:ext cx="4561200" cy="393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50" name="Google Shape;150;p20"/>
          <p:cNvCxnSpPr/>
          <p:nvPr/>
        </p:nvCxnSpPr>
        <p:spPr>
          <a:xfrm rot="10800000">
            <a:off x="-30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1" name="Google Shape;151;p20"/>
          <p:cNvCxnSpPr/>
          <p:nvPr/>
        </p:nvCxnSpPr>
        <p:spPr>
          <a:xfrm rot="10800000">
            <a:off x="-30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2" name="Google Shape;152;p20"/>
          <p:cNvCxnSpPr/>
          <p:nvPr/>
        </p:nvCxnSpPr>
        <p:spPr>
          <a:xfrm>
            <a:off x="-11287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53" name="Google Shape;153;p20"/>
          <p:cNvCxnSpPr/>
          <p:nvPr/>
        </p:nvCxnSpPr>
        <p:spPr>
          <a:xfrm>
            <a:off x="790872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366272"/>
            <a:ext cx="37149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56" name="Google Shape;156;p2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7" name="Google Shape;157;p2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8" name="Google Shape;158;p21"/>
          <p:cNvCxnSpPr/>
          <p:nvPr/>
        </p:nvCxnSpPr>
        <p:spPr>
          <a:xfrm>
            <a:off x="7207350" y="-153175"/>
            <a:ext cx="2120400" cy="12738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1">
  <p:cSld name="CUSTOM_16">
    <p:spTree>
      <p:nvGrpSpPr>
        <p:cNvPr id="1"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1" name="Google Shape;161;p2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2" name="Google Shape;162;p22"/>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3" name="Google Shape;163;p22"/>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4" name="Google Shape;164;p22"/>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5" name="Google Shape;165;p22"/>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66" name="Google Shape;166;p2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CUSTOM_17">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1877475" y="445025"/>
            <a:ext cx="538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9" name="Google Shape;169;p23"/>
          <p:cNvSpPr txBox="1">
            <a:spLocks noGrp="1"/>
          </p:cNvSpPr>
          <p:nvPr>
            <p:ph type="subTitle" idx="1"/>
          </p:nvPr>
        </p:nvSpPr>
        <p:spPr>
          <a:xfrm>
            <a:off x="3226708" y="1405390"/>
            <a:ext cx="2486100" cy="40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0" name="Google Shape;170;p23"/>
          <p:cNvSpPr txBox="1">
            <a:spLocks noGrp="1"/>
          </p:cNvSpPr>
          <p:nvPr>
            <p:ph type="subTitle" idx="2"/>
          </p:nvPr>
        </p:nvSpPr>
        <p:spPr>
          <a:xfrm>
            <a:off x="3226708" y="180641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1" name="Google Shape;171;p23"/>
          <p:cNvSpPr txBox="1">
            <a:spLocks noGrp="1"/>
          </p:cNvSpPr>
          <p:nvPr>
            <p:ph type="subTitle" idx="3"/>
          </p:nvPr>
        </p:nvSpPr>
        <p:spPr>
          <a:xfrm>
            <a:off x="719108" y="1405390"/>
            <a:ext cx="2486100" cy="40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2" name="Google Shape;172;p23"/>
          <p:cNvSpPr txBox="1">
            <a:spLocks noGrp="1"/>
          </p:cNvSpPr>
          <p:nvPr>
            <p:ph type="subTitle" idx="4"/>
          </p:nvPr>
        </p:nvSpPr>
        <p:spPr>
          <a:xfrm>
            <a:off x="719108" y="180641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3" name="Google Shape;173;p23"/>
          <p:cNvSpPr txBox="1">
            <a:spLocks noGrp="1"/>
          </p:cNvSpPr>
          <p:nvPr>
            <p:ph type="subTitle" idx="5"/>
          </p:nvPr>
        </p:nvSpPr>
        <p:spPr>
          <a:xfrm>
            <a:off x="3226708" y="3171118"/>
            <a:ext cx="2486100" cy="46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4" name="Google Shape;174;p23"/>
          <p:cNvSpPr txBox="1">
            <a:spLocks noGrp="1"/>
          </p:cNvSpPr>
          <p:nvPr>
            <p:ph type="subTitle" idx="6"/>
          </p:nvPr>
        </p:nvSpPr>
        <p:spPr>
          <a:xfrm>
            <a:off x="3226708" y="356548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5" name="Google Shape;175;p23"/>
          <p:cNvSpPr txBox="1">
            <a:spLocks noGrp="1"/>
          </p:cNvSpPr>
          <p:nvPr>
            <p:ph type="subTitle" idx="7"/>
          </p:nvPr>
        </p:nvSpPr>
        <p:spPr>
          <a:xfrm>
            <a:off x="719108" y="3171118"/>
            <a:ext cx="2486100" cy="46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6" name="Google Shape;176;p23"/>
          <p:cNvSpPr txBox="1">
            <a:spLocks noGrp="1"/>
          </p:cNvSpPr>
          <p:nvPr>
            <p:ph type="subTitle" idx="8"/>
          </p:nvPr>
        </p:nvSpPr>
        <p:spPr>
          <a:xfrm>
            <a:off x="719158" y="356548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77" name="Google Shape;177;p2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78" name="Google Shape;178;p2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CUSTOM_18">
    <p:spTree>
      <p:nvGrpSpPr>
        <p:cNvPr id="1" name="Shape 179"/>
        <p:cNvGrpSpPr/>
        <p:nvPr/>
      </p:nvGrpSpPr>
      <p:grpSpPr>
        <a:xfrm>
          <a:off x="0" y="0"/>
          <a:ext cx="0" cy="0"/>
          <a:chOff x="0" y="0"/>
          <a:chExt cx="0" cy="0"/>
        </a:xfrm>
      </p:grpSpPr>
      <p:cxnSp>
        <p:nvCxnSpPr>
          <p:cNvPr id="180" name="Google Shape;180;p2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81" name="Google Shape;181;p2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82" name="Google Shape;182;p2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83" name="Google Shape;183;p2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84" name="Google Shape;184;p24"/>
          <p:cNvSpPr txBox="1">
            <a:spLocks noGrp="1"/>
          </p:cNvSpPr>
          <p:nvPr>
            <p:ph type="body" idx="1"/>
          </p:nvPr>
        </p:nvSpPr>
        <p:spPr>
          <a:xfrm>
            <a:off x="5547900" y="3007750"/>
            <a:ext cx="2883000" cy="15954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Char char="●"/>
              <a:defRPr sz="3000">
                <a:solidFill>
                  <a:schemeClr val="dk1"/>
                </a:solidFill>
                <a:latin typeface="Vidaloka" panose="02000504000000020004"/>
                <a:ea typeface="Vidaloka" panose="02000504000000020004"/>
                <a:cs typeface="Vidaloka" panose="02000504000000020004"/>
                <a:sym typeface="Vidaloka" panose="02000504000000020004"/>
              </a:defRPr>
            </a:lvl1pPr>
            <a:lvl2pPr marL="914400" lvl="1" indent="-317500" rtl="0">
              <a:lnSpc>
                <a:spcPct val="100000"/>
              </a:lnSpc>
              <a:spcBef>
                <a:spcPts val="0"/>
              </a:spcBef>
              <a:spcAft>
                <a:spcPts val="0"/>
              </a:spcAft>
              <a:buSzPts val="1400"/>
              <a:buChar char="○"/>
              <a:defRPr sz="3000">
                <a:latin typeface="Vidaloka" panose="02000504000000020004"/>
                <a:ea typeface="Vidaloka" panose="02000504000000020004"/>
                <a:cs typeface="Vidaloka" panose="02000504000000020004"/>
                <a:sym typeface="Vidaloka" panose="02000504000000020004"/>
              </a:defRPr>
            </a:lvl2pPr>
            <a:lvl3pPr marL="1371600" lvl="2" indent="-317500" rtl="0">
              <a:lnSpc>
                <a:spcPct val="100000"/>
              </a:lnSpc>
              <a:spcBef>
                <a:spcPts val="0"/>
              </a:spcBef>
              <a:spcAft>
                <a:spcPts val="0"/>
              </a:spcAft>
              <a:buSzPts val="1400"/>
              <a:buChar char="■"/>
              <a:defRPr sz="3000">
                <a:latin typeface="Vidaloka" panose="02000504000000020004"/>
                <a:ea typeface="Vidaloka" panose="02000504000000020004"/>
                <a:cs typeface="Vidaloka" panose="02000504000000020004"/>
                <a:sym typeface="Vidaloka" panose="02000504000000020004"/>
              </a:defRPr>
            </a:lvl3pPr>
            <a:lvl4pPr marL="1828800" lvl="3" indent="-317500" rtl="0">
              <a:lnSpc>
                <a:spcPct val="100000"/>
              </a:lnSpc>
              <a:spcBef>
                <a:spcPts val="0"/>
              </a:spcBef>
              <a:spcAft>
                <a:spcPts val="0"/>
              </a:spcAft>
              <a:buSzPts val="1400"/>
              <a:buChar char="●"/>
              <a:defRPr sz="3000">
                <a:latin typeface="Vidaloka" panose="02000504000000020004"/>
                <a:ea typeface="Vidaloka" panose="02000504000000020004"/>
                <a:cs typeface="Vidaloka" panose="02000504000000020004"/>
                <a:sym typeface="Vidaloka" panose="02000504000000020004"/>
              </a:defRPr>
            </a:lvl4pPr>
            <a:lvl5pPr marL="2286000" lvl="4" indent="-317500" rtl="0">
              <a:lnSpc>
                <a:spcPct val="100000"/>
              </a:lnSpc>
              <a:spcBef>
                <a:spcPts val="0"/>
              </a:spcBef>
              <a:spcAft>
                <a:spcPts val="0"/>
              </a:spcAft>
              <a:buSzPts val="1400"/>
              <a:buChar char="○"/>
              <a:defRPr sz="3000">
                <a:latin typeface="Vidaloka" panose="02000504000000020004"/>
                <a:ea typeface="Vidaloka" panose="02000504000000020004"/>
                <a:cs typeface="Vidaloka" panose="02000504000000020004"/>
                <a:sym typeface="Vidaloka" panose="02000504000000020004"/>
              </a:defRPr>
            </a:lvl5pPr>
            <a:lvl6pPr marL="2743200" lvl="5" indent="-317500" rtl="0">
              <a:lnSpc>
                <a:spcPct val="100000"/>
              </a:lnSpc>
              <a:spcBef>
                <a:spcPts val="0"/>
              </a:spcBef>
              <a:spcAft>
                <a:spcPts val="0"/>
              </a:spcAft>
              <a:buSzPts val="1400"/>
              <a:buChar char="■"/>
              <a:defRPr sz="3000">
                <a:latin typeface="Vidaloka" panose="02000504000000020004"/>
                <a:ea typeface="Vidaloka" panose="02000504000000020004"/>
                <a:cs typeface="Vidaloka" panose="02000504000000020004"/>
                <a:sym typeface="Vidaloka" panose="02000504000000020004"/>
              </a:defRPr>
            </a:lvl6pPr>
            <a:lvl7pPr marL="3200400" lvl="6" indent="-317500" rtl="0">
              <a:lnSpc>
                <a:spcPct val="100000"/>
              </a:lnSpc>
              <a:spcBef>
                <a:spcPts val="0"/>
              </a:spcBef>
              <a:spcAft>
                <a:spcPts val="0"/>
              </a:spcAft>
              <a:buSzPts val="1400"/>
              <a:buChar char="●"/>
              <a:defRPr sz="3000">
                <a:latin typeface="Vidaloka" panose="02000504000000020004"/>
                <a:ea typeface="Vidaloka" panose="02000504000000020004"/>
                <a:cs typeface="Vidaloka" panose="02000504000000020004"/>
                <a:sym typeface="Vidaloka" panose="02000504000000020004"/>
              </a:defRPr>
            </a:lvl7pPr>
            <a:lvl8pPr marL="3657600" lvl="7" indent="-317500" rtl="0">
              <a:lnSpc>
                <a:spcPct val="100000"/>
              </a:lnSpc>
              <a:spcBef>
                <a:spcPts val="0"/>
              </a:spcBef>
              <a:spcAft>
                <a:spcPts val="0"/>
              </a:spcAft>
              <a:buSzPts val="1400"/>
              <a:buChar char="○"/>
              <a:defRPr sz="3000">
                <a:latin typeface="Vidaloka" panose="02000504000000020004"/>
                <a:ea typeface="Vidaloka" panose="02000504000000020004"/>
                <a:cs typeface="Vidaloka" panose="02000504000000020004"/>
                <a:sym typeface="Vidaloka" panose="02000504000000020004"/>
              </a:defRPr>
            </a:lvl8pPr>
            <a:lvl9pPr marL="4114800" lvl="8" indent="-317500" rtl="0">
              <a:lnSpc>
                <a:spcPct val="100000"/>
              </a:lnSpc>
              <a:spcBef>
                <a:spcPts val="0"/>
              </a:spcBef>
              <a:spcAft>
                <a:spcPts val="0"/>
              </a:spcAft>
              <a:buSzPts val="1400"/>
              <a:buChar char="■"/>
              <a:defRPr sz="3000">
                <a:latin typeface="Vidaloka" panose="02000504000000020004"/>
                <a:ea typeface="Vidaloka" panose="02000504000000020004"/>
                <a:cs typeface="Vidaloka" panose="02000504000000020004"/>
                <a:sym typeface="Vidaloka" panose="02000504000000020004"/>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number 1">
  <p:cSld name="CUSTOM_19">
    <p:spTree>
      <p:nvGrpSpPr>
        <p:cNvPr id="1" name="Shape 185"/>
        <p:cNvGrpSpPr/>
        <p:nvPr/>
      </p:nvGrpSpPr>
      <p:grpSpPr>
        <a:xfrm>
          <a:off x="0" y="0"/>
          <a:ext cx="0" cy="0"/>
          <a:chOff x="0" y="0"/>
          <a:chExt cx="0" cy="0"/>
        </a:xfrm>
      </p:grpSpPr>
      <p:sp>
        <p:nvSpPr>
          <p:cNvPr id="186" name="Google Shape;186;p25"/>
          <p:cNvSpPr txBox="1">
            <a:spLocks noGrp="1"/>
          </p:cNvSpPr>
          <p:nvPr>
            <p:ph type="title" hasCustomPrompt="1"/>
          </p:nvPr>
        </p:nvSpPr>
        <p:spPr>
          <a:xfrm>
            <a:off x="713225" y="1345375"/>
            <a:ext cx="6120300" cy="16443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87" name="Google Shape;187;p25"/>
          <p:cNvSpPr txBox="1">
            <a:spLocks noGrp="1"/>
          </p:cNvSpPr>
          <p:nvPr>
            <p:ph type="subTitle" idx="1"/>
          </p:nvPr>
        </p:nvSpPr>
        <p:spPr>
          <a:xfrm>
            <a:off x="713225" y="3188648"/>
            <a:ext cx="61203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cxnSp>
        <p:nvCxnSpPr>
          <p:cNvPr id="188" name="Google Shape;188;p2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89" name="Google Shape;189;p2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0" name="Google Shape;190;p25"/>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91" name="Google Shape;191;p25"/>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2">
  <p:cSld name="SECTION_HEADER_1">
    <p:spTree>
      <p:nvGrpSpPr>
        <p:cNvPr id="1" name="Shape 192"/>
        <p:cNvGrpSpPr/>
        <p:nvPr/>
      </p:nvGrpSpPr>
      <p:grpSpPr>
        <a:xfrm>
          <a:off x="0" y="0"/>
          <a:ext cx="0" cy="0"/>
          <a:chOff x="0" y="0"/>
          <a:chExt cx="0" cy="0"/>
        </a:xfrm>
      </p:grpSpPr>
      <p:sp>
        <p:nvSpPr>
          <p:cNvPr id="193" name="Google Shape;193;p26"/>
          <p:cNvSpPr txBox="1">
            <a:spLocks noGrp="1"/>
          </p:cNvSpPr>
          <p:nvPr>
            <p:ph type="title"/>
          </p:nvPr>
        </p:nvSpPr>
        <p:spPr>
          <a:xfrm>
            <a:off x="4956100" y="2467375"/>
            <a:ext cx="2475300" cy="648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94" name="Google Shape;194;p26"/>
          <p:cNvSpPr txBox="1">
            <a:spLocks noGrp="1"/>
          </p:cNvSpPr>
          <p:nvPr>
            <p:ph type="title" idx="2" hasCustomPrompt="1"/>
          </p:nvPr>
        </p:nvSpPr>
        <p:spPr>
          <a:xfrm>
            <a:off x="4956100" y="1402325"/>
            <a:ext cx="1650900" cy="9783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sz="6000" b="1"/>
            </a:lvl2pPr>
            <a:lvl3pPr lvl="2" rtl="0">
              <a:spcBef>
                <a:spcPts val="0"/>
              </a:spcBef>
              <a:spcAft>
                <a:spcPts val="0"/>
              </a:spcAft>
              <a:buSzPts val="6000"/>
              <a:buNone/>
              <a:defRPr sz="6000" b="1"/>
            </a:lvl3pPr>
            <a:lvl4pPr lvl="3" rtl="0">
              <a:spcBef>
                <a:spcPts val="0"/>
              </a:spcBef>
              <a:spcAft>
                <a:spcPts val="0"/>
              </a:spcAft>
              <a:buSzPts val="6000"/>
              <a:buNone/>
              <a:defRPr sz="6000" b="1"/>
            </a:lvl4pPr>
            <a:lvl5pPr lvl="4" rtl="0">
              <a:spcBef>
                <a:spcPts val="0"/>
              </a:spcBef>
              <a:spcAft>
                <a:spcPts val="0"/>
              </a:spcAft>
              <a:buSzPts val="6000"/>
              <a:buNone/>
              <a:defRPr sz="6000" b="1"/>
            </a:lvl5pPr>
            <a:lvl6pPr lvl="5" rtl="0">
              <a:spcBef>
                <a:spcPts val="0"/>
              </a:spcBef>
              <a:spcAft>
                <a:spcPts val="0"/>
              </a:spcAft>
              <a:buSzPts val="6000"/>
              <a:buNone/>
              <a:defRPr sz="6000" b="1"/>
            </a:lvl6pPr>
            <a:lvl7pPr lvl="6" rtl="0">
              <a:spcBef>
                <a:spcPts val="0"/>
              </a:spcBef>
              <a:spcAft>
                <a:spcPts val="0"/>
              </a:spcAft>
              <a:buSzPts val="6000"/>
              <a:buNone/>
              <a:defRPr sz="6000" b="1"/>
            </a:lvl7pPr>
            <a:lvl8pPr lvl="7" rtl="0">
              <a:spcBef>
                <a:spcPts val="0"/>
              </a:spcBef>
              <a:spcAft>
                <a:spcPts val="0"/>
              </a:spcAft>
              <a:buSzPts val="6000"/>
              <a:buNone/>
              <a:defRPr sz="6000" b="1"/>
            </a:lvl8pPr>
            <a:lvl9pPr lvl="8" rtl="0">
              <a:spcBef>
                <a:spcPts val="0"/>
              </a:spcBef>
              <a:spcAft>
                <a:spcPts val="0"/>
              </a:spcAft>
              <a:buSzPts val="6000"/>
              <a:buNone/>
              <a:defRPr sz="6000" b="1"/>
            </a:lvl9pPr>
          </a:lstStyle>
          <a:p>
            <a:r>
              <a:t>xx%</a:t>
            </a:r>
          </a:p>
        </p:txBody>
      </p:sp>
      <p:sp>
        <p:nvSpPr>
          <p:cNvPr id="195" name="Google Shape;195;p26"/>
          <p:cNvSpPr txBox="1">
            <a:spLocks noGrp="1"/>
          </p:cNvSpPr>
          <p:nvPr>
            <p:ph type="subTitle" idx="1"/>
          </p:nvPr>
        </p:nvSpPr>
        <p:spPr>
          <a:xfrm>
            <a:off x="4956100" y="3116275"/>
            <a:ext cx="2475300" cy="62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196" name="Google Shape;196;p2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7" name="Google Shape;197;p2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8" name="Google Shape;198;p26"/>
          <p:cNvCxnSpPr/>
          <p:nvPr/>
        </p:nvCxnSpPr>
        <p:spPr>
          <a:xfrm>
            <a:off x="-209600" y="2402450"/>
            <a:ext cx="3144300" cy="27897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3">
  <p:cSld name="CUSTOM_20">
    <p:spTree>
      <p:nvGrpSpPr>
        <p:cNvPr id="1" name="Shape 199"/>
        <p:cNvGrpSpPr/>
        <p:nvPr/>
      </p:nvGrpSpPr>
      <p:grpSpPr>
        <a:xfrm>
          <a:off x="0" y="0"/>
          <a:ext cx="0" cy="0"/>
          <a:chOff x="0" y="0"/>
          <a:chExt cx="0" cy="0"/>
        </a:xfrm>
      </p:grpSpPr>
      <p:sp>
        <p:nvSpPr>
          <p:cNvPr id="200" name="Google Shape;200;p27"/>
          <p:cNvSpPr txBox="1">
            <a:spLocks noGrp="1"/>
          </p:cNvSpPr>
          <p:nvPr>
            <p:ph type="title"/>
          </p:nvPr>
        </p:nvSpPr>
        <p:spPr>
          <a:xfrm>
            <a:off x="4373850" y="944250"/>
            <a:ext cx="2475300" cy="648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01" name="Google Shape;201;p27"/>
          <p:cNvSpPr txBox="1">
            <a:spLocks noGrp="1"/>
          </p:cNvSpPr>
          <p:nvPr>
            <p:ph type="title" idx="2" hasCustomPrompt="1"/>
          </p:nvPr>
        </p:nvSpPr>
        <p:spPr>
          <a:xfrm>
            <a:off x="2294850" y="1096650"/>
            <a:ext cx="1650900" cy="978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7000">
                <a:solidFill>
                  <a:schemeClr val="accent1"/>
                </a:solidFill>
              </a:defRPr>
            </a:lvl1pPr>
            <a:lvl2pPr lvl="1" rtl="0">
              <a:spcBef>
                <a:spcPts val="0"/>
              </a:spcBef>
              <a:spcAft>
                <a:spcPts val="0"/>
              </a:spcAft>
              <a:buSzPts val="6000"/>
              <a:buNone/>
              <a:defRPr sz="6000" b="1"/>
            </a:lvl2pPr>
            <a:lvl3pPr lvl="2" rtl="0">
              <a:spcBef>
                <a:spcPts val="0"/>
              </a:spcBef>
              <a:spcAft>
                <a:spcPts val="0"/>
              </a:spcAft>
              <a:buSzPts val="6000"/>
              <a:buNone/>
              <a:defRPr sz="6000" b="1"/>
            </a:lvl3pPr>
            <a:lvl4pPr lvl="3" rtl="0">
              <a:spcBef>
                <a:spcPts val="0"/>
              </a:spcBef>
              <a:spcAft>
                <a:spcPts val="0"/>
              </a:spcAft>
              <a:buSzPts val="6000"/>
              <a:buNone/>
              <a:defRPr sz="6000" b="1"/>
            </a:lvl4pPr>
            <a:lvl5pPr lvl="4" rtl="0">
              <a:spcBef>
                <a:spcPts val="0"/>
              </a:spcBef>
              <a:spcAft>
                <a:spcPts val="0"/>
              </a:spcAft>
              <a:buSzPts val="6000"/>
              <a:buNone/>
              <a:defRPr sz="6000" b="1"/>
            </a:lvl5pPr>
            <a:lvl6pPr lvl="5" rtl="0">
              <a:spcBef>
                <a:spcPts val="0"/>
              </a:spcBef>
              <a:spcAft>
                <a:spcPts val="0"/>
              </a:spcAft>
              <a:buSzPts val="6000"/>
              <a:buNone/>
              <a:defRPr sz="6000" b="1"/>
            </a:lvl6pPr>
            <a:lvl7pPr lvl="6" rtl="0">
              <a:spcBef>
                <a:spcPts val="0"/>
              </a:spcBef>
              <a:spcAft>
                <a:spcPts val="0"/>
              </a:spcAft>
              <a:buSzPts val="6000"/>
              <a:buNone/>
              <a:defRPr sz="6000" b="1"/>
            </a:lvl7pPr>
            <a:lvl8pPr lvl="7" rtl="0">
              <a:spcBef>
                <a:spcPts val="0"/>
              </a:spcBef>
              <a:spcAft>
                <a:spcPts val="0"/>
              </a:spcAft>
              <a:buSzPts val="6000"/>
              <a:buNone/>
              <a:defRPr sz="6000" b="1"/>
            </a:lvl8pPr>
            <a:lvl9pPr lvl="8" rtl="0">
              <a:spcBef>
                <a:spcPts val="0"/>
              </a:spcBef>
              <a:spcAft>
                <a:spcPts val="0"/>
              </a:spcAft>
              <a:buSzPts val="6000"/>
              <a:buNone/>
              <a:defRPr sz="6000" b="1"/>
            </a:lvl9pPr>
          </a:lstStyle>
          <a:p>
            <a:r>
              <a:t>xx%</a:t>
            </a:r>
          </a:p>
        </p:txBody>
      </p:sp>
      <p:sp>
        <p:nvSpPr>
          <p:cNvPr id="202" name="Google Shape;202;p27"/>
          <p:cNvSpPr txBox="1">
            <a:spLocks noGrp="1"/>
          </p:cNvSpPr>
          <p:nvPr>
            <p:ph type="subTitle" idx="1"/>
          </p:nvPr>
        </p:nvSpPr>
        <p:spPr>
          <a:xfrm>
            <a:off x="4373850" y="1593150"/>
            <a:ext cx="2475300" cy="62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203" name="Google Shape;203;p2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4" name="Google Shape;204;p2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5" name="Google Shape;205;p2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6" name="Google Shape;206;p2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7" name="Google Shape;207;p27"/>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8" name="Google Shape;208;p27"/>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3">
  <p:cSld name="CUSTOM_3_1">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1043725" y="922567"/>
            <a:ext cx="3123000" cy="2257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1" name="Google Shape;211;p28"/>
          <p:cNvSpPr txBox="1">
            <a:spLocks noGrp="1"/>
          </p:cNvSpPr>
          <p:nvPr>
            <p:ph type="subTitle" idx="1"/>
          </p:nvPr>
        </p:nvSpPr>
        <p:spPr>
          <a:xfrm>
            <a:off x="1043725" y="3360938"/>
            <a:ext cx="3013500" cy="7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cxnSp>
        <p:nvCxnSpPr>
          <p:cNvPr id="212" name="Google Shape;212;p2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3" name="Google Shape;213;p2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4" name="Google Shape;214;p28"/>
          <p:cNvCxnSpPr/>
          <p:nvPr/>
        </p:nvCxnSpPr>
        <p:spPr>
          <a:xfrm>
            <a:off x="5322650" y="-80625"/>
            <a:ext cx="4005000" cy="20073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4">
  <p:cSld name="CUSTOM_21">
    <p:spTree>
      <p:nvGrpSpPr>
        <p:cNvPr id="1" name="Shape 215"/>
        <p:cNvGrpSpPr/>
        <p:nvPr/>
      </p:nvGrpSpPr>
      <p:grpSpPr>
        <a:xfrm>
          <a:off x="0" y="0"/>
          <a:ext cx="0" cy="0"/>
          <a:chOff x="0" y="0"/>
          <a:chExt cx="0" cy="0"/>
        </a:xfrm>
      </p:grpSpPr>
      <p:sp>
        <p:nvSpPr>
          <p:cNvPr id="216" name="Google Shape;216;p29"/>
          <p:cNvSpPr txBox="1">
            <a:spLocks noGrp="1"/>
          </p:cNvSpPr>
          <p:nvPr>
            <p:ph type="title"/>
          </p:nvPr>
        </p:nvSpPr>
        <p:spPr>
          <a:xfrm>
            <a:off x="5310925" y="962565"/>
            <a:ext cx="3123000" cy="2257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7" name="Google Shape;217;p29"/>
          <p:cNvSpPr txBox="1">
            <a:spLocks noGrp="1"/>
          </p:cNvSpPr>
          <p:nvPr>
            <p:ph type="subTitle" idx="1"/>
          </p:nvPr>
        </p:nvSpPr>
        <p:spPr>
          <a:xfrm>
            <a:off x="5310925" y="3400935"/>
            <a:ext cx="3013500" cy="7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solidFill>
                  <a:schemeClr val="dk1"/>
                </a:solidFill>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cxnSp>
        <p:nvCxnSpPr>
          <p:cNvPr id="218" name="Google Shape;218;p2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9" name="Google Shape;219;p2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20" name="Google Shape;220;p29"/>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1" name="Google Shape;221;p29"/>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2" name="Google Shape;222;p29"/>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3" name="Google Shape;223;p29"/>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24"/>
        <p:cNvGrpSpPr/>
        <p:nvPr/>
      </p:nvGrpSpPr>
      <p:grpSpPr>
        <a:xfrm>
          <a:off x="0" y="0"/>
          <a:ext cx="0" cy="0"/>
          <a:chOff x="0" y="0"/>
          <a:chExt cx="0" cy="0"/>
        </a:xfrm>
      </p:grpSpPr>
      <p:sp>
        <p:nvSpPr>
          <p:cNvPr id="225" name="Google Shape;225;p30"/>
          <p:cNvSpPr txBox="1">
            <a:spLocks noGrp="1"/>
          </p:cNvSpPr>
          <p:nvPr>
            <p:ph type="subTitle" idx="1"/>
          </p:nvPr>
        </p:nvSpPr>
        <p:spPr>
          <a:xfrm>
            <a:off x="3509000"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226" name="Google Shape;226;p30"/>
          <p:cNvSpPr txBox="1">
            <a:spLocks noGrp="1"/>
          </p:cNvSpPr>
          <p:nvPr>
            <p:ph type="subTitle" idx="2"/>
          </p:nvPr>
        </p:nvSpPr>
        <p:spPr>
          <a:xfrm>
            <a:off x="350902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7" name="Google Shape;227;p30"/>
          <p:cNvSpPr txBox="1">
            <a:spLocks noGrp="1"/>
          </p:cNvSpPr>
          <p:nvPr>
            <p:ph type="subTitle" idx="3"/>
          </p:nvPr>
        </p:nvSpPr>
        <p:spPr>
          <a:xfrm>
            <a:off x="953025"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228" name="Google Shape;228;p30"/>
          <p:cNvSpPr txBox="1">
            <a:spLocks noGrp="1"/>
          </p:cNvSpPr>
          <p:nvPr>
            <p:ph type="subTitle" idx="4"/>
          </p:nvPr>
        </p:nvSpPr>
        <p:spPr>
          <a:xfrm>
            <a:off x="95312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30"/>
          <p:cNvSpPr txBox="1">
            <a:spLocks noGrp="1"/>
          </p:cNvSpPr>
          <p:nvPr>
            <p:ph type="subTitle" idx="5"/>
          </p:nvPr>
        </p:nvSpPr>
        <p:spPr>
          <a:xfrm>
            <a:off x="6064875"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230" name="Google Shape;230;p30"/>
          <p:cNvSpPr txBox="1">
            <a:spLocks noGrp="1"/>
          </p:cNvSpPr>
          <p:nvPr>
            <p:ph type="subTitle" idx="6"/>
          </p:nvPr>
        </p:nvSpPr>
        <p:spPr>
          <a:xfrm>
            <a:off x="606487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1" name="Google Shape;231;p30"/>
          <p:cNvSpPr txBox="1">
            <a:spLocks noGrp="1"/>
          </p:cNvSpPr>
          <p:nvPr>
            <p:ph type="title"/>
          </p:nvPr>
        </p:nvSpPr>
        <p:spPr>
          <a:xfrm>
            <a:off x="713225" y="445025"/>
            <a:ext cx="665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2pPr>
            <a:lvl3pPr lvl="2"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3pPr>
            <a:lvl4pPr lvl="3"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4pPr>
            <a:lvl5pPr lvl="4"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5pPr>
            <a:lvl6pPr lvl="5"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6pPr>
            <a:lvl7pPr lvl="6"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7pPr>
            <a:lvl8pPr lvl="7"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8pPr>
            <a:lvl9pPr lvl="8"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9pPr>
          </a:lstStyle>
          <a:p>
            <a:endParaRPr/>
          </a:p>
        </p:txBody>
      </p:sp>
      <p:cxnSp>
        <p:nvCxnSpPr>
          <p:cNvPr id="232" name="Google Shape;232;p3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3" name="Google Shape;233;p3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panose="020F0502020204030203"/>
              <a:buChar char="●"/>
              <a:defRPr sz="1100"/>
            </a:lvl1pPr>
            <a:lvl2pPr marL="914400" lvl="1" indent="-317500">
              <a:spcBef>
                <a:spcPts val="0"/>
              </a:spcBef>
              <a:spcAft>
                <a:spcPts val="0"/>
              </a:spcAft>
              <a:buClr>
                <a:schemeClr val="dk1"/>
              </a:buClr>
              <a:buSzPts val="1400"/>
              <a:buFont typeface="Lato" panose="020F0502020204030203"/>
              <a:buChar char="○"/>
              <a:defRPr/>
            </a:lvl2pPr>
            <a:lvl3pPr marL="1371600" lvl="2" indent="-317500">
              <a:spcBef>
                <a:spcPts val="0"/>
              </a:spcBef>
              <a:spcAft>
                <a:spcPts val="0"/>
              </a:spcAft>
              <a:buClr>
                <a:schemeClr val="dk1"/>
              </a:buClr>
              <a:buSzPts val="1400"/>
              <a:buFont typeface="Lato" panose="020F0502020204030203"/>
              <a:buChar char="■"/>
              <a:defRPr/>
            </a:lvl3pPr>
            <a:lvl4pPr marL="1828800" lvl="3" indent="-317500">
              <a:spcBef>
                <a:spcPts val="0"/>
              </a:spcBef>
              <a:spcAft>
                <a:spcPts val="0"/>
              </a:spcAft>
              <a:buClr>
                <a:schemeClr val="dk1"/>
              </a:buClr>
              <a:buSzPts val="1400"/>
              <a:buFont typeface="Lato" panose="020F0502020204030203"/>
              <a:buChar char="●"/>
              <a:defRPr/>
            </a:lvl4pPr>
            <a:lvl5pPr marL="2286000" lvl="4" indent="-317500">
              <a:spcBef>
                <a:spcPts val="0"/>
              </a:spcBef>
              <a:spcAft>
                <a:spcPts val="0"/>
              </a:spcAft>
              <a:buClr>
                <a:schemeClr val="dk1"/>
              </a:buClr>
              <a:buSzPts val="1400"/>
              <a:buFont typeface="Lato" panose="020F0502020204030203"/>
              <a:buChar char="○"/>
              <a:defRPr/>
            </a:lvl5pPr>
            <a:lvl6pPr marL="2743200" lvl="5" indent="-317500">
              <a:spcBef>
                <a:spcPts val="0"/>
              </a:spcBef>
              <a:spcAft>
                <a:spcPts val="0"/>
              </a:spcAft>
              <a:buClr>
                <a:schemeClr val="dk1"/>
              </a:buClr>
              <a:buSzPts val="1400"/>
              <a:buFont typeface="Lato" panose="020F0502020204030203"/>
              <a:buChar char="■"/>
              <a:defRPr/>
            </a:lvl6pPr>
            <a:lvl7pPr marL="3200400" lvl="6" indent="-317500">
              <a:spcBef>
                <a:spcPts val="0"/>
              </a:spcBef>
              <a:spcAft>
                <a:spcPts val="0"/>
              </a:spcAft>
              <a:buClr>
                <a:schemeClr val="dk1"/>
              </a:buClr>
              <a:buSzPts val="1400"/>
              <a:buFont typeface="Lato" panose="020F0502020204030203"/>
              <a:buChar char="●"/>
              <a:defRPr/>
            </a:lvl7pPr>
            <a:lvl8pPr marL="3657600" lvl="7" indent="-317500">
              <a:spcBef>
                <a:spcPts val="0"/>
              </a:spcBef>
              <a:spcAft>
                <a:spcPts val="0"/>
              </a:spcAft>
              <a:buClr>
                <a:schemeClr val="dk1"/>
              </a:buClr>
              <a:buSzPts val="1400"/>
              <a:buFont typeface="Lato" panose="020F0502020204030203"/>
              <a:buChar char="○"/>
              <a:defRPr/>
            </a:lvl8pPr>
            <a:lvl9pPr marL="4114800" lvl="8" indent="-317500">
              <a:spcBef>
                <a:spcPts val="0"/>
              </a:spcBef>
              <a:spcAft>
                <a:spcPts val="0"/>
              </a:spcAft>
              <a:buClr>
                <a:schemeClr val="dk1"/>
              </a:buClr>
              <a:buSzPts val="1400"/>
              <a:buFont typeface="Lato" panose="020F0502020204030203"/>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six columns">
  <p:cSld name="CUSTOM_22">
    <p:spTree>
      <p:nvGrpSpPr>
        <p:cNvPr id="1" name="Shape 234"/>
        <p:cNvGrpSpPr/>
        <p:nvPr/>
      </p:nvGrpSpPr>
      <p:grpSpPr>
        <a:xfrm>
          <a:off x="0" y="0"/>
          <a:ext cx="0" cy="0"/>
          <a:chOff x="0" y="0"/>
          <a:chExt cx="0" cy="0"/>
        </a:xfrm>
      </p:grpSpPr>
      <p:sp>
        <p:nvSpPr>
          <p:cNvPr id="235" name="Google Shape;235;p31"/>
          <p:cNvSpPr txBox="1">
            <a:spLocks noGrp="1"/>
          </p:cNvSpPr>
          <p:nvPr>
            <p:ph type="subTitle" idx="1"/>
          </p:nvPr>
        </p:nvSpPr>
        <p:spPr>
          <a:xfrm>
            <a:off x="3509000"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236" name="Google Shape;236;p31"/>
          <p:cNvSpPr txBox="1">
            <a:spLocks noGrp="1"/>
          </p:cNvSpPr>
          <p:nvPr>
            <p:ph type="subTitle" idx="2"/>
          </p:nvPr>
        </p:nvSpPr>
        <p:spPr>
          <a:xfrm>
            <a:off x="350902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7" name="Google Shape;237;p31"/>
          <p:cNvSpPr txBox="1">
            <a:spLocks noGrp="1"/>
          </p:cNvSpPr>
          <p:nvPr>
            <p:ph type="subTitle" idx="3"/>
          </p:nvPr>
        </p:nvSpPr>
        <p:spPr>
          <a:xfrm>
            <a:off x="953025"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238" name="Google Shape;238;p31"/>
          <p:cNvSpPr txBox="1">
            <a:spLocks noGrp="1"/>
          </p:cNvSpPr>
          <p:nvPr>
            <p:ph type="subTitle" idx="4"/>
          </p:nvPr>
        </p:nvSpPr>
        <p:spPr>
          <a:xfrm>
            <a:off x="95312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9" name="Google Shape;239;p31"/>
          <p:cNvSpPr txBox="1">
            <a:spLocks noGrp="1"/>
          </p:cNvSpPr>
          <p:nvPr>
            <p:ph type="subTitle" idx="5"/>
          </p:nvPr>
        </p:nvSpPr>
        <p:spPr>
          <a:xfrm>
            <a:off x="6064875"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240" name="Google Shape;240;p31"/>
          <p:cNvSpPr txBox="1">
            <a:spLocks noGrp="1"/>
          </p:cNvSpPr>
          <p:nvPr>
            <p:ph type="subTitle" idx="6"/>
          </p:nvPr>
        </p:nvSpPr>
        <p:spPr>
          <a:xfrm>
            <a:off x="606487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1" name="Google Shape;241;p31"/>
          <p:cNvSpPr txBox="1">
            <a:spLocks noGrp="1"/>
          </p:cNvSpPr>
          <p:nvPr>
            <p:ph type="title"/>
          </p:nvPr>
        </p:nvSpPr>
        <p:spPr>
          <a:xfrm>
            <a:off x="1244250" y="445025"/>
            <a:ext cx="665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2pPr>
            <a:lvl3pPr lvl="2"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3pPr>
            <a:lvl4pPr lvl="3"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4pPr>
            <a:lvl5pPr lvl="4"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5pPr>
            <a:lvl6pPr lvl="5"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6pPr>
            <a:lvl7pPr lvl="6"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7pPr>
            <a:lvl8pPr lvl="7"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8pPr>
            <a:lvl9pPr lvl="8"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9pPr>
          </a:lstStyle>
          <a:p>
            <a:endParaRPr/>
          </a:p>
        </p:txBody>
      </p:sp>
      <p:sp>
        <p:nvSpPr>
          <p:cNvPr id="242" name="Google Shape;242;p31"/>
          <p:cNvSpPr txBox="1">
            <a:spLocks noGrp="1"/>
          </p:cNvSpPr>
          <p:nvPr>
            <p:ph type="subTitle" idx="7"/>
          </p:nvPr>
        </p:nvSpPr>
        <p:spPr>
          <a:xfrm>
            <a:off x="3509000"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243" name="Google Shape;243;p31"/>
          <p:cNvSpPr txBox="1">
            <a:spLocks noGrp="1"/>
          </p:cNvSpPr>
          <p:nvPr>
            <p:ph type="subTitle" idx="8"/>
          </p:nvPr>
        </p:nvSpPr>
        <p:spPr>
          <a:xfrm>
            <a:off x="350902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4" name="Google Shape;244;p31"/>
          <p:cNvSpPr txBox="1">
            <a:spLocks noGrp="1"/>
          </p:cNvSpPr>
          <p:nvPr>
            <p:ph type="subTitle" idx="9"/>
          </p:nvPr>
        </p:nvSpPr>
        <p:spPr>
          <a:xfrm>
            <a:off x="95302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245" name="Google Shape;245;p31"/>
          <p:cNvSpPr txBox="1">
            <a:spLocks noGrp="1"/>
          </p:cNvSpPr>
          <p:nvPr>
            <p:ph type="subTitle" idx="13"/>
          </p:nvPr>
        </p:nvSpPr>
        <p:spPr>
          <a:xfrm>
            <a:off x="95312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6" name="Google Shape;246;p31"/>
          <p:cNvSpPr txBox="1">
            <a:spLocks noGrp="1"/>
          </p:cNvSpPr>
          <p:nvPr>
            <p:ph type="subTitle" idx="14"/>
          </p:nvPr>
        </p:nvSpPr>
        <p:spPr>
          <a:xfrm>
            <a:off x="606487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247" name="Google Shape;247;p31"/>
          <p:cNvSpPr txBox="1">
            <a:spLocks noGrp="1"/>
          </p:cNvSpPr>
          <p:nvPr>
            <p:ph type="subTitle" idx="15"/>
          </p:nvPr>
        </p:nvSpPr>
        <p:spPr>
          <a:xfrm>
            <a:off x="606487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248" name="Google Shape;248;p3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49" name="Google Shape;249;p3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50" name="Google Shape;250;p31"/>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51" name="Google Shape;251;p31"/>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six columns 1 -">
  <p:cSld name="CUSTOM_32">
    <p:spTree>
      <p:nvGrpSpPr>
        <p:cNvPr id="1" name="Shape 252"/>
        <p:cNvGrpSpPr/>
        <p:nvPr/>
      </p:nvGrpSpPr>
      <p:grpSpPr>
        <a:xfrm>
          <a:off x="0" y="0"/>
          <a:ext cx="0" cy="0"/>
          <a:chOff x="0" y="0"/>
          <a:chExt cx="0" cy="0"/>
        </a:xfrm>
      </p:grpSpPr>
      <p:sp>
        <p:nvSpPr>
          <p:cNvPr id="253" name="Google Shape;253;p32"/>
          <p:cNvSpPr txBox="1">
            <a:spLocks noGrp="1"/>
          </p:cNvSpPr>
          <p:nvPr>
            <p:ph type="subTitle" idx="1"/>
          </p:nvPr>
        </p:nvSpPr>
        <p:spPr>
          <a:xfrm>
            <a:off x="3414050"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254" name="Google Shape;254;p32"/>
          <p:cNvSpPr txBox="1">
            <a:spLocks noGrp="1"/>
          </p:cNvSpPr>
          <p:nvPr>
            <p:ph type="subTitle" idx="2"/>
          </p:nvPr>
        </p:nvSpPr>
        <p:spPr>
          <a:xfrm>
            <a:off x="3564200"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5" name="Google Shape;255;p32"/>
          <p:cNvSpPr txBox="1">
            <a:spLocks noGrp="1"/>
          </p:cNvSpPr>
          <p:nvPr>
            <p:ph type="subTitle" idx="3"/>
          </p:nvPr>
        </p:nvSpPr>
        <p:spPr>
          <a:xfrm>
            <a:off x="7057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256" name="Google Shape;256;p32"/>
          <p:cNvSpPr txBox="1">
            <a:spLocks noGrp="1"/>
          </p:cNvSpPr>
          <p:nvPr>
            <p:ph type="subTitle" idx="4"/>
          </p:nvPr>
        </p:nvSpPr>
        <p:spPr>
          <a:xfrm>
            <a:off x="8558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7" name="Google Shape;257;p32"/>
          <p:cNvSpPr txBox="1">
            <a:spLocks noGrp="1"/>
          </p:cNvSpPr>
          <p:nvPr>
            <p:ph type="subTitle" idx="5"/>
          </p:nvPr>
        </p:nvSpPr>
        <p:spPr>
          <a:xfrm>
            <a:off x="61223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258" name="Google Shape;258;p32"/>
          <p:cNvSpPr txBox="1">
            <a:spLocks noGrp="1"/>
          </p:cNvSpPr>
          <p:nvPr>
            <p:ph type="subTitle" idx="6"/>
          </p:nvPr>
        </p:nvSpPr>
        <p:spPr>
          <a:xfrm>
            <a:off x="62724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9" name="Google Shape;259;p32"/>
          <p:cNvSpPr txBox="1">
            <a:spLocks noGrp="1"/>
          </p:cNvSpPr>
          <p:nvPr>
            <p:ph type="subTitle" idx="7"/>
          </p:nvPr>
        </p:nvSpPr>
        <p:spPr>
          <a:xfrm>
            <a:off x="3414050" y="34533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260" name="Google Shape;260;p32"/>
          <p:cNvSpPr txBox="1">
            <a:spLocks noGrp="1"/>
          </p:cNvSpPr>
          <p:nvPr>
            <p:ph type="subTitle" idx="8"/>
          </p:nvPr>
        </p:nvSpPr>
        <p:spPr>
          <a:xfrm>
            <a:off x="3564200" y="38695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1" name="Google Shape;261;p32"/>
          <p:cNvSpPr txBox="1">
            <a:spLocks noGrp="1"/>
          </p:cNvSpPr>
          <p:nvPr>
            <p:ph type="subTitle" idx="9"/>
          </p:nvPr>
        </p:nvSpPr>
        <p:spPr>
          <a:xfrm>
            <a:off x="705725" y="34533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262" name="Google Shape;262;p32"/>
          <p:cNvSpPr txBox="1">
            <a:spLocks noGrp="1"/>
          </p:cNvSpPr>
          <p:nvPr>
            <p:ph type="subTitle" idx="13"/>
          </p:nvPr>
        </p:nvSpPr>
        <p:spPr>
          <a:xfrm>
            <a:off x="855875" y="38695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3" name="Google Shape;263;p32"/>
          <p:cNvSpPr txBox="1">
            <a:spLocks noGrp="1"/>
          </p:cNvSpPr>
          <p:nvPr>
            <p:ph type="subTitle" idx="14"/>
          </p:nvPr>
        </p:nvSpPr>
        <p:spPr>
          <a:xfrm>
            <a:off x="6122325" y="34533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264" name="Google Shape;264;p32"/>
          <p:cNvSpPr txBox="1">
            <a:spLocks noGrp="1"/>
          </p:cNvSpPr>
          <p:nvPr>
            <p:ph type="subTitle" idx="15"/>
          </p:nvPr>
        </p:nvSpPr>
        <p:spPr>
          <a:xfrm>
            <a:off x="6272475" y="38695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5" name="Google Shape;265;p32"/>
          <p:cNvSpPr txBox="1">
            <a:spLocks noGrp="1"/>
          </p:cNvSpPr>
          <p:nvPr>
            <p:ph type="title"/>
          </p:nvPr>
        </p:nvSpPr>
        <p:spPr>
          <a:xfrm>
            <a:off x="713225" y="445025"/>
            <a:ext cx="6080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2pPr>
            <a:lvl3pPr lvl="2"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3pPr>
            <a:lvl4pPr lvl="3"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4pPr>
            <a:lvl5pPr lvl="4"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5pPr>
            <a:lvl6pPr lvl="5"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6pPr>
            <a:lvl7pPr lvl="6"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7pPr>
            <a:lvl8pPr lvl="7"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8pPr>
            <a:lvl9pPr lvl="8"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9pPr>
          </a:lstStyle>
          <a:p>
            <a:endParaRPr/>
          </a:p>
        </p:txBody>
      </p:sp>
      <p:cxnSp>
        <p:nvCxnSpPr>
          <p:cNvPr id="266" name="Google Shape;266;p3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67" name="Google Shape;267;p3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five columns">
  <p:cSld name="CUSTOM_33">
    <p:spTree>
      <p:nvGrpSpPr>
        <p:cNvPr id="1" name="Shape 268"/>
        <p:cNvGrpSpPr/>
        <p:nvPr/>
      </p:nvGrpSpPr>
      <p:grpSpPr>
        <a:xfrm>
          <a:off x="0" y="0"/>
          <a:ext cx="0" cy="0"/>
          <a:chOff x="0" y="0"/>
          <a:chExt cx="0" cy="0"/>
        </a:xfrm>
      </p:grpSpPr>
      <p:sp>
        <p:nvSpPr>
          <p:cNvPr id="269" name="Google Shape;269;p33"/>
          <p:cNvSpPr txBox="1">
            <a:spLocks noGrp="1"/>
          </p:cNvSpPr>
          <p:nvPr>
            <p:ph type="subTitle" idx="1"/>
          </p:nvPr>
        </p:nvSpPr>
        <p:spPr>
          <a:xfrm>
            <a:off x="3414050"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270" name="Google Shape;270;p33"/>
          <p:cNvSpPr txBox="1">
            <a:spLocks noGrp="1"/>
          </p:cNvSpPr>
          <p:nvPr>
            <p:ph type="subTitle" idx="2"/>
          </p:nvPr>
        </p:nvSpPr>
        <p:spPr>
          <a:xfrm>
            <a:off x="3564200"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1" name="Google Shape;271;p33"/>
          <p:cNvSpPr txBox="1">
            <a:spLocks noGrp="1"/>
          </p:cNvSpPr>
          <p:nvPr>
            <p:ph type="subTitle" idx="3"/>
          </p:nvPr>
        </p:nvSpPr>
        <p:spPr>
          <a:xfrm>
            <a:off x="7057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272" name="Google Shape;272;p33"/>
          <p:cNvSpPr txBox="1">
            <a:spLocks noGrp="1"/>
          </p:cNvSpPr>
          <p:nvPr>
            <p:ph type="subTitle" idx="4"/>
          </p:nvPr>
        </p:nvSpPr>
        <p:spPr>
          <a:xfrm>
            <a:off x="8558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3" name="Google Shape;273;p33"/>
          <p:cNvSpPr txBox="1">
            <a:spLocks noGrp="1"/>
          </p:cNvSpPr>
          <p:nvPr>
            <p:ph type="subTitle" idx="5"/>
          </p:nvPr>
        </p:nvSpPr>
        <p:spPr>
          <a:xfrm>
            <a:off x="61223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274" name="Google Shape;274;p33"/>
          <p:cNvSpPr txBox="1">
            <a:spLocks noGrp="1"/>
          </p:cNvSpPr>
          <p:nvPr>
            <p:ph type="subTitle" idx="6"/>
          </p:nvPr>
        </p:nvSpPr>
        <p:spPr>
          <a:xfrm>
            <a:off x="62724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5" name="Google Shape;275;p33"/>
          <p:cNvSpPr txBox="1">
            <a:spLocks noGrp="1"/>
          </p:cNvSpPr>
          <p:nvPr>
            <p:ph type="subTitle" idx="7"/>
          </p:nvPr>
        </p:nvSpPr>
        <p:spPr>
          <a:xfrm>
            <a:off x="2059863" y="31485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276" name="Google Shape;276;p33"/>
          <p:cNvSpPr txBox="1">
            <a:spLocks noGrp="1"/>
          </p:cNvSpPr>
          <p:nvPr>
            <p:ph type="subTitle" idx="8"/>
          </p:nvPr>
        </p:nvSpPr>
        <p:spPr>
          <a:xfrm>
            <a:off x="2210013" y="35647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7" name="Google Shape;277;p33"/>
          <p:cNvSpPr txBox="1">
            <a:spLocks noGrp="1"/>
          </p:cNvSpPr>
          <p:nvPr>
            <p:ph type="subTitle" idx="9"/>
          </p:nvPr>
        </p:nvSpPr>
        <p:spPr>
          <a:xfrm>
            <a:off x="4768138" y="31485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278" name="Google Shape;278;p33"/>
          <p:cNvSpPr txBox="1">
            <a:spLocks noGrp="1"/>
          </p:cNvSpPr>
          <p:nvPr>
            <p:ph type="subTitle" idx="13"/>
          </p:nvPr>
        </p:nvSpPr>
        <p:spPr>
          <a:xfrm>
            <a:off x="4918288" y="35647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9" name="Google Shape;279;p33"/>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2pPr>
            <a:lvl3pPr lvl="2"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3pPr>
            <a:lvl4pPr lvl="3"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4pPr>
            <a:lvl5pPr lvl="4"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5pPr>
            <a:lvl6pPr lvl="5"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6pPr>
            <a:lvl7pPr lvl="6"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7pPr>
            <a:lvl8pPr lvl="7"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8pPr>
            <a:lvl9pPr lvl="8"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9pPr>
          </a:lstStyle>
          <a:p>
            <a:endParaRPr/>
          </a:p>
        </p:txBody>
      </p:sp>
      <p:cxnSp>
        <p:nvCxnSpPr>
          <p:cNvPr id="280" name="Google Shape;280;p3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1" name="Google Shape;281;p3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2" name="Google Shape;282;p3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83" name="Google Shape;283;p3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3">
  <p:cSld name="CUSTOM_34">
    <p:spTree>
      <p:nvGrpSpPr>
        <p:cNvPr id="1" name="Shape 284"/>
        <p:cNvGrpSpPr/>
        <p:nvPr/>
      </p:nvGrpSpPr>
      <p:grpSpPr>
        <a:xfrm>
          <a:off x="0" y="0"/>
          <a:ext cx="0" cy="0"/>
          <a:chOff x="0" y="0"/>
          <a:chExt cx="0" cy="0"/>
        </a:xfrm>
      </p:grpSpPr>
      <p:sp>
        <p:nvSpPr>
          <p:cNvPr id="285" name="Google Shape;285;p34"/>
          <p:cNvSpPr txBox="1">
            <a:spLocks noGrp="1"/>
          </p:cNvSpPr>
          <p:nvPr>
            <p:ph type="title"/>
          </p:nvPr>
        </p:nvSpPr>
        <p:spPr>
          <a:xfrm>
            <a:off x="716225" y="1073000"/>
            <a:ext cx="5640600" cy="28566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cxnSp>
        <p:nvCxnSpPr>
          <p:cNvPr id="286" name="Google Shape;286;p3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7" name="Google Shape;287;p3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8" name="Google Shape;288;p3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89" name="Google Shape;289;p3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90" name="Google Shape;290;p34"/>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91" name="Google Shape;291;p34"/>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four columns 1">
  <p:cSld name="CUSTOM_35">
    <p:spTree>
      <p:nvGrpSpPr>
        <p:cNvPr id="1" name="Shape 292"/>
        <p:cNvGrpSpPr/>
        <p:nvPr/>
      </p:nvGrpSpPr>
      <p:grpSpPr>
        <a:xfrm>
          <a:off x="0" y="0"/>
          <a:ext cx="0" cy="0"/>
          <a:chOff x="0" y="0"/>
          <a:chExt cx="0" cy="0"/>
        </a:xfrm>
      </p:grpSpPr>
      <p:sp>
        <p:nvSpPr>
          <p:cNvPr id="293" name="Google Shape;293;p35"/>
          <p:cNvSpPr txBox="1">
            <a:spLocks noGrp="1"/>
          </p:cNvSpPr>
          <p:nvPr>
            <p:ph type="subTitle" idx="1"/>
          </p:nvPr>
        </p:nvSpPr>
        <p:spPr>
          <a:xfrm>
            <a:off x="4916850" y="1894200"/>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294" name="Google Shape;294;p35"/>
          <p:cNvSpPr txBox="1">
            <a:spLocks noGrp="1"/>
          </p:cNvSpPr>
          <p:nvPr>
            <p:ph type="subTitle" idx="2"/>
          </p:nvPr>
        </p:nvSpPr>
        <p:spPr>
          <a:xfrm>
            <a:off x="5058900" y="229647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5" name="Google Shape;295;p35"/>
          <p:cNvSpPr txBox="1">
            <a:spLocks noGrp="1"/>
          </p:cNvSpPr>
          <p:nvPr>
            <p:ph type="subTitle" idx="3"/>
          </p:nvPr>
        </p:nvSpPr>
        <p:spPr>
          <a:xfrm>
            <a:off x="1911150" y="1894200"/>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296" name="Google Shape;296;p35"/>
          <p:cNvSpPr txBox="1">
            <a:spLocks noGrp="1"/>
          </p:cNvSpPr>
          <p:nvPr>
            <p:ph type="subTitle" idx="4"/>
          </p:nvPr>
        </p:nvSpPr>
        <p:spPr>
          <a:xfrm>
            <a:off x="2053300" y="229647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7" name="Google Shape;297;p35"/>
          <p:cNvSpPr txBox="1">
            <a:spLocks noGrp="1"/>
          </p:cNvSpPr>
          <p:nvPr>
            <p:ph type="subTitle" idx="5"/>
          </p:nvPr>
        </p:nvSpPr>
        <p:spPr>
          <a:xfrm>
            <a:off x="4916850" y="3528902"/>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298" name="Google Shape;298;p35"/>
          <p:cNvSpPr txBox="1">
            <a:spLocks noGrp="1"/>
          </p:cNvSpPr>
          <p:nvPr>
            <p:ph type="subTitle" idx="6"/>
          </p:nvPr>
        </p:nvSpPr>
        <p:spPr>
          <a:xfrm>
            <a:off x="5058900" y="392373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9" name="Google Shape;299;p35"/>
          <p:cNvSpPr txBox="1">
            <a:spLocks noGrp="1"/>
          </p:cNvSpPr>
          <p:nvPr>
            <p:ph type="subTitle" idx="7"/>
          </p:nvPr>
        </p:nvSpPr>
        <p:spPr>
          <a:xfrm>
            <a:off x="1911150" y="3528902"/>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300" name="Google Shape;300;p35"/>
          <p:cNvSpPr txBox="1">
            <a:spLocks noGrp="1"/>
          </p:cNvSpPr>
          <p:nvPr>
            <p:ph type="subTitle" idx="8"/>
          </p:nvPr>
        </p:nvSpPr>
        <p:spPr>
          <a:xfrm>
            <a:off x="2053200" y="392373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1" name="Google Shape;301;p35"/>
          <p:cNvSpPr txBox="1">
            <a:spLocks noGrp="1"/>
          </p:cNvSpPr>
          <p:nvPr>
            <p:ph type="title"/>
          </p:nvPr>
        </p:nvSpPr>
        <p:spPr>
          <a:xfrm>
            <a:off x="713225" y="445025"/>
            <a:ext cx="6480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2pPr>
            <a:lvl3pPr lvl="2"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3pPr>
            <a:lvl4pPr lvl="3"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4pPr>
            <a:lvl5pPr lvl="4"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5pPr>
            <a:lvl6pPr lvl="5"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6pPr>
            <a:lvl7pPr lvl="6"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7pPr>
            <a:lvl8pPr lvl="7"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8pPr>
            <a:lvl9pPr lvl="8"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9pPr>
          </a:lstStyle>
          <a:p>
            <a:endParaRPr/>
          </a:p>
        </p:txBody>
      </p:sp>
      <p:cxnSp>
        <p:nvCxnSpPr>
          <p:cNvPr id="302" name="Google Shape;302;p3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03" name="Google Shape;303;p3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hree columns 1">
  <p:cSld name="CUSTOM_36">
    <p:spTree>
      <p:nvGrpSpPr>
        <p:cNvPr id="1" name="Shape 304"/>
        <p:cNvGrpSpPr/>
        <p:nvPr/>
      </p:nvGrpSpPr>
      <p:grpSpPr>
        <a:xfrm>
          <a:off x="0" y="0"/>
          <a:ext cx="0" cy="0"/>
          <a:chOff x="0" y="0"/>
          <a:chExt cx="0" cy="0"/>
        </a:xfrm>
      </p:grpSpPr>
      <p:sp>
        <p:nvSpPr>
          <p:cNvPr id="305" name="Google Shape;305;p36"/>
          <p:cNvSpPr txBox="1">
            <a:spLocks noGrp="1"/>
          </p:cNvSpPr>
          <p:nvPr>
            <p:ph type="subTitle" idx="1"/>
          </p:nvPr>
        </p:nvSpPr>
        <p:spPr>
          <a:xfrm>
            <a:off x="3571925"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306" name="Google Shape;306;p36"/>
          <p:cNvSpPr txBox="1">
            <a:spLocks noGrp="1"/>
          </p:cNvSpPr>
          <p:nvPr>
            <p:ph type="subTitle" idx="2"/>
          </p:nvPr>
        </p:nvSpPr>
        <p:spPr>
          <a:xfrm>
            <a:off x="3571925"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7" name="Google Shape;307;p36"/>
          <p:cNvSpPr txBox="1">
            <a:spLocks noGrp="1"/>
          </p:cNvSpPr>
          <p:nvPr>
            <p:ph type="subTitle" idx="3"/>
          </p:nvPr>
        </p:nvSpPr>
        <p:spPr>
          <a:xfrm>
            <a:off x="1088400"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308" name="Google Shape;308;p36"/>
          <p:cNvSpPr txBox="1">
            <a:spLocks noGrp="1"/>
          </p:cNvSpPr>
          <p:nvPr>
            <p:ph type="subTitle" idx="4"/>
          </p:nvPr>
        </p:nvSpPr>
        <p:spPr>
          <a:xfrm>
            <a:off x="1088400"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9" name="Google Shape;309;p36"/>
          <p:cNvSpPr txBox="1">
            <a:spLocks noGrp="1"/>
          </p:cNvSpPr>
          <p:nvPr>
            <p:ph type="subTitle" idx="5"/>
          </p:nvPr>
        </p:nvSpPr>
        <p:spPr>
          <a:xfrm>
            <a:off x="6055450"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310" name="Google Shape;310;p36"/>
          <p:cNvSpPr txBox="1">
            <a:spLocks noGrp="1"/>
          </p:cNvSpPr>
          <p:nvPr>
            <p:ph type="subTitle" idx="6"/>
          </p:nvPr>
        </p:nvSpPr>
        <p:spPr>
          <a:xfrm>
            <a:off x="6055450"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11" name="Google Shape;311;p36"/>
          <p:cNvSpPr txBox="1">
            <a:spLocks noGrp="1"/>
          </p:cNvSpPr>
          <p:nvPr>
            <p:ph type="title"/>
          </p:nvPr>
        </p:nvSpPr>
        <p:spPr>
          <a:xfrm>
            <a:off x="713225" y="445025"/>
            <a:ext cx="5517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2pPr>
            <a:lvl3pPr lvl="2"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3pPr>
            <a:lvl4pPr lvl="3"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4pPr>
            <a:lvl5pPr lvl="4"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5pPr>
            <a:lvl6pPr lvl="5"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6pPr>
            <a:lvl7pPr lvl="6"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7pPr>
            <a:lvl8pPr lvl="7"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8pPr>
            <a:lvl9pPr lvl="8"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9pPr>
          </a:lstStyle>
          <a:p>
            <a:endParaRPr/>
          </a:p>
        </p:txBody>
      </p:sp>
      <p:cxnSp>
        <p:nvCxnSpPr>
          <p:cNvPr id="312" name="Google Shape;312;p3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3" name="Google Shape;313;p3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4" name="Google Shape;314;p36"/>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Numbers and text ">
  <p:cSld name="CUSTOM_23">
    <p:spTree>
      <p:nvGrpSpPr>
        <p:cNvPr id="1" name="Shape 315"/>
        <p:cNvGrpSpPr/>
        <p:nvPr/>
      </p:nvGrpSpPr>
      <p:grpSpPr>
        <a:xfrm>
          <a:off x="0" y="0"/>
          <a:ext cx="0" cy="0"/>
          <a:chOff x="0" y="0"/>
          <a:chExt cx="0" cy="0"/>
        </a:xfrm>
      </p:grpSpPr>
      <p:cxnSp>
        <p:nvCxnSpPr>
          <p:cNvPr id="316" name="Google Shape;316;p3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7" name="Google Shape;317;p3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8" name="Google Shape;318;p3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19" name="Google Shape;319;p3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20" name="Google Shape;320;p37"/>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21" name="Google Shape;321;p37"/>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22" name="Google Shape;322;p37"/>
          <p:cNvSpPr txBox="1">
            <a:spLocks noGrp="1"/>
          </p:cNvSpPr>
          <p:nvPr>
            <p:ph type="title"/>
          </p:nvPr>
        </p:nvSpPr>
        <p:spPr>
          <a:xfrm>
            <a:off x="2780100" y="445025"/>
            <a:ext cx="3583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3" name="Google Shape;323;p37"/>
          <p:cNvSpPr txBox="1">
            <a:spLocks noGrp="1"/>
          </p:cNvSpPr>
          <p:nvPr>
            <p:ph type="subTitle" idx="1"/>
          </p:nvPr>
        </p:nvSpPr>
        <p:spPr>
          <a:xfrm>
            <a:off x="5306650" y="1710190"/>
            <a:ext cx="2486100" cy="40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324" name="Google Shape;324;p37"/>
          <p:cNvSpPr txBox="1">
            <a:spLocks noGrp="1"/>
          </p:cNvSpPr>
          <p:nvPr>
            <p:ph type="subTitle" idx="2"/>
          </p:nvPr>
        </p:nvSpPr>
        <p:spPr>
          <a:xfrm>
            <a:off x="5306650" y="2111217"/>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25" name="Google Shape;325;p37"/>
          <p:cNvSpPr txBox="1">
            <a:spLocks noGrp="1"/>
          </p:cNvSpPr>
          <p:nvPr>
            <p:ph type="subTitle" idx="3"/>
          </p:nvPr>
        </p:nvSpPr>
        <p:spPr>
          <a:xfrm>
            <a:off x="1351250" y="1710190"/>
            <a:ext cx="2486100" cy="40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326" name="Google Shape;326;p37"/>
          <p:cNvSpPr txBox="1">
            <a:spLocks noGrp="1"/>
          </p:cNvSpPr>
          <p:nvPr>
            <p:ph type="subTitle" idx="4"/>
          </p:nvPr>
        </p:nvSpPr>
        <p:spPr>
          <a:xfrm>
            <a:off x="1351250" y="2111217"/>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27" name="Google Shape;327;p37"/>
          <p:cNvSpPr txBox="1">
            <a:spLocks noGrp="1"/>
          </p:cNvSpPr>
          <p:nvPr>
            <p:ph type="subTitle" idx="5"/>
          </p:nvPr>
        </p:nvSpPr>
        <p:spPr>
          <a:xfrm>
            <a:off x="5306650" y="3552118"/>
            <a:ext cx="2486100" cy="46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328" name="Google Shape;328;p37"/>
          <p:cNvSpPr txBox="1">
            <a:spLocks noGrp="1"/>
          </p:cNvSpPr>
          <p:nvPr>
            <p:ph type="subTitle" idx="6"/>
          </p:nvPr>
        </p:nvSpPr>
        <p:spPr>
          <a:xfrm>
            <a:off x="5306650" y="3946487"/>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29" name="Google Shape;329;p37"/>
          <p:cNvSpPr txBox="1">
            <a:spLocks noGrp="1"/>
          </p:cNvSpPr>
          <p:nvPr>
            <p:ph type="subTitle" idx="7"/>
          </p:nvPr>
        </p:nvSpPr>
        <p:spPr>
          <a:xfrm>
            <a:off x="1351250" y="3552118"/>
            <a:ext cx="2486100" cy="46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330" name="Google Shape;330;p37"/>
          <p:cNvSpPr txBox="1">
            <a:spLocks noGrp="1"/>
          </p:cNvSpPr>
          <p:nvPr>
            <p:ph type="subTitle" idx="8"/>
          </p:nvPr>
        </p:nvSpPr>
        <p:spPr>
          <a:xfrm>
            <a:off x="1351300" y="3946487"/>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1" name="Google Shape;331;p37"/>
          <p:cNvSpPr txBox="1">
            <a:spLocks noGrp="1"/>
          </p:cNvSpPr>
          <p:nvPr>
            <p:ph type="title" idx="9" hasCustomPrompt="1"/>
          </p:nvPr>
        </p:nvSpPr>
        <p:spPr>
          <a:xfrm>
            <a:off x="1351250" y="1131425"/>
            <a:ext cx="24861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332" name="Google Shape;332;p37"/>
          <p:cNvSpPr txBox="1">
            <a:spLocks noGrp="1"/>
          </p:cNvSpPr>
          <p:nvPr>
            <p:ph type="title" idx="13" hasCustomPrompt="1"/>
          </p:nvPr>
        </p:nvSpPr>
        <p:spPr>
          <a:xfrm>
            <a:off x="5306650" y="1131425"/>
            <a:ext cx="24861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333" name="Google Shape;333;p37"/>
          <p:cNvSpPr txBox="1">
            <a:spLocks noGrp="1"/>
          </p:cNvSpPr>
          <p:nvPr>
            <p:ph type="title" idx="14" hasCustomPrompt="1"/>
          </p:nvPr>
        </p:nvSpPr>
        <p:spPr>
          <a:xfrm>
            <a:off x="1351300" y="2964563"/>
            <a:ext cx="24861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334" name="Google Shape;334;p37"/>
          <p:cNvSpPr txBox="1">
            <a:spLocks noGrp="1"/>
          </p:cNvSpPr>
          <p:nvPr>
            <p:ph type="title" idx="15" hasCustomPrompt="1"/>
          </p:nvPr>
        </p:nvSpPr>
        <p:spPr>
          <a:xfrm>
            <a:off x="5306650" y="2964563"/>
            <a:ext cx="24861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hree columns 2">
  <p:cSld name="CUSTOM_4_2_1">
    <p:spTree>
      <p:nvGrpSpPr>
        <p:cNvPr id="1" name="Shape 335"/>
        <p:cNvGrpSpPr/>
        <p:nvPr/>
      </p:nvGrpSpPr>
      <p:grpSpPr>
        <a:xfrm>
          <a:off x="0" y="0"/>
          <a:ext cx="0" cy="0"/>
          <a:chOff x="0" y="0"/>
          <a:chExt cx="0" cy="0"/>
        </a:xfrm>
      </p:grpSpPr>
      <p:sp>
        <p:nvSpPr>
          <p:cNvPr id="336" name="Google Shape;336;p38"/>
          <p:cNvSpPr txBox="1">
            <a:spLocks noGrp="1"/>
          </p:cNvSpPr>
          <p:nvPr>
            <p:ph type="subTitle" idx="1"/>
          </p:nvPr>
        </p:nvSpPr>
        <p:spPr>
          <a:xfrm>
            <a:off x="3718325" y="3294199"/>
            <a:ext cx="16428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337" name="Google Shape;337;p38"/>
          <p:cNvSpPr txBox="1">
            <a:spLocks noGrp="1"/>
          </p:cNvSpPr>
          <p:nvPr>
            <p:ph type="subTitle" idx="2"/>
          </p:nvPr>
        </p:nvSpPr>
        <p:spPr>
          <a:xfrm>
            <a:off x="3617675" y="3703897"/>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338" name="Google Shape;338;p38"/>
          <p:cNvSpPr txBox="1">
            <a:spLocks noGrp="1"/>
          </p:cNvSpPr>
          <p:nvPr>
            <p:ph type="subTitle" idx="3"/>
          </p:nvPr>
        </p:nvSpPr>
        <p:spPr>
          <a:xfrm>
            <a:off x="1328025" y="3294199"/>
            <a:ext cx="16428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339" name="Google Shape;339;p38"/>
          <p:cNvSpPr txBox="1">
            <a:spLocks noGrp="1"/>
          </p:cNvSpPr>
          <p:nvPr>
            <p:ph type="subTitle" idx="4"/>
          </p:nvPr>
        </p:nvSpPr>
        <p:spPr>
          <a:xfrm>
            <a:off x="1227426" y="3703897"/>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340" name="Google Shape;340;p38"/>
          <p:cNvSpPr txBox="1">
            <a:spLocks noGrp="1"/>
          </p:cNvSpPr>
          <p:nvPr>
            <p:ph type="subTitle" idx="5"/>
          </p:nvPr>
        </p:nvSpPr>
        <p:spPr>
          <a:xfrm>
            <a:off x="6108550" y="3294199"/>
            <a:ext cx="16431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341" name="Google Shape;341;p38"/>
          <p:cNvSpPr txBox="1">
            <a:spLocks noGrp="1"/>
          </p:cNvSpPr>
          <p:nvPr>
            <p:ph type="subTitle" idx="6"/>
          </p:nvPr>
        </p:nvSpPr>
        <p:spPr>
          <a:xfrm>
            <a:off x="6008050" y="3703897"/>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342" name="Google Shape;342;p38"/>
          <p:cNvSpPr txBox="1">
            <a:spLocks noGrp="1"/>
          </p:cNvSpPr>
          <p:nvPr>
            <p:ph type="title"/>
          </p:nvPr>
        </p:nvSpPr>
        <p:spPr>
          <a:xfrm>
            <a:off x="713225" y="445025"/>
            <a:ext cx="3188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2pPr>
            <a:lvl3pPr lvl="2"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3pPr>
            <a:lvl4pPr lvl="3"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4pPr>
            <a:lvl5pPr lvl="4"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5pPr>
            <a:lvl6pPr lvl="5"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6pPr>
            <a:lvl7pPr lvl="6"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7pPr>
            <a:lvl8pPr lvl="7"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8pPr>
            <a:lvl9pPr lvl="8"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9pPr>
          </a:lstStyle>
          <a:p>
            <a:endParaRPr/>
          </a:p>
        </p:txBody>
      </p:sp>
      <p:cxnSp>
        <p:nvCxnSpPr>
          <p:cNvPr id="343" name="Google Shape;343;p3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44" name="Google Shape;344;p3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four columns 3">
  <p:cSld name="CUSTOM_5">
    <p:spTree>
      <p:nvGrpSpPr>
        <p:cNvPr id="1" name="Shape 345"/>
        <p:cNvGrpSpPr/>
        <p:nvPr/>
      </p:nvGrpSpPr>
      <p:grpSpPr>
        <a:xfrm>
          <a:off x="0" y="0"/>
          <a:ext cx="0" cy="0"/>
          <a:chOff x="0" y="0"/>
          <a:chExt cx="0" cy="0"/>
        </a:xfrm>
      </p:grpSpPr>
      <p:sp>
        <p:nvSpPr>
          <p:cNvPr id="346" name="Google Shape;346;p39"/>
          <p:cNvSpPr txBox="1">
            <a:spLocks noGrp="1"/>
          </p:cNvSpPr>
          <p:nvPr>
            <p:ph type="subTitle" idx="1"/>
          </p:nvPr>
        </p:nvSpPr>
        <p:spPr>
          <a:xfrm>
            <a:off x="4750175" y="1632746"/>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347" name="Google Shape;347;p39"/>
          <p:cNvSpPr txBox="1">
            <a:spLocks noGrp="1"/>
          </p:cNvSpPr>
          <p:nvPr>
            <p:ph type="subTitle" idx="2"/>
          </p:nvPr>
        </p:nvSpPr>
        <p:spPr>
          <a:xfrm>
            <a:off x="4750184" y="2035022"/>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48" name="Google Shape;348;p39"/>
          <p:cNvSpPr txBox="1">
            <a:spLocks noGrp="1"/>
          </p:cNvSpPr>
          <p:nvPr>
            <p:ph type="subTitle" idx="3"/>
          </p:nvPr>
        </p:nvSpPr>
        <p:spPr>
          <a:xfrm>
            <a:off x="2306450" y="1632746"/>
            <a:ext cx="20148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349" name="Google Shape;349;p39"/>
          <p:cNvSpPr txBox="1">
            <a:spLocks noGrp="1"/>
          </p:cNvSpPr>
          <p:nvPr>
            <p:ph type="subTitle" idx="4"/>
          </p:nvPr>
        </p:nvSpPr>
        <p:spPr>
          <a:xfrm>
            <a:off x="2306462" y="2035022"/>
            <a:ext cx="20148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0" name="Google Shape;350;p39"/>
          <p:cNvSpPr txBox="1">
            <a:spLocks noGrp="1"/>
          </p:cNvSpPr>
          <p:nvPr>
            <p:ph type="subTitle" idx="5"/>
          </p:nvPr>
        </p:nvSpPr>
        <p:spPr>
          <a:xfrm>
            <a:off x="4750175" y="3062273"/>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351" name="Google Shape;351;p39"/>
          <p:cNvSpPr txBox="1">
            <a:spLocks noGrp="1"/>
          </p:cNvSpPr>
          <p:nvPr>
            <p:ph type="subTitle" idx="6"/>
          </p:nvPr>
        </p:nvSpPr>
        <p:spPr>
          <a:xfrm>
            <a:off x="4750184" y="3471047"/>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2" name="Google Shape;352;p39"/>
          <p:cNvSpPr txBox="1">
            <a:spLocks noGrp="1"/>
          </p:cNvSpPr>
          <p:nvPr>
            <p:ph type="subTitle" idx="7"/>
          </p:nvPr>
        </p:nvSpPr>
        <p:spPr>
          <a:xfrm>
            <a:off x="2306450" y="3062273"/>
            <a:ext cx="20148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353" name="Google Shape;353;p39"/>
          <p:cNvSpPr txBox="1">
            <a:spLocks noGrp="1"/>
          </p:cNvSpPr>
          <p:nvPr>
            <p:ph type="subTitle" idx="8"/>
          </p:nvPr>
        </p:nvSpPr>
        <p:spPr>
          <a:xfrm>
            <a:off x="2306462" y="3471047"/>
            <a:ext cx="20148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4" name="Google Shape;354;p39"/>
          <p:cNvSpPr txBox="1">
            <a:spLocks noGrp="1"/>
          </p:cNvSpPr>
          <p:nvPr>
            <p:ph type="title"/>
          </p:nvPr>
        </p:nvSpPr>
        <p:spPr>
          <a:xfrm>
            <a:off x="713225" y="445025"/>
            <a:ext cx="2785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2pPr>
            <a:lvl3pPr lvl="2"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3pPr>
            <a:lvl4pPr lvl="3"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4pPr>
            <a:lvl5pPr lvl="4"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5pPr>
            <a:lvl6pPr lvl="5"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6pPr>
            <a:lvl7pPr lvl="6"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7pPr>
            <a:lvl8pPr lvl="7"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8pPr>
            <a:lvl9pPr lvl="8"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9pPr>
          </a:lstStyle>
          <a:p>
            <a:endParaRPr/>
          </a:p>
        </p:txBody>
      </p:sp>
      <p:cxnSp>
        <p:nvCxnSpPr>
          <p:cNvPr id="355" name="Google Shape;355;p3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56" name="Google Shape;356;p3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3">
  <p:cSld name="CUSTOM_26">
    <p:spTree>
      <p:nvGrpSpPr>
        <p:cNvPr id="1" name="Shape 357"/>
        <p:cNvGrpSpPr/>
        <p:nvPr/>
      </p:nvGrpSpPr>
      <p:grpSpPr>
        <a:xfrm>
          <a:off x="0" y="0"/>
          <a:ext cx="0" cy="0"/>
          <a:chOff x="0" y="0"/>
          <a:chExt cx="0" cy="0"/>
        </a:xfrm>
      </p:grpSpPr>
      <p:cxnSp>
        <p:nvCxnSpPr>
          <p:cNvPr id="358" name="Google Shape;358;p4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59" name="Google Shape;359;p4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60" name="Google Shape;360;p40"/>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1" name="Google Shape;361;p40"/>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2" name="Google Shape;362;p40"/>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3" name="Google Shape;363;p40"/>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64" name="Google Shape;364;p40"/>
          <p:cNvSpPr txBox="1">
            <a:spLocks noGrp="1"/>
          </p:cNvSpPr>
          <p:nvPr>
            <p:ph type="subTitle" idx="1"/>
          </p:nvPr>
        </p:nvSpPr>
        <p:spPr>
          <a:xfrm>
            <a:off x="728750" y="1112872"/>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365" name="Google Shape;365;p40"/>
          <p:cNvSpPr txBox="1">
            <a:spLocks noGrp="1"/>
          </p:cNvSpPr>
          <p:nvPr>
            <p:ph type="subTitle" idx="2"/>
          </p:nvPr>
        </p:nvSpPr>
        <p:spPr>
          <a:xfrm>
            <a:off x="728762" y="1515149"/>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6" name="Google Shape;366;p40"/>
          <p:cNvSpPr txBox="1">
            <a:spLocks noGrp="1"/>
          </p:cNvSpPr>
          <p:nvPr>
            <p:ph type="subTitle" idx="3"/>
          </p:nvPr>
        </p:nvSpPr>
        <p:spPr>
          <a:xfrm>
            <a:off x="728750" y="2036386"/>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367" name="Google Shape;367;p40"/>
          <p:cNvSpPr txBox="1">
            <a:spLocks noGrp="1"/>
          </p:cNvSpPr>
          <p:nvPr>
            <p:ph type="subTitle" idx="4"/>
          </p:nvPr>
        </p:nvSpPr>
        <p:spPr>
          <a:xfrm>
            <a:off x="728762" y="2445160"/>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8" name="Google Shape;368;p40"/>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2pPr>
            <a:lvl3pPr lvl="2"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3pPr>
            <a:lvl4pPr lvl="3"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4pPr>
            <a:lvl5pPr lvl="4"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5pPr>
            <a:lvl6pPr lvl="5"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6pPr>
            <a:lvl7pPr lvl="6"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7pPr>
            <a:lvl8pPr lvl="7"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8pPr>
            <a:lvl9pPr lvl="8"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9pPr>
          </a:lstStyle>
          <a:p>
            <a:endParaRPr/>
          </a:p>
        </p:txBody>
      </p:sp>
      <p:sp>
        <p:nvSpPr>
          <p:cNvPr id="369" name="Google Shape;369;p40"/>
          <p:cNvSpPr txBox="1">
            <a:spLocks noGrp="1"/>
          </p:cNvSpPr>
          <p:nvPr>
            <p:ph type="subTitle" idx="5"/>
          </p:nvPr>
        </p:nvSpPr>
        <p:spPr>
          <a:xfrm>
            <a:off x="728750" y="2997225"/>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370" name="Google Shape;370;p40"/>
          <p:cNvSpPr txBox="1">
            <a:spLocks noGrp="1"/>
          </p:cNvSpPr>
          <p:nvPr>
            <p:ph type="subTitle" idx="6"/>
          </p:nvPr>
        </p:nvSpPr>
        <p:spPr>
          <a:xfrm>
            <a:off x="728762" y="3405999"/>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713225" y="445025"/>
            <a:ext cx="56811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5"/>
          <p:cNvSpPr txBox="1">
            <a:spLocks noGrp="1"/>
          </p:cNvSpPr>
          <p:nvPr>
            <p:ph type="subTitle" idx="1"/>
          </p:nvPr>
        </p:nvSpPr>
        <p:spPr>
          <a:xfrm>
            <a:off x="50389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9pPr>
          </a:lstStyle>
          <a:p>
            <a:endParaRPr/>
          </a:p>
        </p:txBody>
      </p:sp>
      <p:sp>
        <p:nvSpPr>
          <p:cNvPr id="32" name="Google Shape;32;p5"/>
          <p:cNvSpPr txBox="1">
            <a:spLocks noGrp="1"/>
          </p:cNvSpPr>
          <p:nvPr>
            <p:ph type="subTitle" idx="2"/>
          </p:nvPr>
        </p:nvSpPr>
        <p:spPr>
          <a:xfrm>
            <a:off x="50389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 name="Google Shape;33;p5"/>
          <p:cNvSpPr txBox="1">
            <a:spLocks noGrp="1"/>
          </p:cNvSpPr>
          <p:nvPr>
            <p:ph type="subTitle" idx="3"/>
          </p:nvPr>
        </p:nvSpPr>
        <p:spPr>
          <a:xfrm>
            <a:off x="16931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9pPr>
          </a:lstStyle>
          <a:p>
            <a:endParaRPr/>
          </a:p>
        </p:txBody>
      </p:sp>
      <p:sp>
        <p:nvSpPr>
          <p:cNvPr id="34" name="Google Shape;34;p5"/>
          <p:cNvSpPr txBox="1">
            <a:spLocks noGrp="1"/>
          </p:cNvSpPr>
          <p:nvPr>
            <p:ph type="subTitle" idx="4"/>
          </p:nvPr>
        </p:nvSpPr>
        <p:spPr>
          <a:xfrm>
            <a:off x="16931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5" name="Google Shape;35;p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6" name="Google Shape;36;p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7" name="Google Shape;37;p5"/>
          <p:cNvCxnSpPr/>
          <p:nvPr/>
        </p:nvCxnSpPr>
        <p:spPr>
          <a:xfrm flipH="1">
            <a:off x="6935750" y="3931325"/>
            <a:ext cx="2549400" cy="13545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Numbers and text 1">
  <p:cSld name="CUSTOM_6">
    <p:spTree>
      <p:nvGrpSpPr>
        <p:cNvPr id="1" name="Shape 371"/>
        <p:cNvGrpSpPr/>
        <p:nvPr/>
      </p:nvGrpSpPr>
      <p:grpSpPr>
        <a:xfrm>
          <a:off x="0" y="0"/>
          <a:ext cx="0" cy="0"/>
          <a:chOff x="0" y="0"/>
          <a:chExt cx="0" cy="0"/>
        </a:xfrm>
      </p:grpSpPr>
      <p:sp>
        <p:nvSpPr>
          <p:cNvPr id="372" name="Google Shape;372;p41"/>
          <p:cNvSpPr txBox="1">
            <a:spLocks noGrp="1"/>
          </p:cNvSpPr>
          <p:nvPr>
            <p:ph type="title" hasCustomPrompt="1"/>
          </p:nvPr>
        </p:nvSpPr>
        <p:spPr>
          <a:xfrm>
            <a:off x="2592925" y="714600"/>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2pPr>
            <a:lvl3pPr lvl="2"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3pPr>
            <a:lvl4pPr lvl="3"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4pPr>
            <a:lvl5pPr lvl="4"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5pPr>
            <a:lvl6pPr lvl="5"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6pPr>
            <a:lvl7pPr lvl="6"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7pPr>
            <a:lvl8pPr lvl="7"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8pPr>
            <a:lvl9pPr lvl="8"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9pPr>
          </a:lstStyle>
          <a:p>
            <a:r>
              <a:t>xx%</a:t>
            </a:r>
          </a:p>
        </p:txBody>
      </p:sp>
      <p:sp>
        <p:nvSpPr>
          <p:cNvPr id="373" name="Google Shape;373;p41"/>
          <p:cNvSpPr txBox="1">
            <a:spLocks noGrp="1"/>
          </p:cNvSpPr>
          <p:nvPr>
            <p:ph type="subTitle" idx="1"/>
          </p:nvPr>
        </p:nvSpPr>
        <p:spPr>
          <a:xfrm>
            <a:off x="2364984" y="1346400"/>
            <a:ext cx="4414200" cy="37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74" name="Google Shape;374;p41"/>
          <p:cNvSpPr txBox="1">
            <a:spLocks noGrp="1"/>
          </p:cNvSpPr>
          <p:nvPr>
            <p:ph type="title" idx="2" hasCustomPrompt="1"/>
          </p:nvPr>
        </p:nvSpPr>
        <p:spPr>
          <a:xfrm>
            <a:off x="2592925" y="2063025"/>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300">
                <a:solidFill>
                  <a:schemeClr val="accent1"/>
                </a:solidFill>
              </a:defRPr>
            </a:lvl1pPr>
            <a:lvl2pPr lvl="1"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2pPr>
            <a:lvl3pPr lvl="2"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3pPr>
            <a:lvl4pPr lvl="3"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4pPr>
            <a:lvl5pPr lvl="4"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5pPr>
            <a:lvl6pPr lvl="5"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6pPr>
            <a:lvl7pPr lvl="6"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7pPr>
            <a:lvl8pPr lvl="7"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8pPr>
            <a:lvl9pPr lvl="8"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9pPr>
          </a:lstStyle>
          <a:p>
            <a:r>
              <a:t>xx%</a:t>
            </a:r>
          </a:p>
        </p:txBody>
      </p:sp>
      <p:sp>
        <p:nvSpPr>
          <p:cNvPr id="375" name="Google Shape;375;p41"/>
          <p:cNvSpPr txBox="1">
            <a:spLocks noGrp="1"/>
          </p:cNvSpPr>
          <p:nvPr>
            <p:ph type="subTitle" idx="3"/>
          </p:nvPr>
        </p:nvSpPr>
        <p:spPr>
          <a:xfrm>
            <a:off x="2364984" y="2694825"/>
            <a:ext cx="4414200" cy="37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76" name="Google Shape;376;p41"/>
          <p:cNvSpPr txBox="1">
            <a:spLocks noGrp="1"/>
          </p:cNvSpPr>
          <p:nvPr>
            <p:ph type="title" idx="4" hasCustomPrompt="1"/>
          </p:nvPr>
        </p:nvSpPr>
        <p:spPr>
          <a:xfrm>
            <a:off x="2592925" y="3411450"/>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300">
                <a:solidFill>
                  <a:schemeClr val="accent1"/>
                </a:solidFill>
              </a:defRPr>
            </a:lvl1pPr>
            <a:lvl2pPr lvl="1"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2pPr>
            <a:lvl3pPr lvl="2"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3pPr>
            <a:lvl4pPr lvl="3"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4pPr>
            <a:lvl5pPr lvl="4"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5pPr>
            <a:lvl6pPr lvl="5"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6pPr>
            <a:lvl7pPr lvl="6"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7pPr>
            <a:lvl8pPr lvl="7"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8pPr>
            <a:lvl9pPr lvl="8"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9pPr>
          </a:lstStyle>
          <a:p>
            <a:r>
              <a:t>xx%</a:t>
            </a:r>
          </a:p>
        </p:txBody>
      </p:sp>
      <p:sp>
        <p:nvSpPr>
          <p:cNvPr id="377" name="Google Shape;377;p41"/>
          <p:cNvSpPr txBox="1">
            <a:spLocks noGrp="1"/>
          </p:cNvSpPr>
          <p:nvPr>
            <p:ph type="subTitle" idx="5"/>
          </p:nvPr>
        </p:nvSpPr>
        <p:spPr>
          <a:xfrm>
            <a:off x="2364950" y="4043250"/>
            <a:ext cx="4414200" cy="37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78" name="Google Shape;378;p4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79" name="Google Shape;379;p4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Numbers and text 2">
  <p:cSld name="CUSTOM_28">
    <p:spTree>
      <p:nvGrpSpPr>
        <p:cNvPr id="1" name="Shape 380"/>
        <p:cNvGrpSpPr/>
        <p:nvPr/>
      </p:nvGrpSpPr>
      <p:grpSpPr>
        <a:xfrm>
          <a:off x="0" y="0"/>
          <a:ext cx="0" cy="0"/>
          <a:chOff x="0" y="0"/>
          <a:chExt cx="0" cy="0"/>
        </a:xfrm>
      </p:grpSpPr>
      <p:sp>
        <p:nvSpPr>
          <p:cNvPr id="381" name="Google Shape;381;p42"/>
          <p:cNvSpPr txBox="1">
            <a:spLocks noGrp="1"/>
          </p:cNvSpPr>
          <p:nvPr>
            <p:ph type="subTitle" idx="1"/>
          </p:nvPr>
        </p:nvSpPr>
        <p:spPr>
          <a:xfrm>
            <a:off x="5700609" y="2084269"/>
            <a:ext cx="27645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382" name="Google Shape;382;p42"/>
          <p:cNvSpPr txBox="1">
            <a:spLocks noGrp="1"/>
          </p:cNvSpPr>
          <p:nvPr>
            <p:ph type="subTitle" idx="2"/>
          </p:nvPr>
        </p:nvSpPr>
        <p:spPr>
          <a:xfrm>
            <a:off x="5700621" y="2486544"/>
            <a:ext cx="2764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83" name="Google Shape;383;p42"/>
          <p:cNvSpPr txBox="1">
            <a:spLocks noGrp="1"/>
          </p:cNvSpPr>
          <p:nvPr>
            <p:ph type="subTitle" idx="3"/>
          </p:nvPr>
        </p:nvSpPr>
        <p:spPr>
          <a:xfrm>
            <a:off x="1973988" y="902134"/>
            <a:ext cx="27645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384" name="Google Shape;384;p42"/>
          <p:cNvSpPr txBox="1">
            <a:spLocks noGrp="1"/>
          </p:cNvSpPr>
          <p:nvPr>
            <p:ph type="subTitle" idx="4"/>
          </p:nvPr>
        </p:nvSpPr>
        <p:spPr>
          <a:xfrm>
            <a:off x="1973988" y="1304410"/>
            <a:ext cx="2764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85" name="Google Shape;385;p42"/>
          <p:cNvSpPr txBox="1">
            <a:spLocks noGrp="1"/>
          </p:cNvSpPr>
          <p:nvPr>
            <p:ph type="subTitle" idx="5"/>
          </p:nvPr>
        </p:nvSpPr>
        <p:spPr>
          <a:xfrm>
            <a:off x="1973988" y="3290875"/>
            <a:ext cx="27645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386" name="Google Shape;386;p42"/>
          <p:cNvSpPr txBox="1">
            <a:spLocks noGrp="1"/>
          </p:cNvSpPr>
          <p:nvPr>
            <p:ph type="subTitle" idx="6"/>
          </p:nvPr>
        </p:nvSpPr>
        <p:spPr>
          <a:xfrm>
            <a:off x="1973988" y="3699649"/>
            <a:ext cx="2764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87" name="Google Shape;387;p4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88" name="Google Shape;388;p4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89" name="Google Shape;389;p42"/>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90" name="Google Shape;390;p42"/>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91" name="Google Shape;391;p42"/>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92" name="Google Shape;392;p42"/>
          <p:cNvSpPr txBox="1">
            <a:spLocks noGrp="1"/>
          </p:cNvSpPr>
          <p:nvPr>
            <p:ph type="title" hasCustomPrompt="1"/>
          </p:nvPr>
        </p:nvSpPr>
        <p:spPr>
          <a:xfrm>
            <a:off x="733000" y="1114450"/>
            <a:ext cx="1118100" cy="61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2pPr>
            <a:lvl3pPr lvl="2"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3pPr>
            <a:lvl4pPr lvl="3"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4pPr>
            <a:lvl5pPr lvl="4"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5pPr>
            <a:lvl6pPr lvl="5"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6pPr>
            <a:lvl7pPr lvl="6"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7pPr>
            <a:lvl8pPr lvl="7"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8pPr>
            <a:lvl9pPr lvl="8"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9pPr>
          </a:lstStyle>
          <a:p>
            <a:r>
              <a:t>xx%</a:t>
            </a:r>
          </a:p>
        </p:txBody>
      </p:sp>
      <p:sp>
        <p:nvSpPr>
          <p:cNvPr id="393" name="Google Shape;393;p42"/>
          <p:cNvSpPr txBox="1">
            <a:spLocks noGrp="1"/>
          </p:cNvSpPr>
          <p:nvPr>
            <p:ph type="title" idx="7" hasCustomPrompt="1"/>
          </p:nvPr>
        </p:nvSpPr>
        <p:spPr>
          <a:xfrm>
            <a:off x="733000" y="3503175"/>
            <a:ext cx="1118100" cy="61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2pPr>
            <a:lvl3pPr lvl="2"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3pPr>
            <a:lvl4pPr lvl="3"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4pPr>
            <a:lvl5pPr lvl="4"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5pPr>
            <a:lvl6pPr lvl="5"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6pPr>
            <a:lvl7pPr lvl="6"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7pPr>
            <a:lvl8pPr lvl="7"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8pPr>
            <a:lvl9pPr lvl="8"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9pPr>
          </a:lstStyle>
          <a:p>
            <a:r>
              <a:t>xx%</a:t>
            </a:r>
          </a:p>
        </p:txBody>
      </p:sp>
      <p:sp>
        <p:nvSpPr>
          <p:cNvPr id="394" name="Google Shape;394;p42"/>
          <p:cNvSpPr txBox="1">
            <a:spLocks noGrp="1"/>
          </p:cNvSpPr>
          <p:nvPr>
            <p:ph type="title" idx="8" hasCustomPrompt="1"/>
          </p:nvPr>
        </p:nvSpPr>
        <p:spPr>
          <a:xfrm>
            <a:off x="4441002" y="2276488"/>
            <a:ext cx="1118100" cy="61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2pPr>
            <a:lvl3pPr lvl="2"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3pPr>
            <a:lvl4pPr lvl="3"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4pPr>
            <a:lvl5pPr lvl="4"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5pPr>
            <a:lvl6pPr lvl="5"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6pPr>
            <a:lvl7pPr lvl="6"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7pPr>
            <a:lvl8pPr lvl="7"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8pPr>
            <a:lvl9pPr lvl="8"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9pPr>
          </a:lstStyle>
          <a:p>
            <a:r>
              <a:t>xx%</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ext 5">
  <p:cSld name="CUSTOM_7_1">
    <p:spTree>
      <p:nvGrpSpPr>
        <p:cNvPr id="1" name="Shape 395"/>
        <p:cNvGrpSpPr/>
        <p:nvPr/>
      </p:nvGrpSpPr>
      <p:grpSpPr>
        <a:xfrm>
          <a:off x="0" y="0"/>
          <a:ext cx="0" cy="0"/>
          <a:chOff x="0" y="0"/>
          <a:chExt cx="0" cy="0"/>
        </a:xfrm>
      </p:grpSpPr>
      <p:sp>
        <p:nvSpPr>
          <p:cNvPr id="396" name="Google Shape;396;p43"/>
          <p:cNvSpPr txBox="1">
            <a:spLocks noGrp="1"/>
          </p:cNvSpPr>
          <p:nvPr>
            <p:ph type="title"/>
          </p:nvPr>
        </p:nvSpPr>
        <p:spPr>
          <a:xfrm>
            <a:off x="803750" y="2040496"/>
            <a:ext cx="4087500" cy="673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7" name="Google Shape;397;p43"/>
          <p:cNvSpPr txBox="1">
            <a:spLocks noGrp="1"/>
          </p:cNvSpPr>
          <p:nvPr>
            <p:ph type="subTitle" idx="1"/>
          </p:nvPr>
        </p:nvSpPr>
        <p:spPr>
          <a:xfrm>
            <a:off x="803750" y="2693525"/>
            <a:ext cx="3159300" cy="55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398" name="Google Shape;398;p4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99" name="Google Shape;399;p4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ext 6">
  <p:cSld name="CUSTOM_7_2">
    <p:spTree>
      <p:nvGrpSpPr>
        <p:cNvPr id="1" name="Shape 400"/>
        <p:cNvGrpSpPr/>
        <p:nvPr/>
      </p:nvGrpSpPr>
      <p:grpSpPr>
        <a:xfrm>
          <a:off x="0" y="0"/>
          <a:ext cx="0" cy="0"/>
          <a:chOff x="0" y="0"/>
          <a:chExt cx="0" cy="0"/>
        </a:xfrm>
      </p:grpSpPr>
      <p:sp>
        <p:nvSpPr>
          <p:cNvPr id="401" name="Google Shape;401;p44"/>
          <p:cNvSpPr txBox="1">
            <a:spLocks noGrp="1"/>
          </p:cNvSpPr>
          <p:nvPr>
            <p:ph type="title"/>
          </p:nvPr>
        </p:nvSpPr>
        <p:spPr>
          <a:xfrm>
            <a:off x="4490150" y="2047725"/>
            <a:ext cx="3364200" cy="628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a:endParaRPr/>
          </a:p>
        </p:txBody>
      </p:sp>
      <p:sp>
        <p:nvSpPr>
          <p:cNvPr id="402" name="Google Shape;402;p44"/>
          <p:cNvSpPr txBox="1">
            <a:spLocks noGrp="1"/>
          </p:cNvSpPr>
          <p:nvPr>
            <p:ph type="subTitle" idx="1"/>
          </p:nvPr>
        </p:nvSpPr>
        <p:spPr>
          <a:xfrm>
            <a:off x="4855550" y="2694825"/>
            <a:ext cx="2998800" cy="558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a:endParaRPr/>
          </a:p>
        </p:txBody>
      </p:sp>
      <p:cxnSp>
        <p:nvCxnSpPr>
          <p:cNvPr id="403" name="Google Shape;403;p4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04" name="Google Shape;404;p4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7">
  <p:cSld name="CUSTOM_8">
    <p:spTree>
      <p:nvGrpSpPr>
        <p:cNvPr id="1" name="Shape 405"/>
        <p:cNvGrpSpPr/>
        <p:nvPr/>
      </p:nvGrpSpPr>
      <p:grpSpPr>
        <a:xfrm>
          <a:off x="0" y="0"/>
          <a:ext cx="0" cy="0"/>
          <a:chOff x="0" y="0"/>
          <a:chExt cx="0" cy="0"/>
        </a:xfrm>
      </p:grpSpPr>
      <p:sp>
        <p:nvSpPr>
          <p:cNvPr id="406" name="Google Shape;406;p45"/>
          <p:cNvSpPr txBox="1">
            <a:spLocks noGrp="1"/>
          </p:cNvSpPr>
          <p:nvPr>
            <p:ph type="subTitle" idx="1"/>
          </p:nvPr>
        </p:nvSpPr>
        <p:spPr>
          <a:xfrm>
            <a:off x="4166800" y="1453525"/>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407" name="Google Shape;407;p45"/>
          <p:cNvSpPr txBox="1">
            <a:spLocks noGrp="1"/>
          </p:cNvSpPr>
          <p:nvPr>
            <p:ph type="title"/>
          </p:nvPr>
        </p:nvSpPr>
        <p:spPr>
          <a:xfrm>
            <a:off x="713225" y="445025"/>
            <a:ext cx="4502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2pPr>
            <a:lvl3pPr lvl="2"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3pPr>
            <a:lvl4pPr lvl="3"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4pPr>
            <a:lvl5pPr lvl="4"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5pPr>
            <a:lvl6pPr lvl="5"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6pPr>
            <a:lvl7pPr lvl="6"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7pPr>
            <a:lvl8pPr lvl="7"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8pPr>
            <a:lvl9pPr lvl="8"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9pPr>
          </a:lstStyle>
          <a:p>
            <a:endParaRPr/>
          </a:p>
        </p:txBody>
      </p:sp>
      <p:cxnSp>
        <p:nvCxnSpPr>
          <p:cNvPr id="408" name="Google Shape;408;p4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09" name="Google Shape;409;p4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0" name="Google Shape;410;p45"/>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wo columns 1">
  <p:cSld name="CUSTOM_29">
    <p:spTree>
      <p:nvGrpSpPr>
        <p:cNvPr id="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3" name="Google Shape;413;p4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4" name="Google Shape;414;p46"/>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5" name="Google Shape;415;p46"/>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6" name="Google Shape;416;p4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7" name="Google Shape;417;p4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418" name="Google Shape;418;p46"/>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2pPr>
            <a:lvl3pPr lvl="2"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3pPr>
            <a:lvl4pPr lvl="3"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4pPr>
            <a:lvl5pPr lvl="4"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5pPr>
            <a:lvl6pPr lvl="5"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6pPr>
            <a:lvl7pPr lvl="6"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7pPr>
            <a:lvl8pPr lvl="7"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8pPr>
            <a:lvl9pPr lvl="8"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9pPr>
          </a:lstStyle>
          <a:p>
            <a:endParaRPr/>
          </a:p>
        </p:txBody>
      </p:sp>
      <p:sp>
        <p:nvSpPr>
          <p:cNvPr id="419" name="Google Shape;419;p46"/>
          <p:cNvSpPr txBox="1">
            <a:spLocks noGrp="1"/>
          </p:cNvSpPr>
          <p:nvPr>
            <p:ph type="subTitle" idx="1"/>
          </p:nvPr>
        </p:nvSpPr>
        <p:spPr>
          <a:xfrm>
            <a:off x="4525188" y="1537663"/>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420" name="Google Shape;420;p46"/>
          <p:cNvSpPr txBox="1">
            <a:spLocks noGrp="1"/>
          </p:cNvSpPr>
          <p:nvPr>
            <p:ph type="subTitle" idx="2"/>
          </p:nvPr>
        </p:nvSpPr>
        <p:spPr>
          <a:xfrm>
            <a:off x="661213" y="1537663"/>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wo columns 2">
  <p:cSld name="CUSTOM_9">
    <p:spTree>
      <p:nvGrpSpPr>
        <p:cNvPr id="1" name="Shape 421"/>
        <p:cNvGrpSpPr/>
        <p:nvPr/>
      </p:nvGrpSpPr>
      <p:grpSpPr>
        <a:xfrm>
          <a:off x="0" y="0"/>
          <a:ext cx="0" cy="0"/>
          <a:chOff x="0" y="0"/>
          <a:chExt cx="0" cy="0"/>
        </a:xfrm>
      </p:grpSpPr>
      <p:sp>
        <p:nvSpPr>
          <p:cNvPr id="422" name="Google Shape;422;p47"/>
          <p:cNvSpPr txBox="1">
            <a:spLocks noGrp="1"/>
          </p:cNvSpPr>
          <p:nvPr>
            <p:ph type="subTitle" idx="1"/>
          </p:nvPr>
        </p:nvSpPr>
        <p:spPr>
          <a:xfrm>
            <a:off x="4816075" y="3616375"/>
            <a:ext cx="2942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423" name="Google Shape;423;p47"/>
          <p:cNvSpPr txBox="1">
            <a:spLocks noGrp="1"/>
          </p:cNvSpPr>
          <p:nvPr>
            <p:ph type="subTitle" idx="2"/>
          </p:nvPr>
        </p:nvSpPr>
        <p:spPr>
          <a:xfrm>
            <a:off x="4816200" y="3956375"/>
            <a:ext cx="2941800" cy="65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24" name="Google Shape;424;p47"/>
          <p:cNvSpPr txBox="1">
            <a:spLocks noGrp="1"/>
          </p:cNvSpPr>
          <p:nvPr>
            <p:ph type="subTitle" idx="3"/>
          </p:nvPr>
        </p:nvSpPr>
        <p:spPr>
          <a:xfrm>
            <a:off x="1385829" y="3616375"/>
            <a:ext cx="2942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425" name="Google Shape;425;p47"/>
          <p:cNvSpPr txBox="1">
            <a:spLocks noGrp="1"/>
          </p:cNvSpPr>
          <p:nvPr>
            <p:ph type="subTitle" idx="4"/>
          </p:nvPr>
        </p:nvSpPr>
        <p:spPr>
          <a:xfrm>
            <a:off x="1386025" y="3956375"/>
            <a:ext cx="2941800" cy="65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26" name="Google Shape;426;p47"/>
          <p:cNvSpPr txBox="1">
            <a:spLocks noGrp="1"/>
          </p:cNvSpPr>
          <p:nvPr>
            <p:ph type="title"/>
          </p:nvPr>
        </p:nvSpPr>
        <p:spPr>
          <a:xfrm>
            <a:off x="713225" y="445025"/>
            <a:ext cx="2729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2pPr>
            <a:lvl3pPr lvl="2"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3pPr>
            <a:lvl4pPr lvl="3"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4pPr>
            <a:lvl5pPr lvl="4"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5pPr>
            <a:lvl6pPr lvl="5"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6pPr>
            <a:lvl7pPr lvl="6"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7pPr>
            <a:lvl8pPr lvl="7"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8pPr>
            <a:lvl9pPr lvl="8"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9pPr>
          </a:lstStyle>
          <a:p>
            <a:endParaRPr/>
          </a:p>
        </p:txBody>
      </p:sp>
      <p:cxnSp>
        <p:nvCxnSpPr>
          <p:cNvPr id="427" name="Google Shape;427;p4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28" name="Google Shape;428;p4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hree columns 4">
  <p:cSld name="CUSTOM_31">
    <p:spTree>
      <p:nvGrpSpPr>
        <p:cNvPr id="1" name="Shape 429"/>
        <p:cNvGrpSpPr/>
        <p:nvPr/>
      </p:nvGrpSpPr>
      <p:grpSpPr>
        <a:xfrm>
          <a:off x="0" y="0"/>
          <a:ext cx="0" cy="0"/>
          <a:chOff x="0" y="0"/>
          <a:chExt cx="0" cy="0"/>
        </a:xfrm>
      </p:grpSpPr>
      <p:sp>
        <p:nvSpPr>
          <p:cNvPr id="430" name="Google Shape;430;p48"/>
          <p:cNvSpPr txBox="1">
            <a:spLocks noGrp="1"/>
          </p:cNvSpPr>
          <p:nvPr>
            <p:ph type="title"/>
          </p:nvPr>
        </p:nvSpPr>
        <p:spPr>
          <a:xfrm>
            <a:off x="1244250" y="445025"/>
            <a:ext cx="665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2pPr>
            <a:lvl3pPr lvl="2"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3pPr>
            <a:lvl4pPr lvl="3"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4pPr>
            <a:lvl5pPr lvl="4"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5pPr>
            <a:lvl6pPr lvl="5"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6pPr>
            <a:lvl7pPr lvl="6"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7pPr>
            <a:lvl8pPr lvl="7"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8pPr>
            <a:lvl9pPr lvl="8"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9pPr>
          </a:lstStyle>
          <a:p>
            <a:endParaRPr/>
          </a:p>
        </p:txBody>
      </p:sp>
      <p:sp>
        <p:nvSpPr>
          <p:cNvPr id="431" name="Google Shape;431;p48"/>
          <p:cNvSpPr txBox="1">
            <a:spLocks noGrp="1"/>
          </p:cNvSpPr>
          <p:nvPr>
            <p:ph type="subTitle" idx="1"/>
          </p:nvPr>
        </p:nvSpPr>
        <p:spPr>
          <a:xfrm>
            <a:off x="3509000"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432" name="Google Shape;432;p48"/>
          <p:cNvSpPr txBox="1">
            <a:spLocks noGrp="1"/>
          </p:cNvSpPr>
          <p:nvPr>
            <p:ph type="subTitle" idx="2"/>
          </p:nvPr>
        </p:nvSpPr>
        <p:spPr>
          <a:xfrm>
            <a:off x="3509025" y="3814950"/>
            <a:ext cx="2126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33" name="Google Shape;433;p48"/>
          <p:cNvSpPr txBox="1">
            <a:spLocks noGrp="1"/>
          </p:cNvSpPr>
          <p:nvPr>
            <p:ph type="subTitle" idx="3"/>
          </p:nvPr>
        </p:nvSpPr>
        <p:spPr>
          <a:xfrm>
            <a:off x="95302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434" name="Google Shape;434;p48"/>
          <p:cNvSpPr txBox="1">
            <a:spLocks noGrp="1"/>
          </p:cNvSpPr>
          <p:nvPr>
            <p:ph type="subTitle" idx="4"/>
          </p:nvPr>
        </p:nvSpPr>
        <p:spPr>
          <a:xfrm>
            <a:off x="953125" y="3814951"/>
            <a:ext cx="2126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35" name="Google Shape;435;p48"/>
          <p:cNvSpPr txBox="1">
            <a:spLocks noGrp="1"/>
          </p:cNvSpPr>
          <p:nvPr>
            <p:ph type="subTitle" idx="5"/>
          </p:nvPr>
        </p:nvSpPr>
        <p:spPr>
          <a:xfrm>
            <a:off x="606487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436" name="Google Shape;436;p48"/>
          <p:cNvSpPr txBox="1">
            <a:spLocks noGrp="1"/>
          </p:cNvSpPr>
          <p:nvPr>
            <p:ph type="subTitle" idx="6"/>
          </p:nvPr>
        </p:nvSpPr>
        <p:spPr>
          <a:xfrm>
            <a:off x="6064875" y="3814950"/>
            <a:ext cx="2126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437" name="Google Shape;437;p4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38" name="Google Shape;438;p4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39" name="Google Shape;439;p48"/>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40" name="Google Shape;440;p48"/>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441"/>
        <p:cNvGrpSpPr/>
        <p:nvPr/>
      </p:nvGrpSpPr>
      <p:grpSpPr>
        <a:xfrm>
          <a:off x="0" y="0"/>
          <a:ext cx="0" cy="0"/>
          <a:chOff x="0" y="0"/>
          <a:chExt cx="0" cy="0"/>
        </a:xfrm>
      </p:grpSpPr>
      <p:sp>
        <p:nvSpPr>
          <p:cNvPr id="442" name="Google Shape;442;p49"/>
          <p:cNvSpPr txBox="1">
            <a:spLocks noGrp="1"/>
          </p:cNvSpPr>
          <p:nvPr>
            <p:ph type="title"/>
          </p:nvPr>
        </p:nvSpPr>
        <p:spPr>
          <a:xfrm>
            <a:off x="2832900" y="791200"/>
            <a:ext cx="3478200" cy="92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300"/>
              <a:buNone/>
              <a:defRPr sz="7000"/>
            </a:lvl1pPr>
            <a:lvl2pPr lvl="1" algn="ctr" rtl="0">
              <a:spcBef>
                <a:spcPts val="0"/>
              </a:spcBef>
              <a:spcAft>
                <a:spcPts val="0"/>
              </a:spcAft>
              <a:buSzPts val="3000"/>
              <a:buNone/>
              <a:defRPr>
                <a:latin typeface="Open Sans"/>
                <a:ea typeface="Open Sans"/>
                <a:cs typeface="Open Sans"/>
                <a:sym typeface="Open Sans"/>
              </a:defRPr>
            </a:lvl2pPr>
            <a:lvl3pPr lvl="2" algn="ctr" rtl="0">
              <a:spcBef>
                <a:spcPts val="0"/>
              </a:spcBef>
              <a:spcAft>
                <a:spcPts val="0"/>
              </a:spcAft>
              <a:buSzPts val="3000"/>
              <a:buNone/>
              <a:defRPr>
                <a:latin typeface="Open Sans"/>
                <a:ea typeface="Open Sans"/>
                <a:cs typeface="Open Sans"/>
                <a:sym typeface="Open Sans"/>
              </a:defRPr>
            </a:lvl3pPr>
            <a:lvl4pPr lvl="3" algn="ctr" rtl="0">
              <a:spcBef>
                <a:spcPts val="0"/>
              </a:spcBef>
              <a:spcAft>
                <a:spcPts val="0"/>
              </a:spcAft>
              <a:buSzPts val="3000"/>
              <a:buNone/>
              <a:defRPr>
                <a:latin typeface="Open Sans"/>
                <a:ea typeface="Open Sans"/>
                <a:cs typeface="Open Sans"/>
                <a:sym typeface="Open Sans"/>
              </a:defRPr>
            </a:lvl4pPr>
            <a:lvl5pPr lvl="4" algn="ctr" rtl="0">
              <a:spcBef>
                <a:spcPts val="0"/>
              </a:spcBef>
              <a:spcAft>
                <a:spcPts val="0"/>
              </a:spcAft>
              <a:buSzPts val="3000"/>
              <a:buNone/>
              <a:defRPr>
                <a:latin typeface="Open Sans"/>
                <a:ea typeface="Open Sans"/>
                <a:cs typeface="Open Sans"/>
                <a:sym typeface="Open Sans"/>
              </a:defRPr>
            </a:lvl5pPr>
            <a:lvl6pPr lvl="5" algn="ctr" rtl="0">
              <a:spcBef>
                <a:spcPts val="0"/>
              </a:spcBef>
              <a:spcAft>
                <a:spcPts val="0"/>
              </a:spcAft>
              <a:buSzPts val="3000"/>
              <a:buNone/>
              <a:defRPr>
                <a:latin typeface="Open Sans"/>
                <a:ea typeface="Open Sans"/>
                <a:cs typeface="Open Sans"/>
                <a:sym typeface="Open Sans"/>
              </a:defRPr>
            </a:lvl6pPr>
            <a:lvl7pPr lvl="6" algn="ctr" rtl="0">
              <a:spcBef>
                <a:spcPts val="0"/>
              </a:spcBef>
              <a:spcAft>
                <a:spcPts val="0"/>
              </a:spcAft>
              <a:buSzPts val="3000"/>
              <a:buNone/>
              <a:defRPr>
                <a:latin typeface="Open Sans"/>
                <a:ea typeface="Open Sans"/>
                <a:cs typeface="Open Sans"/>
                <a:sym typeface="Open Sans"/>
              </a:defRPr>
            </a:lvl7pPr>
            <a:lvl8pPr lvl="7" algn="ctr" rtl="0">
              <a:spcBef>
                <a:spcPts val="0"/>
              </a:spcBef>
              <a:spcAft>
                <a:spcPts val="0"/>
              </a:spcAft>
              <a:buSzPts val="3000"/>
              <a:buNone/>
              <a:defRPr>
                <a:latin typeface="Open Sans"/>
                <a:ea typeface="Open Sans"/>
                <a:cs typeface="Open Sans"/>
                <a:sym typeface="Open Sans"/>
              </a:defRPr>
            </a:lvl8pPr>
            <a:lvl9pPr lvl="8" algn="ctr" rtl="0">
              <a:spcBef>
                <a:spcPts val="0"/>
              </a:spcBef>
              <a:spcAft>
                <a:spcPts val="0"/>
              </a:spcAft>
              <a:buSzPts val="3000"/>
              <a:buNone/>
              <a:defRPr>
                <a:latin typeface="Open Sans"/>
                <a:ea typeface="Open Sans"/>
                <a:cs typeface="Open Sans"/>
                <a:sym typeface="Open Sans"/>
              </a:defRPr>
            </a:lvl9pPr>
          </a:lstStyle>
          <a:p>
            <a:endParaRPr/>
          </a:p>
        </p:txBody>
      </p:sp>
      <p:sp>
        <p:nvSpPr>
          <p:cNvPr id="443" name="Google Shape;443;p49"/>
          <p:cNvSpPr txBox="1">
            <a:spLocks noGrp="1"/>
          </p:cNvSpPr>
          <p:nvPr>
            <p:ph type="subTitle" idx="1"/>
          </p:nvPr>
        </p:nvSpPr>
        <p:spPr>
          <a:xfrm>
            <a:off x="2983350" y="1749425"/>
            <a:ext cx="3177300" cy="9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44" name="Google Shape;444;p49"/>
          <p:cNvSpPr txBox="1"/>
          <p:nvPr/>
        </p:nvSpPr>
        <p:spPr>
          <a:xfrm>
            <a:off x="2900450" y="3438275"/>
            <a:ext cx="3343200" cy="71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b="1">
                <a:solidFill>
                  <a:schemeClr val="dk2"/>
                </a:solidFill>
                <a:latin typeface="Montserrat"/>
                <a:ea typeface="Montserrat"/>
                <a:cs typeface="Montserrat"/>
                <a:sym typeface="Montserrat"/>
              </a:rPr>
              <a:t>CREDITS</a:t>
            </a:r>
            <a:r>
              <a:rPr lang="en-GB" sz="1100">
                <a:solidFill>
                  <a:schemeClr val="dk2"/>
                </a:solidFill>
                <a:latin typeface="Montserrat"/>
                <a:ea typeface="Montserrat"/>
                <a:cs typeface="Montserrat"/>
                <a:sym typeface="Montserrat"/>
              </a:rPr>
              <a:t>: This presentation template was created by </a:t>
            </a:r>
            <a:r>
              <a:rPr lang="en-GB" sz="1100" b="1">
                <a:solidFill>
                  <a:schemeClr val="dk2"/>
                </a:solidFill>
                <a:uFill>
                  <a:noFill/>
                </a:uFill>
                <a:latin typeface="Montserrat"/>
                <a:ea typeface="Montserrat"/>
                <a:cs typeface="Montserrat"/>
                <a:sym typeface="Montserrat"/>
                <a:hlinkClick r:id="rId2"/>
              </a:rPr>
              <a:t>Slidesgo</a:t>
            </a:r>
            <a:r>
              <a:rPr lang="en-GB" sz="1100">
                <a:solidFill>
                  <a:schemeClr val="dk2"/>
                </a:solidFill>
                <a:latin typeface="Montserrat"/>
                <a:ea typeface="Montserrat"/>
                <a:cs typeface="Montserrat"/>
                <a:sym typeface="Montserrat"/>
              </a:rPr>
              <a:t>, including icons by </a:t>
            </a:r>
            <a:r>
              <a:rPr lang="en-GB" sz="1100" b="1">
                <a:solidFill>
                  <a:schemeClr val="dk2"/>
                </a:solidFill>
                <a:uFill>
                  <a:noFill/>
                </a:uFill>
                <a:latin typeface="Montserrat"/>
                <a:ea typeface="Montserrat"/>
                <a:cs typeface="Montserrat"/>
                <a:sym typeface="Montserrat"/>
                <a:hlinkClick r:id="rId3"/>
              </a:rPr>
              <a:t>Flaticon</a:t>
            </a:r>
            <a:r>
              <a:rPr lang="en-GB" sz="1100">
                <a:solidFill>
                  <a:schemeClr val="dk2"/>
                </a:solidFill>
                <a:latin typeface="Montserrat"/>
                <a:ea typeface="Montserrat"/>
                <a:cs typeface="Montserrat"/>
                <a:sym typeface="Montserrat"/>
              </a:rPr>
              <a:t>, infographics &amp; images by </a:t>
            </a:r>
            <a:r>
              <a:rPr lang="en-GB" sz="1100" b="1">
                <a:solidFill>
                  <a:schemeClr val="dk2"/>
                </a:solidFill>
                <a:uFill>
                  <a:noFill/>
                </a:uFill>
                <a:latin typeface="Montserrat"/>
                <a:ea typeface="Montserrat"/>
                <a:cs typeface="Montserrat"/>
                <a:sym typeface="Montserrat"/>
                <a:hlinkClick r:id="rId4"/>
              </a:rPr>
              <a:t>Freepik</a:t>
            </a:r>
            <a:endParaRPr sz="1100" b="1">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46" name="Google Shape;446;p49"/>
          <p:cNvCxnSpPr/>
          <p:nvPr/>
        </p:nvCxnSpPr>
        <p:spPr>
          <a:xfrm>
            <a:off x="-257975"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47" name="Google Shape;447;p4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48" name="Google Shape;448;p49"/>
          <p:cNvCxnSpPr/>
          <p:nvPr/>
        </p:nvCxnSpPr>
        <p:spPr>
          <a:xfrm>
            <a:off x="6467450"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sp>
        <p:nvSpPr>
          <p:cNvPr id="43" name="Google Shape;43;p7"/>
          <p:cNvSpPr txBox="1">
            <a:spLocks noGrp="1"/>
          </p:cNvSpPr>
          <p:nvPr>
            <p:ph type="subTitle" idx="1"/>
          </p:nvPr>
        </p:nvSpPr>
        <p:spPr>
          <a:xfrm>
            <a:off x="2247500" y="1433050"/>
            <a:ext cx="18381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44" name="Google Shape;44;p7"/>
          <p:cNvSpPr txBox="1">
            <a:spLocks noGrp="1"/>
          </p:cNvSpPr>
          <p:nvPr>
            <p:ph type="subTitle" idx="2"/>
          </p:nvPr>
        </p:nvSpPr>
        <p:spPr>
          <a:xfrm>
            <a:off x="2247500" y="1790050"/>
            <a:ext cx="5160300" cy="2754000"/>
          </a:xfrm>
          <a:prstGeom prst="rect">
            <a:avLst/>
          </a:prstGeom>
        </p:spPr>
        <p:txBody>
          <a:bodyPr spcFirstLastPara="1" wrap="square" lIns="91425" tIns="91425" rIns="91425" bIns="91425" anchor="t" anchorCtr="0">
            <a:noAutofit/>
          </a:bodyPr>
          <a:lstStyle>
            <a:lvl1pPr marR="50800" lvl="0" rtl="0">
              <a:lnSpc>
                <a:spcPct val="166000"/>
              </a:lnSpc>
              <a:spcBef>
                <a:spcPts val="0"/>
              </a:spcBef>
              <a:spcAft>
                <a:spcPts val="0"/>
              </a:spcAft>
              <a:buClr>
                <a:schemeClr val="accent1"/>
              </a:buClr>
              <a:buSzPts val="1400"/>
              <a:buChar char="●"/>
              <a:defRPr sz="1400">
                <a:solidFill>
                  <a:srgbClr val="374957"/>
                </a:solidFill>
              </a:defRPr>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45" name="Google Shape;45;p7"/>
          <p:cNvSpPr txBox="1">
            <a:spLocks noGrp="1"/>
          </p:cNvSpPr>
          <p:nvPr>
            <p:ph type="title"/>
          </p:nvPr>
        </p:nvSpPr>
        <p:spPr>
          <a:xfrm>
            <a:off x="713225" y="445025"/>
            <a:ext cx="4297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46" name="Google Shape;46;p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7" name="Google Shape;47;p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1122500" y="1073000"/>
            <a:ext cx="6899100" cy="2856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cxnSp>
        <p:nvCxnSpPr>
          <p:cNvPr id="50" name="Google Shape;50;p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1" name="Google Shape;51;p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2" name="Google Shape;52;p8"/>
          <p:cNvCxnSpPr/>
          <p:nvPr/>
        </p:nvCxnSpPr>
        <p:spPr>
          <a:xfrm flipH="1">
            <a:off x="7093250" y="3935075"/>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53" name="Google Shape;53;p8"/>
          <p:cNvCxnSpPr/>
          <p:nvPr/>
        </p:nvCxnSpPr>
        <p:spPr>
          <a:xfrm flipH="1">
            <a:off x="-420450" y="-121600"/>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0"/>
        <p:cNvGrpSpPr/>
        <p:nvPr/>
      </p:nvGrpSpPr>
      <p:grpSpPr>
        <a:xfrm>
          <a:off x="0" y="0"/>
          <a:ext cx="0" cy="0"/>
          <a:chOff x="0" y="0"/>
          <a:chExt cx="0" cy="0"/>
        </a:xfrm>
      </p:grpSpPr>
      <p:sp>
        <p:nvSpPr>
          <p:cNvPr id="61" name="Google Shape;61;p10"/>
          <p:cNvSpPr txBox="1">
            <a:spLocks noGrp="1"/>
          </p:cNvSpPr>
          <p:nvPr>
            <p:ph type="body" idx="1"/>
          </p:nvPr>
        </p:nvSpPr>
        <p:spPr>
          <a:xfrm>
            <a:off x="713225" y="441927"/>
            <a:ext cx="3557100" cy="9777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800"/>
              <a:buNone/>
              <a:defRPr sz="3000">
                <a:latin typeface="Vidaloka" panose="02000504000000020004"/>
                <a:ea typeface="Vidaloka" panose="02000504000000020004"/>
                <a:cs typeface="Vidaloka" panose="02000504000000020004"/>
                <a:sym typeface="Vidaloka" panose="02000504000000020004"/>
              </a:defRPr>
            </a:lvl1pPr>
          </a:lstStyle>
          <a:p>
            <a:endParaRPr/>
          </a:p>
        </p:txBody>
      </p:sp>
      <p:cxnSp>
        <p:nvCxnSpPr>
          <p:cNvPr id="62" name="Google Shape;62;p1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3" name="Google Shape;63;p1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4" name="Google Shape;64;p10"/>
          <p:cNvCxnSpPr/>
          <p:nvPr/>
        </p:nvCxnSpPr>
        <p:spPr>
          <a:xfrm rot="10800000" flipH="1">
            <a:off x="6144975" y="3103725"/>
            <a:ext cx="3118200" cy="22011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panose="02000504000000020004"/>
              <a:buNone/>
              <a:defRPr sz="3000">
                <a:solidFill>
                  <a:schemeClr val="dk1"/>
                </a:solidFill>
                <a:latin typeface="Vidaloka" panose="02000504000000020004"/>
                <a:ea typeface="Vidaloka" panose="02000504000000020004"/>
                <a:cs typeface="Vidaloka" panose="02000504000000020004"/>
                <a:sym typeface="Vidaloka" panose="02000504000000020004"/>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ieeexplore.ieee.org/document/8400040/" TargetMode="External"/><Relationship Id="rId2" Type="http://schemas.openxmlformats.org/officeDocument/2006/relationships/hyperlink" Target="https://ieeexplore.ieee.org/abstract/document/10185138" TargetMode="External"/><Relationship Id="rId1" Type="http://schemas.openxmlformats.org/officeDocument/2006/relationships/slideLayout" Target="../slideLayouts/slideLayout3.xml"/><Relationship Id="rId6" Type="http://schemas.openxmlformats.org/officeDocument/2006/relationships/hyperlink" Target="https://github.com/kalyanchakravarthy1284/Explainable-AI-in-IMDB-movie-review-Sentiment-Analysis" TargetMode="External"/><Relationship Id="rId5" Type="http://schemas.openxmlformats.org/officeDocument/2006/relationships/hyperlink" Target="https://ieeexplore.ieee.org/document/8466590" TargetMode="External"/><Relationship Id="rId4" Type="http://schemas.openxmlformats.org/officeDocument/2006/relationships/hyperlink" Target="https://onlinelibrary.wiley.com/doi/full/10.1155/2021/2939334"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50" y="835110"/>
            <a:ext cx="7064100" cy="1129421"/>
          </a:xfrm>
          <a:prstGeom prst="rect">
            <a:avLst/>
          </a:prstGeom>
        </p:spPr>
        <p:txBody>
          <a:bodyPr spcFirstLastPara="1" wrap="square" lIns="91425" tIns="91425" rIns="91425" bIns="91425" anchor="b" anchorCtr="0">
            <a:noAutofit/>
          </a:bodyPr>
          <a:lstStyle/>
          <a:p>
            <a:br>
              <a:rPr lang="en-IN" altLang="en-US" sz="2800" dirty="0">
                <a:sym typeface="+mn-ea"/>
              </a:rPr>
            </a:br>
            <a:r>
              <a:rPr lang="en-IN" sz="2000" b="1" dirty="0">
                <a:effectLst/>
                <a:latin typeface="Calibri" panose="020F0502020204030204" pitchFamily="34" charset="0"/>
                <a:ea typeface="Calibri" panose="020F0502020204030204" pitchFamily="34" charset="0"/>
                <a:cs typeface="Times New Roman" panose="02020603050405020304" pitchFamily="18" charset="0"/>
              </a:rPr>
              <a:t>Explaining Emotions: A Study of XAI in Sentiment Analysis on the IMDB Dataset</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endParaRPr lang="en-GB" sz="2800" dirty="0"/>
          </a:p>
        </p:txBody>
      </p:sp>
      <p:sp>
        <p:nvSpPr>
          <p:cNvPr id="483" name="Google Shape;483;p59"/>
          <p:cNvSpPr txBox="1">
            <a:spLocks noGrp="1"/>
          </p:cNvSpPr>
          <p:nvPr>
            <p:ph type="subTitle" idx="1"/>
          </p:nvPr>
        </p:nvSpPr>
        <p:spPr>
          <a:xfrm>
            <a:off x="3396139" y="2103438"/>
            <a:ext cx="7064375" cy="1563370"/>
          </a:xfrm>
          <a:prstGeom prst="rect">
            <a:avLst/>
          </a:prstGeom>
        </p:spPr>
        <p:txBody>
          <a:bodyPr spcFirstLastPara="1" wrap="square" lIns="91425" tIns="91425" rIns="91425" bIns="91425" anchor="t" anchorCtr="0">
            <a:noAutofit/>
          </a:bodyPr>
          <a:lstStyle/>
          <a:p>
            <a:pPr algn="l"/>
            <a:r>
              <a:rPr lang="en-IN" altLang="en-US" b="1" dirty="0">
                <a:sym typeface="+mn-ea"/>
              </a:rPr>
              <a:t>Team</a:t>
            </a:r>
            <a:r>
              <a:rPr lang="en-IN" altLang="en-US" dirty="0">
                <a:sym typeface="+mn-ea"/>
              </a:rPr>
              <a:t>: </a:t>
            </a:r>
            <a:endParaRPr lang="en-IN" altLang="en-US" dirty="0"/>
          </a:p>
          <a:p>
            <a:pPr algn="l"/>
            <a:r>
              <a:rPr lang="en-IN" altLang="en-US" dirty="0">
                <a:sym typeface="+mn-ea"/>
              </a:rPr>
              <a:t>           Dogiparthi Aasrith -21BAI1702</a:t>
            </a:r>
          </a:p>
          <a:p>
            <a:pPr algn="l"/>
            <a:r>
              <a:rPr lang="en-IN" dirty="0">
                <a:solidFill>
                  <a:schemeClr val="dk1"/>
                </a:solidFill>
                <a:sym typeface="+mn-ea"/>
              </a:rPr>
              <a:t>           </a:t>
            </a:r>
            <a:r>
              <a:rPr lang="en-IN" dirty="0" err="1"/>
              <a:t>Yarraguntla</a:t>
            </a:r>
            <a:r>
              <a:rPr lang="en-IN" dirty="0"/>
              <a:t> Kalyan Chakravarthy -21BAI17593</a:t>
            </a:r>
          </a:p>
          <a:p>
            <a:pPr algn="l"/>
            <a:r>
              <a:rPr lang="en-IN" dirty="0">
                <a:solidFill>
                  <a:schemeClr val="dk1"/>
                </a:solidFill>
              </a:rPr>
              <a:t>           </a:t>
            </a:r>
            <a:r>
              <a:rPr lang="en-IN" dirty="0" err="1">
                <a:solidFill>
                  <a:schemeClr val="dk1"/>
                </a:solidFill>
              </a:rPr>
              <a:t>Shobith</a:t>
            </a:r>
            <a:r>
              <a:rPr lang="en-IN" dirty="0">
                <a:solidFill>
                  <a:schemeClr val="dk1"/>
                </a:solidFill>
              </a:rPr>
              <a:t> </a:t>
            </a:r>
            <a:r>
              <a:rPr lang="en-IN" dirty="0" err="1">
                <a:solidFill>
                  <a:schemeClr val="dk1"/>
                </a:solidFill>
              </a:rPr>
              <a:t>Paripalli</a:t>
            </a:r>
            <a:r>
              <a:rPr lang="en-IN" dirty="0">
                <a:solidFill>
                  <a:schemeClr val="dk1"/>
                </a:solidFill>
              </a:rPr>
              <a:t> -21BAI1722</a:t>
            </a:r>
          </a:p>
          <a:p>
            <a:pPr algn="l"/>
            <a:r>
              <a:rPr lang="en-IN" dirty="0">
                <a:solidFill>
                  <a:schemeClr val="dk1"/>
                </a:solidFill>
              </a:rPr>
              <a:t>           Nikhil </a:t>
            </a:r>
            <a:r>
              <a:rPr lang="en-IN" dirty="0" err="1">
                <a:solidFill>
                  <a:schemeClr val="dk1"/>
                </a:solidFill>
              </a:rPr>
              <a:t>Phaneendra</a:t>
            </a:r>
            <a:r>
              <a:rPr lang="en-IN" dirty="0">
                <a:solidFill>
                  <a:schemeClr val="dk1"/>
                </a:solidFill>
              </a:rPr>
              <a:t> -21BAI1345</a:t>
            </a:r>
            <a:endParaRPr lang="en-GB" dirty="0">
              <a:solidFill>
                <a:schemeClr val="dk1"/>
              </a:solidFill>
            </a:endParaRPr>
          </a:p>
        </p:txBody>
      </p:sp>
      <p:sp>
        <p:nvSpPr>
          <p:cNvPr id="3" name="Text Box 2"/>
          <p:cNvSpPr txBox="1"/>
          <p:nvPr/>
        </p:nvSpPr>
        <p:spPr>
          <a:xfrm>
            <a:off x="6764020" y="3304540"/>
            <a:ext cx="3048000" cy="306705"/>
          </a:xfrm>
          <a:prstGeom prst="rect">
            <a:avLst/>
          </a:prstGeom>
          <a:noFill/>
        </p:spPr>
        <p:txBody>
          <a:bodyPr wrap="square" rtlCol="0">
            <a:spAutoFit/>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9AD5D71-8BB6-46C5-AE53-311A4B9A0E1A}"/>
              </a:ext>
            </a:extLst>
          </p:cNvPr>
          <p:cNvSpPr>
            <a:spLocks noGrp="1"/>
          </p:cNvSpPr>
          <p:nvPr>
            <p:ph type="body" idx="1"/>
          </p:nvPr>
        </p:nvSpPr>
        <p:spPr>
          <a:xfrm>
            <a:off x="256050" y="579981"/>
            <a:ext cx="7717500" cy="3295800"/>
          </a:xfrm>
        </p:spPr>
        <p:txBody>
          <a:bodyPr/>
          <a:lstStyle/>
          <a:p>
            <a:pPr marL="114300" indent="0">
              <a:buNone/>
            </a:pPr>
            <a:r>
              <a:rPr lang="en-US" sz="1800" b="1" dirty="0">
                <a:latin typeface="Vidolaka"/>
              </a:rPr>
              <a:t>Integrating Explainable AI (XAI) Tools</a:t>
            </a:r>
          </a:p>
          <a:p>
            <a:pPr marL="114300" indent="0">
              <a:buNone/>
            </a:pPr>
            <a:endParaRPr lang="en-US" sz="1800" b="1" dirty="0">
              <a:latin typeface="Vidolaka"/>
            </a:endParaRPr>
          </a:p>
          <a:p>
            <a:pPr marL="114300" indent="0">
              <a:buNone/>
            </a:pPr>
            <a:r>
              <a:rPr lang="en-US" sz="1200" dirty="0"/>
              <a:t>Implement LIME (Local Interpretable Model-agnostic Explanations)</a:t>
            </a:r>
          </a:p>
          <a:p>
            <a:pPr>
              <a:buFont typeface="Arial" panose="020B0604020202020204" pitchFamily="34" charset="0"/>
              <a:buChar char="•"/>
            </a:pPr>
            <a:r>
              <a:rPr lang="en-US" sz="1200" dirty="0"/>
              <a:t>Use LIME to explain individual sentiment predictions by perturbing the input data and observing how the </a:t>
            </a:r>
            <a:r>
              <a:rPr lang="en-US" sz="1200" dirty="0" err="1"/>
              <a:t>BiLSTM</a:t>
            </a:r>
            <a:r>
              <a:rPr lang="en-US" sz="1200" dirty="0"/>
              <a:t> model responds.</a:t>
            </a:r>
          </a:p>
          <a:p>
            <a:pPr>
              <a:buFont typeface="Arial" panose="020B0604020202020204" pitchFamily="34" charset="0"/>
              <a:buChar char="•"/>
            </a:pPr>
            <a:r>
              <a:rPr lang="en-US" sz="1200" dirty="0"/>
              <a:t>LIME generates explanations that show which parts of the review (words or phrases) influenced the model’s decision.</a:t>
            </a:r>
          </a:p>
          <a:p>
            <a:pPr>
              <a:buFont typeface="Arial" panose="020B0604020202020204" pitchFamily="34" charset="0"/>
              <a:buChar char="•"/>
            </a:pPr>
            <a:endParaRPr lang="en-US" sz="1200" dirty="0"/>
          </a:p>
          <a:p>
            <a:pPr marL="114300" indent="0">
              <a:buNone/>
            </a:pPr>
            <a:r>
              <a:rPr lang="en-US" sz="1200" dirty="0"/>
              <a:t>Implement SHAP (</a:t>
            </a:r>
            <a:r>
              <a:rPr lang="en-US" sz="1200" dirty="0" err="1"/>
              <a:t>SHapley</a:t>
            </a:r>
            <a:r>
              <a:rPr lang="en-US" sz="1200" dirty="0"/>
              <a:t> Additive </a:t>
            </a:r>
            <a:r>
              <a:rPr lang="en-US" sz="1200" dirty="0" err="1"/>
              <a:t>exPlanations</a:t>
            </a:r>
            <a:r>
              <a:rPr lang="en-US" sz="1200" dirty="0"/>
              <a:t>)</a:t>
            </a:r>
          </a:p>
          <a:p>
            <a:pPr>
              <a:buFont typeface="Arial" panose="020B0604020202020204" pitchFamily="34" charset="0"/>
              <a:buChar char="•"/>
            </a:pPr>
            <a:r>
              <a:rPr lang="en-US" sz="1200" dirty="0"/>
              <a:t>Use SHAP to provide global and local explanations. SHAP assigns each feature (i.e., word in a review) an importance value based on its contribution to the sentiment prediction.</a:t>
            </a:r>
          </a:p>
          <a:p>
            <a:pPr>
              <a:buFont typeface="Arial" panose="020B0604020202020204" pitchFamily="34" charset="0"/>
              <a:buChar char="•"/>
            </a:pPr>
            <a:r>
              <a:rPr lang="en-US" sz="1200" dirty="0"/>
              <a:t>SHAP visualizations can help understand the overall behavior of the </a:t>
            </a:r>
            <a:r>
              <a:rPr lang="en-US" sz="1200" dirty="0" err="1"/>
              <a:t>BiLSTM</a:t>
            </a:r>
            <a:r>
              <a:rPr lang="en-US" sz="1200" dirty="0"/>
              <a:t> model (global explanations) and why it made specific predictions (local explanations).</a:t>
            </a:r>
          </a:p>
          <a:p>
            <a:pPr marL="114300" indent="0">
              <a:buNone/>
            </a:pPr>
            <a:endParaRPr lang="en-IN" dirty="0"/>
          </a:p>
        </p:txBody>
      </p:sp>
    </p:spTree>
    <p:extLst>
      <p:ext uri="{BB962C8B-B14F-4D97-AF65-F5344CB8AC3E}">
        <p14:creationId xmlns:p14="http://schemas.microsoft.com/office/powerpoint/2010/main" val="3770002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F44D0-B036-45E8-82E7-80F34B9193CB}"/>
              </a:ext>
            </a:extLst>
          </p:cNvPr>
          <p:cNvSpPr>
            <a:spLocks noGrp="1"/>
          </p:cNvSpPr>
          <p:nvPr>
            <p:ph type="title"/>
          </p:nvPr>
        </p:nvSpPr>
        <p:spPr>
          <a:xfrm>
            <a:off x="713225" y="445025"/>
            <a:ext cx="6644838" cy="572700"/>
          </a:xfrm>
        </p:spPr>
        <p:txBody>
          <a:bodyPr/>
          <a:lstStyle/>
          <a:p>
            <a:r>
              <a:rPr lang="en-IN" dirty="0"/>
              <a:t>Evaluating Model and </a:t>
            </a:r>
            <a:r>
              <a:rPr lang="en-IN" dirty="0" err="1"/>
              <a:t>Explainability</a:t>
            </a:r>
            <a:endParaRPr lang="en-IN" dirty="0"/>
          </a:p>
        </p:txBody>
      </p:sp>
      <p:sp>
        <p:nvSpPr>
          <p:cNvPr id="6" name="TextBox 5">
            <a:extLst>
              <a:ext uri="{FF2B5EF4-FFF2-40B4-BE49-F238E27FC236}">
                <a16:creationId xmlns:a16="http://schemas.microsoft.com/office/drawing/2014/main" id="{15207FC7-95B3-4AEA-AD93-7DFF08194C7B}"/>
              </a:ext>
            </a:extLst>
          </p:cNvPr>
          <p:cNvSpPr txBox="1"/>
          <p:nvPr/>
        </p:nvSpPr>
        <p:spPr>
          <a:xfrm>
            <a:off x="407193" y="1071563"/>
            <a:ext cx="8601075" cy="3046988"/>
          </a:xfrm>
          <a:prstGeom prst="rect">
            <a:avLst/>
          </a:prstGeom>
          <a:noFill/>
        </p:spPr>
        <p:txBody>
          <a:bodyPr wrap="square" rtlCol="0">
            <a:spAutoFit/>
          </a:bodyPr>
          <a:lstStyle/>
          <a:p>
            <a:r>
              <a:rPr lang="en-US" sz="1200" dirty="0">
                <a:latin typeface="Montserrat" panose="020B0604020202020204" charset="0"/>
              </a:rPr>
              <a:t>Step 2.1: </a:t>
            </a:r>
            <a:r>
              <a:rPr lang="en-US" sz="1200" dirty="0" err="1">
                <a:latin typeface="Montserrat" panose="020B0604020202020204" charset="0"/>
              </a:rPr>
              <a:t>Explainability</a:t>
            </a:r>
            <a:r>
              <a:rPr lang="en-US" sz="1200" dirty="0">
                <a:latin typeface="Montserrat" panose="020B0604020202020204" charset="0"/>
              </a:rPr>
              <a:t> Analysis</a:t>
            </a:r>
          </a:p>
          <a:p>
            <a:pPr marL="171450" indent="-171450">
              <a:buFont typeface="Arial" panose="020B0604020202020204" pitchFamily="34" charset="0"/>
              <a:buChar char="•"/>
            </a:pPr>
            <a:r>
              <a:rPr lang="en-US" sz="1200" dirty="0">
                <a:latin typeface="Montserrat" panose="020B0604020202020204" charset="0"/>
              </a:rPr>
              <a:t>Analyze each review using the XAI tools (LIME and SHAP) to explain why the </a:t>
            </a:r>
            <a:r>
              <a:rPr lang="en-US" sz="1200" dirty="0" err="1">
                <a:latin typeface="Montserrat" panose="020B0604020202020204" charset="0"/>
              </a:rPr>
              <a:t>BiLSTM</a:t>
            </a:r>
            <a:r>
              <a:rPr lang="en-US" sz="1200" dirty="0">
                <a:latin typeface="Montserrat" panose="020B0604020202020204" charset="0"/>
              </a:rPr>
              <a:t> model predicted a specific sentiment.</a:t>
            </a:r>
          </a:p>
          <a:p>
            <a:pPr marL="171450" indent="-171450">
              <a:buFont typeface="Arial" panose="020B0604020202020204" pitchFamily="34" charset="0"/>
              <a:buChar char="•"/>
            </a:pPr>
            <a:r>
              <a:rPr lang="en-US" sz="1200" dirty="0">
                <a:latin typeface="Montserrat" panose="020B0604020202020204" charset="0"/>
              </a:rPr>
              <a:t>Use visual tools to highlight key words or phrases that had the most influence on the sentiment prediction.</a:t>
            </a:r>
          </a:p>
          <a:p>
            <a:pPr marL="171450" indent="-171450">
              <a:buFont typeface="Arial" panose="020B0604020202020204" pitchFamily="34" charset="0"/>
              <a:buChar char="•"/>
            </a:pPr>
            <a:endParaRPr lang="en-US" sz="1200" dirty="0">
              <a:latin typeface="Montserrat" panose="020B0604020202020204" charset="0"/>
            </a:endParaRPr>
          </a:p>
          <a:p>
            <a:r>
              <a:rPr lang="en-US" sz="1200" dirty="0">
                <a:latin typeface="Montserrat" panose="020B0604020202020204" charset="0"/>
              </a:rPr>
              <a:t>Step 2.2: Compare Accuracy and </a:t>
            </a:r>
            <a:r>
              <a:rPr lang="en-US" sz="1200" dirty="0" err="1">
                <a:latin typeface="Montserrat" panose="020B0604020202020204" charset="0"/>
              </a:rPr>
              <a:t>Explainability</a:t>
            </a:r>
            <a:endParaRPr lang="en-US" sz="1200" dirty="0">
              <a:latin typeface="Montserrat" panose="020B0604020202020204" charset="0"/>
            </a:endParaRPr>
          </a:p>
          <a:p>
            <a:pPr marL="171450" indent="-171450">
              <a:buFont typeface="Arial" panose="020B0604020202020204" pitchFamily="34" charset="0"/>
              <a:buChar char="•"/>
            </a:pPr>
            <a:r>
              <a:rPr lang="en-US" sz="1200" dirty="0">
                <a:latin typeface="Montserrat" panose="020B0604020202020204" charset="0"/>
              </a:rPr>
              <a:t>Evaluate the model’s performance metrics (accuracy, precision, recall, etc.) and how well the explanations generated by LIME and SHAP align with human intuition.</a:t>
            </a:r>
          </a:p>
          <a:p>
            <a:pPr marL="171450" indent="-171450">
              <a:buFont typeface="Arial" panose="020B0604020202020204" pitchFamily="34" charset="0"/>
              <a:buChar char="•"/>
            </a:pPr>
            <a:r>
              <a:rPr lang="en-US" sz="1200" dirty="0">
                <a:latin typeface="Montserrat" panose="020B0604020202020204" charset="0"/>
              </a:rPr>
              <a:t>Consider whether the </a:t>
            </a:r>
            <a:r>
              <a:rPr lang="en-US" sz="1200" dirty="0" err="1">
                <a:latin typeface="Montserrat" panose="020B0604020202020204" charset="0"/>
              </a:rPr>
              <a:t>explainability</a:t>
            </a:r>
            <a:r>
              <a:rPr lang="en-US" sz="1200" dirty="0">
                <a:latin typeface="Montserrat" panose="020B0604020202020204" charset="0"/>
              </a:rPr>
              <a:t> provided by the XAI tools is consistent with the review content and if it helps in understanding how the </a:t>
            </a:r>
            <a:r>
              <a:rPr lang="en-US" sz="1200" dirty="0" err="1">
                <a:latin typeface="Montserrat" panose="020B0604020202020204" charset="0"/>
              </a:rPr>
              <a:t>BiLSTM</a:t>
            </a:r>
            <a:r>
              <a:rPr lang="en-US" sz="1200" dirty="0">
                <a:latin typeface="Montserrat" panose="020B0604020202020204" charset="0"/>
              </a:rPr>
              <a:t> model operates.</a:t>
            </a:r>
          </a:p>
          <a:p>
            <a:endParaRPr lang="en-US" sz="1200" dirty="0">
              <a:latin typeface="Montserrat" panose="020B0604020202020204" charset="0"/>
            </a:endParaRPr>
          </a:p>
          <a:p>
            <a:r>
              <a:rPr lang="en-US" sz="1200">
                <a:latin typeface="Montserrat" panose="020B0604020202020204" charset="0"/>
              </a:rPr>
              <a:t>Step 2.3</a:t>
            </a:r>
            <a:r>
              <a:rPr lang="en-US" sz="1200" dirty="0">
                <a:latin typeface="Montserrat" panose="020B0604020202020204" charset="0"/>
              </a:rPr>
              <a:t>: Model Performance Metrics</a:t>
            </a:r>
          </a:p>
          <a:p>
            <a:pPr marL="171450" indent="-171450">
              <a:buFont typeface="Arial" panose="020B0604020202020204" pitchFamily="34" charset="0"/>
              <a:buChar char="•"/>
            </a:pPr>
            <a:r>
              <a:rPr lang="en-US" sz="1200" dirty="0">
                <a:latin typeface="Montserrat" panose="020B0604020202020204" charset="0"/>
              </a:rPr>
              <a:t>Collect evaluation metrics from the </a:t>
            </a:r>
            <a:r>
              <a:rPr lang="en-US" sz="1200" dirty="0" err="1">
                <a:latin typeface="Montserrat" panose="020B0604020202020204" charset="0"/>
              </a:rPr>
              <a:t>BiLSTM</a:t>
            </a:r>
            <a:r>
              <a:rPr lang="en-US" sz="1200" dirty="0">
                <a:latin typeface="Montserrat" panose="020B0604020202020204" charset="0"/>
              </a:rPr>
              <a:t> model (accuracy, precision, recall, F1-score) and analyze how the model interprets different reviews.</a:t>
            </a:r>
          </a:p>
          <a:p>
            <a:pPr marL="171450" indent="-171450">
              <a:buFont typeface="Arial" panose="020B0604020202020204" pitchFamily="34" charset="0"/>
              <a:buChar char="•"/>
            </a:pPr>
            <a:r>
              <a:rPr lang="en-US" sz="1200" dirty="0">
                <a:latin typeface="Montserrat" panose="020B0604020202020204" charset="0"/>
              </a:rPr>
              <a:t>Present these metrics alongside the LIME and SHAP-generated explanations to assess how transparent the model </a:t>
            </a:r>
          </a:p>
        </p:txBody>
      </p:sp>
    </p:spTree>
    <p:extLst>
      <p:ext uri="{BB962C8B-B14F-4D97-AF65-F5344CB8AC3E}">
        <p14:creationId xmlns:p14="http://schemas.microsoft.com/office/powerpoint/2010/main" val="3685417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D856F-C0FC-4A41-80AE-3D9BE6824867}"/>
              </a:ext>
            </a:extLst>
          </p:cNvPr>
          <p:cNvSpPr>
            <a:spLocks noGrp="1"/>
          </p:cNvSpPr>
          <p:nvPr>
            <p:ph type="title"/>
          </p:nvPr>
        </p:nvSpPr>
        <p:spPr>
          <a:xfrm>
            <a:off x="713224" y="445025"/>
            <a:ext cx="6073339" cy="572700"/>
          </a:xfrm>
        </p:spPr>
        <p:txBody>
          <a:bodyPr/>
          <a:lstStyle/>
          <a:p>
            <a:r>
              <a:rPr lang="en-IN" dirty="0"/>
              <a:t>Result </a:t>
            </a:r>
          </a:p>
        </p:txBody>
      </p:sp>
      <p:pic>
        <p:nvPicPr>
          <p:cNvPr id="6" name="Picture 5">
            <a:extLst>
              <a:ext uri="{FF2B5EF4-FFF2-40B4-BE49-F238E27FC236}">
                <a16:creationId xmlns:a16="http://schemas.microsoft.com/office/drawing/2014/main" id="{04153EC9-51EB-4B8A-9D3A-5953E32D03A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98986" y="1217749"/>
            <a:ext cx="6370320" cy="2910205"/>
          </a:xfrm>
          <a:prstGeom prst="rect">
            <a:avLst/>
          </a:prstGeom>
          <a:noFill/>
          <a:ln>
            <a:noFill/>
          </a:ln>
        </p:spPr>
      </p:pic>
    </p:spTree>
    <p:extLst>
      <p:ext uri="{BB962C8B-B14F-4D97-AF65-F5344CB8AC3E}">
        <p14:creationId xmlns:p14="http://schemas.microsoft.com/office/powerpoint/2010/main" val="1344817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CD5816-459D-43F9-86ED-679FA5CFCC96}"/>
              </a:ext>
            </a:extLst>
          </p:cNvPr>
          <p:cNvSpPr txBox="1"/>
          <p:nvPr/>
        </p:nvSpPr>
        <p:spPr>
          <a:xfrm>
            <a:off x="321469" y="678656"/>
            <a:ext cx="8372475" cy="1384995"/>
          </a:xfrm>
          <a:prstGeom prst="rect">
            <a:avLst/>
          </a:prstGeom>
          <a:noFill/>
        </p:spPr>
        <p:txBody>
          <a:bodyPr wrap="square" rtlCol="0">
            <a:spAutoFit/>
          </a:bodyPr>
          <a:lstStyle/>
          <a:p>
            <a:r>
              <a:rPr lang="en-US" sz="1200" dirty="0">
                <a:latin typeface="Montserrat" panose="020B0604020202020204" charset="0"/>
              </a:rPr>
              <a:t>The results depicted in the above charts indicate that the model is learning effectively on the training data, as shown by the significant decrease in training loss and the consistent increase in training accuracy, reaching almost 94% by the final epoch. </a:t>
            </a:r>
          </a:p>
          <a:p>
            <a:r>
              <a:rPr lang="en-US" sz="1200" dirty="0">
                <a:latin typeface="Montserrat" panose="020B0604020202020204" charset="0"/>
              </a:rPr>
              <a:t>The validation loss remains relatively flat and starts to increase after the third epoch, while the validation accuracy plateaus around 87-88%, showing little improvement. </a:t>
            </a:r>
          </a:p>
          <a:p>
            <a:r>
              <a:rPr lang="en-US" sz="1200" dirty="0">
                <a:latin typeface="Montserrat" panose="020B0604020202020204" charset="0"/>
              </a:rPr>
              <a:t>The test set results, with a lower test loss and high-test accuracy above 85%, indicate that the model performs well on the unseen test data.</a:t>
            </a:r>
          </a:p>
        </p:txBody>
      </p:sp>
      <p:pic>
        <p:nvPicPr>
          <p:cNvPr id="7" name="Picture 6">
            <a:extLst>
              <a:ext uri="{FF2B5EF4-FFF2-40B4-BE49-F238E27FC236}">
                <a16:creationId xmlns:a16="http://schemas.microsoft.com/office/drawing/2014/main" id="{876432B0-AE3F-4D3F-8A7C-B68B2A2FC10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8251" y="2063651"/>
            <a:ext cx="4107498" cy="2586930"/>
          </a:xfrm>
          <a:prstGeom prst="rect">
            <a:avLst/>
          </a:prstGeom>
          <a:noFill/>
          <a:ln>
            <a:noFill/>
          </a:ln>
        </p:spPr>
      </p:pic>
    </p:spTree>
    <p:extLst>
      <p:ext uri="{BB962C8B-B14F-4D97-AF65-F5344CB8AC3E}">
        <p14:creationId xmlns:p14="http://schemas.microsoft.com/office/powerpoint/2010/main" val="1872705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CD5816-459D-43F9-86ED-679FA5CFCC96}"/>
              </a:ext>
            </a:extLst>
          </p:cNvPr>
          <p:cNvSpPr txBox="1"/>
          <p:nvPr/>
        </p:nvSpPr>
        <p:spPr>
          <a:xfrm>
            <a:off x="321469" y="678656"/>
            <a:ext cx="8372475" cy="1200329"/>
          </a:xfrm>
          <a:prstGeom prst="rect">
            <a:avLst/>
          </a:prstGeom>
          <a:noFill/>
        </p:spPr>
        <p:txBody>
          <a:bodyPr wrap="square" rtlCol="0">
            <a:spAutoFit/>
          </a:bodyPr>
          <a:lstStyle/>
          <a:p>
            <a:r>
              <a:rPr lang="en-US" sz="1200">
                <a:latin typeface="Montserrat" panose="020B0604020202020204" charset="0"/>
              </a:rPr>
              <a:t>As for the model, as shown in figure, we get explanation features. The word terrible is mostly related in a negative context and hence is having a negative sentiment. </a:t>
            </a:r>
          </a:p>
          <a:p>
            <a:r>
              <a:rPr lang="en-US" sz="1200">
                <a:latin typeface="Montserrat" panose="020B0604020202020204" charset="0"/>
              </a:rPr>
              <a:t>Similarly, best is mostly in those sentences which depict the positive sentiment. By the Table below, we can interpret our data and understand the biases in the dataset. Our model is not just a black box now, and the customers know the insides of the system through just one graph. Thus, we achieve the explanations along with the insights from the data.</a:t>
            </a:r>
            <a:endParaRPr lang="en-US" sz="1200" dirty="0">
              <a:latin typeface="Montserrat" panose="020B0604020202020204" charset="0"/>
            </a:endParaRPr>
          </a:p>
        </p:txBody>
      </p:sp>
      <p:pic>
        <p:nvPicPr>
          <p:cNvPr id="4" name="Picture 3">
            <a:extLst>
              <a:ext uri="{FF2B5EF4-FFF2-40B4-BE49-F238E27FC236}">
                <a16:creationId xmlns:a16="http://schemas.microsoft.com/office/drawing/2014/main" id="{143BC1CB-85D5-4000-AF67-D180ADD1786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02451" y="1782426"/>
            <a:ext cx="2810510" cy="2964180"/>
          </a:xfrm>
          <a:prstGeom prst="rect">
            <a:avLst/>
          </a:prstGeom>
          <a:noFill/>
          <a:ln>
            <a:noFill/>
          </a:ln>
        </p:spPr>
      </p:pic>
    </p:spTree>
    <p:extLst>
      <p:ext uri="{BB962C8B-B14F-4D97-AF65-F5344CB8AC3E}">
        <p14:creationId xmlns:p14="http://schemas.microsoft.com/office/powerpoint/2010/main" val="2003628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FDE1809-0002-439E-BA9C-6A0DC07A3F0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4689" y="500539"/>
            <a:ext cx="6645910" cy="1727835"/>
          </a:xfrm>
          <a:prstGeom prst="rect">
            <a:avLst/>
          </a:prstGeom>
          <a:noFill/>
          <a:ln>
            <a:noFill/>
          </a:ln>
        </p:spPr>
      </p:pic>
      <p:sp>
        <p:nvSpPr>
          <p:cNvPr id="2" name="TextBox 1">
            <a:extLst>
              <a:ext uri="{FF2B5EF4-FFF2-40B4-BE49-F238E27FC236}">
                <a16:creationId xmlns:a16="http://schemas.microsoft.com/office/drawing/2014/main" id="{F3CA26E8-783E-45A5-8DBB-CF56C6FACC3D}"/>
              </a:ext>
            </a:extLst>
          </p:cNvPr>
          <p:cNvSpPr txBox="1"/>
          <p:nvPr/>
        </p:nvSpPr>
        <p:spPr>
          <a:xfrm>
            <a:off x="514350" y="2400300"/>
            <a:ext cx="7829550" cy="1938992"/>
          </a:xfrm>
          <a:prstGeom prst="rect">
            <a:avLst/>
          </a:prstGeom>
          <a:noFill/>
        </p:spPr>
        <p:txBody>
          <a:bodyPr wrap="square" rtlCol="0">
            <a:spAutoFit/>
          </a:bodyPr>
          <a:lstStyle/>
          <a:p>
            <a:pPr algn="just"/>
            <a:r>
              <a:rPr lang="en-US" sz="1200" dirty="0">
                <a:latin typeface="Montserrat" panose="020B0604020202020204" charset="0"/>
              </a:rPr>
              <a:t>The image depicts the analysis of a text using a sentiment classification model. The prediction probabilities indicate an 86% likelihood that the text is negative and a 14% chance that it is positive. Key words contributing to the negative sentiment, such as "terrible" (with the highest negative contribution), "boring," and "reason," are highlighted. Positive words like "glad," "best," and "strong" contribute to a much smaller portion of the sentiment analysis. In the highlighted text, the negative tone is reinforced by the repeated use of the word "terrible" in describing events, matches, and the overall experience, along with terms like "boring" and "fat man." Positive words like "glad" and "interesting" seem to have little impact on altering the overall negative sentiment. The text reflects a critical perspective of certain aspects of the event being described, with emphasis on disappointment regarding specific matches and performers.</a:t>
            </a:r>
            <a:endParaRPr lang="en-IN" sz="1200" dirty="0">
              <a:latin typeface="Montserrat" panose="020B0604020202020204" charset="0"/>
            </a:endParaRPr>
          </a:p>
        </p:txBody>
      </p:sp>
    </p:spTree>
    <p:extLst>
      <p:ext uri="{BB962C8B-B14F-4D97-AF65-F5344CB8AC3E}">
        <p14:creationId xmlns:p14="http://schemas.microsoft.com/office/powerpoint/2010/main" val="510919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CA26E8-783E-45A5-8DBB-CF56C6FACC3D}"/>
              </a:ext>
            </a:extLst>
          </p:cNvPr>
          <p:cNvSpPr txBox="1"/>
          <p:nvPr/>
        </p:nvSpPr>
        <p:spPr>
          <a:xfrm>
            <a:off x="448945" y="1700213"/>
            <a:ext cx="7894955" cy="2862322"/>
          </a:xfrm>
          <a:prstGeom prst="rect">
            <a:avLst/>
          </a:prstGeom>
          <a:noFill/>
        </p:spPr>
        <p:txBody>
          <a:bodyPr wrap="square" rtlCol="0">
            <a:spAutoFit/>
          </a:bodyPr>
          <a:lstStyle/>
          <a:p>
            <a:pPr algn="just"/>
            <a:r>
              <a:rPr lang="en-US" sz="1200" dirty="0">
                <a:latin typeface="Montserrat" panose="020B0604020202020204" charset="0"/>
              </a:rPr>
              <a:t>The image shows a SHAP (</a:t>
            </a:r>
            <a:r>
              <a:rPr lang="en-US" sz="1200" dirty="0" err="1">
                <a:latin typeface="Montserrat" panose="020B0604020202020204" charset="0"/>
              </a:rPr>
              <a:t>SHapley</a:t>
            </a:r>
            <a:r>
              <a:rPr lang="en-US" sz="1200" dirty="0">
                <a:latin typeface="Montserrat" panose="020B0604020202020204" charset="0"/>
              </a:rPr>
              <a:t> Additive </a:t>
            </a:r>
            <a:r>
              <a:rPr lang="en-US" sz="1200" dirty="0" err="1">
                <a:latin typeface="Montserrat" panose="020B0604020202020204" charset="0"/>
              </a:rPr>
              <a:t>exPlanations</a:t>
            </a:r>
            <a:r>
              <a:rPr lang="en-US" sz="1200" dirty="0">
                <a:latin typeface="Montserrat" panose="020B0604020202020204" charset="0"/>
              </a:rPr>
              <a:t>) plot that illustrates the contribution of specific words to a model's sentiment prediction. The base value starts at 0.5277, and the final prediction score, f(x), is 0.14, indicating a predominantly negative sentiment. Words that pushed the prediction towards a more positive sentiment are on the left in red, while words that contributed to a more negative sentiment are on the right in blue.</a:t>
            </a:r>
          </a:p>
          <a:p>
            <a:pPr algn="just"/>
            <a:endParaRPr lang="en-US" sz="1200" dirty="0">
              <a:latin typeface="Montserrat" panose="020B0604020202020204" charset="0"/>
            </a:endParaRPr>
          </a:p>
          <a:p>
            <a:pPr algn="just"/>
            <a:r>
              <a:rPr lang="en-US" sz="1200" dirty="0">
                <a:latin typeface="Montserrat" panose="020B0604020202020204" charset="0"/>
              </a:rPr>
              <a:t>Words like "matches," "</a:t>
            </a:r>
            <a:r>
              <a:rPr lang="en-US" sz="1200" dirty="0" err="1">
                <a:latin typeface="Montserrat" panose="020B0604020202020204" charset="0"/>
              </a:rPr>
              <a:t>marty</a:t>
            </a:r>
            <a:r>
              <a:rPr lang="en-US" sz="1200" dirty="0">
                <a:latin typeface="Montserrat" panose="020B0604020202020204" charset="0"/>
              </a:rPr>
              <a:t>," "deserves," and "best" have higher SHAP values in red, suggesting they influenced the model towards a more positive direction. For example, "matches" contributed 4.011 and "</a:t>
            </a:r>
            <a:r>
              <a:rPr lang="en-US" sz="1200" dirty="0" err="1">
                <a:latin typeface="Montserrat" panose="020B0604020202020204" charset="0"/>
              </a:rPr>
              <a:t>marty</a:t>
            </a:r>
            <a:r>
              <a:rPr lang="en-US" sz="1200" dirty="0">
                <a:latin typeface="Montserrat" panose="020B0604020202020204" charset="0"/>
              </a:rPr>
              <a:t>" 4.723 to raising the sentiment score. However, words such as "terrible," "boring," "huge," and "ok," shown in blue, pushed the sentiment towards negativity. The repeated use of "terrible" contributed significantly to lowering the sentiment, each occurrence of "terrible" reducing the score by 0.255.</a:t>
            </a:r>
          </a:p>
          <a:p>
            <a:pPr algn="just"/>
            <a:endParaRPr lang="en-US" sz="1200" dirty="0">
              <a:latin typeface="Montserrat" panose="020B0604020202020204" charset="0"/>
            </a:endParaRPr>
          </a:p>
          <a:p>
            <a:pPr algn="just"/>
            <a:r>
              <a:rPr lang="en-US" sz="1200" dirty="0">
                <a:latin typeface="Montserrat" panose="020B0604020202020204" charset="0"/>
              </a:rPr>
              <a:t>Overall, despite some positive words, the negative words, especially "terrible," had a stronger impact, leading to the overall negative prediction of the text.</a:t>
            </a:r>
          </a:p>
        </p:txBody>
      </p:sp>
      <p:pic>
        <p:nvPicPr>
          <p:cNvPr id="4" name="Picture 3">
            <a:extLst>
              <a:ext uri="{FF2B5EF4-FFF2-40B4-BE49-F238E27FC236}">
                <a16:creationId xmlns:a16="http://schemas.microsoft.com/office/drawing/2014/main" id="{67518063-06DA-404F-9081-CD3D3E45C256}"/>
              </a:ext>
            </a:extLst>
          </p:cNvPr>
          <p:cNvPicPr/>
          <p:nvPr/>
        </p:nvPicPr>
        <p:blipFill rotWithShape="1">
          <a:blip r:embed="rId2">
            <a:extLst>
              <a:ext uri="{28A0092B-C50C-407E-A947-70E740481C1C}">
                <a14:useLocalDpi xmlns:a14="http://schemas.microsoft.com/office/drawing/2010/main" val="0"/>
              </a:ext>
            </a:extLst>
          </a:blip>
          <a:srcRect r="16989"/>
          <a:stretch/>
        </p:blipFill>
        <p:spPr bwMode="auto">
          <a:xfrm>
            <a:off x="448945" y="391001"/>
            <a:ext cx="6645910" cy="117538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23029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1332F-C1E1-4737-9F57-F18BCCA15CA7}"/>
              </a:ext>
            </a:extLst>
          </p:cNvPr>
          <p:cNvSpPr>
            <a:spLocks noGrp="1"/>
          </p:cNvSpPr>
          <p:nvPr>
            <p:ph type="title"/>
          </p:nvPr>
        </p:nvSpPr>
        <p:spPr>
          <a:xfrm>
            <a:off x="156012" y="286275"/>
            <a:ext cx="4711500" cy="572700"/>
          </a:xfrm>
        </p:spPr>
        <p:txBody>
          <a:bodyPr/>
          <a:lstStyle/>
          <a:p>
            <a:r>
              <a:rPr lang="en-IN" dirty="0"/>
              <a:t>Conclusion</a:t>
            </a:r>
          </a:p>
        </p:txBody>
      </p:sp>
      <p:sp>
        <p:nvSpPr>
          <p:cNvPr id="3" name="Text Placeholder 2">
            <a:extLst>
              <a:ext uri="{FF2B5EF4-FFF2-40B4-BE49-F238E27FC236}">
                <a16:creationId xmlns:a16="http://schemas.microsoft.com/office/drawing/2014/main" id="{E5A88B66-936C-46AB-98D5-C2D9CF2EB5EE}"/>
              </a:ext>
            </a:extLst>
          </p:cNvPr>
          <p:cNvSpPr>
            <a:spLocks noGrp="1"/>
          </p:cNvSpPr>
          <p:nvPr>
            <p:ph type="body" idx="1"/>
          </p:nvPr>
        </p:nvSpPr>
        <p:spPr>
          <a:xfrm>
            <a:off x="320319" y="1031762"/>
            <a:ext cx="7717500" cy="3295800"/>
          </a:xfrm>
        </p:spPr>
        <p:txBody>
          <a:bodyPr/>
          <a:lstStyle/>
          <a:p>
            <a:pPr marL="114300" indent="0" algn="just">
              <a:buNone/>
            </a:pPr>
            <a:r>
              <a:rPr lang="en-US" sz="1200" dirty="0"/>
              <a:t>Sentiment analysis of IMDb reviews significantly impacts how viewers perceive movies and shows, as it reflects collective opinions about content quality. Predicting movie sentiments based on reviews can help viewers and creators gauge audience reception and improve recommendations. Our proposed model not only provides accurate sentiment predictions but also explains the reasoning behind these predictions using Explainable AI (XAI) through SHAP analysis, making the output more transparent and interpretable. Future research could explore automated sentiment predictions from real-time review platforms and extend to multilingual review analysis. Additionally, integrating visual sentiment indicators could enhance user engagement and understanding. This model could also serve as a recommendation tool for streaming services to personalize content for users.</a:t>
            </a:r>
            <a:endParaRPr lang="en-IN" sz="1200" dirty="0"/>
          </a:p>
        </p:txBody>
      </p:sp>
    </p:spTree>
    <p:extLst>
      <p:ext uri="{BB962C8B-B14F-4D97-AF65-F5344CB8AC3E}">
        <p14:creationId xmlns:p14="http://schemas.microsoft.com/office/powerpoint/2010/main" val="252804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C4474-ABA7-4616-9CAA-DED1D3749F75}"/>
              </a:ext>
            </a:extLst>
          </p:cNvPr>
          <p:cNvSpPr>
            <a:spLocks noGrp="1"/>
          </p:cNvSpPr>
          <p:nvPr>
            <p:ph type="title"/>
          </p:nvPr>
        </p:nvSpPr>
        <p:spPr/>
        <p:txBody>
          <a:bodyPr/>
          <a:lstStyle/>
          <a:p>
            <a:r>
              <a:rPr lang="en-US" dirty="0"/>
              <a:t>References </a:t>
            </a:r>
            <a:endParaRPr lang="en-IN" dirty="0"/>
          </a:p>
        </p:txBody>
      </p:sp>
      <p:sp>
        <p:nvSpPr>
          <p:cNvPr id="3" name="Text Placeholder 2">
            <a:extLst>
              <a:ext uri="{FF2B5EF4-FFF2-40B4-BE49-F238E27FC236}">
                <a16:creationId xmlns:a16="http://schemas.microsoft.com/office/drawing/2014/main" id="{FEC7F0F8-4A01-4B85-AB4B-183C44C9914A}"/>
              </a:ext>
            </a:extLst>
          </p:cNvPr>
          <p:cNvSpPr>
            <a:spLocks noGrp="1"/>
          </p:cNvSpPr>
          <p:nvPr>
            <p:ph type="body" idx="1"/>
          </p:nvPr>
        </p:nvSpPr>
        <p:spPr>
          <a:xfrm>
            <a:off x="713250" y="1101475"/>
            <a:ext cx="7717500" cy="3295800"/>
          </a:xfrm>
        </p:spPr>
        <p:txBody>
          <a:bodyPr/>
          <a:lstStyle/>
          <a:p>
            <a:pPr>
              <a:buFont typeface="Wingdings" panose="05000000000000000000" pitchFamily="2" charset="2"/>
              <a:buChar char="§"/>
            </a:pPr>
            <a:r>
              <a:rPr lang="en-IN" sz="1200" dirty="0">
                <a:hlinkClick r:id="rId2"/>
              </a:rPr>
              <a:t>https://ieeexplore.ieee.org/abstract/document/10185138</a:t>
            </a:r>
            <a:endParaRPr lang="en-IN" sz="1200" dirty="0"/>
          </a:p>
          <a:p>
            <a:pPr marL="114300" indent="0">
              <a:buNone/>
            </a:pPr>
            <a:endParaRPr lang="en-IN" sz="1200" dirty="0"/>
          </a:p>
          <a:p>
            <a:pPr>
              <a:buFont typeface="Wingdings" panose="05000000000000000000" pitchFamily="2" charset="2"/>
              <a:buChar char="§"/>
            </a:pPr>
            <a:r>
              <a:rPr lang="en-IN" sz="1200" dirty="0">
                <a:hlinkClick r:id="rId3"/>
              </a:rPr>
              <a:t>https://ieeexplore.ieee.org/document/8400040/</a:t>
            </a:r>
            <a:endParaRPr lang="en-IN" sz="1200" dirty="0"/>
          </a:p>
          <a:p>
            <a:pPr>
              <a:buFont typeface="Wingdings" panose="05000000000000000000" pitchFamily="2" charset="2"/>
              <a:buChar char="§"/>
            </a:pPr>
            <a:endParaRPr lang="en-IN" sz="1200" dirty="0"/>
          </a:p>
          <a:p>
            <a:pPr>
              <a:buFont typeface="Wingdings" panose="05000000000000000000" pitchFamily="2" charset="2"/>
              <a:buChar char="§"/>
            </a:pPr>
            <a:r>
              <a:rPr lang="en-IN" sz="1200" dirty="0">
                <a:hlinkClick r:id="rId4"/>
              </a:rPr>
              <a:t>https://onlinelibrary.wiley.com/doi/full/10.1155/2021/2939334</a:t>
            </a:r>
            <a:endParaRPr lang="en-IN" sz="1200" dirty="0"/>
          </a:p>
          <a:p>
            <a:pPr>
              <a:buFont typeface="Wingdings" panose="05000000000000000000" pitchFamily="2" charset="2"/>
              <a:buChar char="§"/>
            </a:pPr>
            <a:endParaRPr lang="en-IN" sz="1200" dirty="0"/>
          </a:p>
          <a:p>
            <a:pPr>
              <a:buFont typeface="Wingdings" panose="05000000000000000000" pitchFamily="2" charset="2"/>
              <a:buChar char="§"/>
            </a:pPr>
            <a:r>
              <a:rPr lang="en-IN" sz="1200" dirty="0">
                <a:hlinkClick r:id="rId5"/>
              </a:rPr>
              <a:t>https://ieeexplore.ieee.org/document/8466590</a:t>
            </a:r>
            <a:endParaRPr lang="en-IN" sz="1200" dirty="0"/>
          </a:p>
          <a:p>
            <a:pPr>
              <a:buFont typeface="Wingdings" panose="05000000000000000000" pitchFamily="2" charset="2"/>
              <a:buChar char="§"/>
            </a:pPr>
            <a:endParaRPr lang="en-IN" sz="1200" dirty="0"/>
          </a:p>
          <a:p>
            <a:pPr>
              <a:buFont typeface="Wingdings" panose="05000000000000000000" pitchFamily="2" charset="2"/>
              <a:buChar char="§"/>
            </a:pPr>
            <a:r>
              <a:rPr lang="en-IN" sz="1200" dirty="0"/>
              <a:t>https://ieeexplore.ieee.org/document/8976252</a:t>
            </a:r>
          </a:p>
          <a:p>
            <a:pPr marL="114300" indent="0">
              <a:buNone/>
            </a:pPr>
            <a:endParaRPr lang="en-IN" sz="1200" dirty="0"/>
          </a:p>
          <a:p>
            <a:pPr marL="114300" indent="0">
              <a:buNone/>
            </a:pPr>
            <a:endParaRPr lang="en-IN" dirty="0"/>
          </a:p>
        </p:txBody>
      </p:sp>
      <p:sp>
        <p:nvSpPr>
          <p:cNvPr id="4" name="Title 1">
            <a:extLst>
              <a:ext uri="{FF2B5EF4-FFF2-40B4-BE49-F238E27FC236}">
                <a16:creationId xmlns:a16="http://schemas.microsoft.com/office/drawing/2014/main" id="{4AEDADE6-85B5-4465-AA6A-669F3FD24148}"/>
              </a:ext>
            </a:extLst>
          </p:cNvPr>
          <p:cNvSpPr txBox="1">
            <a:spLocks/>
          </p:cNvSpPr>
          <p:nvPr/>
        </p:nvSpPr>
        <p:spPr>
          <a:xfrm>
            <a:off x="713225" y="2876281"/>
            <a:ext cx="4711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panose="02000504000000020004"/>
              <a:buNone/>
              <a:defRPr sz="3000" b="0" i="0" u="none" strike="noStrike" cap="none">
                <a:solidFill>
                  <a:schemeClr val="dk1"/>
                </a:solidFill>
                <a:latin typeface="Vidaloka" panose="02000504000000020004"/>
                <a:ea typeface="Vidaloka" panose="02000504000000020004"/>
                <a:cs typeface="Vidaloka" panose="02000504000000020004"/>
                <a:sym typeface="Vidaloka" panose="02000504000000020004"/>
              </a:defRPr>
            </a:lvl1pPr>
            <a:lvl2pPr marR="0" lvl="1" algn="l" rtl="0">
              <a:lnSpc>
                <a:spcPct val="100000"/>
              </a:lnSpc>
              <a:spcBef>
                <a:spcPts val="0"/>
              </a:spcBef>
              <a:spcAft>
                <a:spcPts val="0"/>
              </a:spcAft>
              <a:buClr>
                <a:schemeClr val="dk1"/>
              </a:buClr>
              <a:buSzPts val="3000"/>
              <a:buFont typeface="Arial" panose="020B0604020202020204"/>
              <a:buNone/>
              <a:defRPr sz="3000" b="0" i="1"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3000"/>
              <a:buFont typeface="Arial" panose="020B0604020202020204"/>
              <a:buNone/>
              <a:defRPr sz="3000" b="0" i="1"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3000"/>
              <a:buFont typeface="Arial" panose="020B0604020202020204"/>
              <a:buNone/>
              <a:defRPr sz="3000" b="0" i="1"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3000"/>
              <a:buFont typeface="Arial" panose="020B0604020202020204"/>
              <a:buNone/>
              <a:defRPr sz="3000" b="0" i="1"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3000"/>
              <a:buFont typeface="Arial" panose="020B0604020202020204"/>
              <a:buNone/>
              <a:defRPr sz="3000" b="0" i="1"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3000"/>
              <a:buFont typeface="Arial" panose="020B0604020202020204"/>
              <a:buNone/>
              <a:defRPr sz="3000" b="0" i="1"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3000"/>
              <a:buFont typeface="Arial" panose="020B0604020202020204"/>
              <a:buNone/>
              <a:defRPr sz="3000" b="0" i="1"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3000"/>
              <a:buFont typeface="Arial" panose="020B0604020202020204"/>
              <a:buNone/>
              <a:defRPr sz="3000" b="0" i="1"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dirty="0"/>
              <a:t>GitHub </a:t>
            </a:r>
            <a:endParaRPr lang="en-IN" dirty="0"/>
          </a:p>
        </p:txBody>
      </p:sp>
      <p:sp>
        <p:nvSpPr>
          <p:cNvPr id="6" name="TextBox 5">
            <a:extLst>
              <a:ext uri="{FF2B5EF4-FFF2-40B4-BE49-F238E27FC236}">
                <a16:creationId xmlns:a16="http://schemas.microsoft.com/office/drawing/2014/main" id="{73375D72-22AC-4996-B774-D21439CF353D}"/>
              </a:ext>
            </a:extLst>
          </p:cNvPr>
          <p:cNvSpPr txBox="1"/>
          <p:nvPr/>
        </p:nvSpPr>
        <p:spPr>
          <a:xfrm>
            <a:off x="907256" y="3543300"/>
            <a:ext cx="7250907" cy="738664"/>
          </a:xfrm>
          <a:prstGeom prst="rect">
            <a:avLst/>
          </a:prstGeom>
          <a:noFill/>
        </p:spPr>
        <p:txBody>
          <a:bodyPr wrap="square" rtlCol="0">
            <a:spAutoFit/>
          </a:bodyPr>
          <a:lstStyle/>
          <a:p>
            <a:r>
              <a:rPr lang="en-IN" dirty="0">
                <a:latin typeface="Montserrat" panose="020B0604020202020204" charset="0"/>
                <a:hlinkClick r:id="rId6"/>
              </a:rPr>
              <a:t>https://github.com/kalyanchakravarthy1284/Explainable-AI-in-IMDB-movie-review-Sentiment-Analysis</a:t>
            </a:r>
            <a:endParaRPr lang="en-IN" dirty="0">
              <a:latin typeface="Montserrat" panose="020B0604020202020204" charset="0"/>
            </a:endParaRPr>
          </a:p>
          <a:p>
            <a:endParaRPr lang="en-IN" dirty="0">
              <a:latin typeface="Montserrat" panose="020B0604020202020204" charset="0"/>
            </a:endParaRPr>
          </a:p>
        </p:txBody>
      </p:sp>
    </p:spTree>
    <p:extLst>
      <p:ext uri="{BB962C8B-B14F-4D97-AF65-F5344CB8AC3E}">
        <p14:creationId xmlns:p14="http://schemas.microsoft.com/office/powerpoint/2010/main" val="3771771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9960" y="1573530"/>
            <a:ext cx="4728845" cy="2366010"/>
          </a:xfrm>
        </p:spPr>
        <p:txBody>
          <a:bodyPr/>
          <a:lstStyle/>
          <a:p>
            <a:r>
              <a:rPr lang="en-IN" altLang="en-US" sz="8000"/>
              <a:t>Thankyou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dirty="0"/>
              <a:t>Problem Statement </a:t>
            </a:r>
          </a:p>
        </p:txBody>
      </p:sp>
      <p:sp>
        <p:nvSpPr>
          <p:cNvPr id="489" name="Google Shape;489;p60"/>
          <p:cNvSpPr txBox="1">
            <a:spLocks noGrp="1"/>
          </p:cNvSpPr>
          <p:nvPr>
            <p:ph type="body" idx="1"/>
          </p:nvPr>
        </p:nvSpPr>
        <p:spPr>
          <a:xfrm>
            <a:off x="828184" y="1275465"/>
            <a:ext cx="7808609" cy="308222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panose="020B0604020202020204"/>
              <a:buNone/>
            </a:pPr>
            <a:r>
              <a:rPr lang="en-US" sz="1200" dirty="0">
                <a:solidFill>
                  <a:schemeClr val="dk1"/>
                </a:solidFill>
              </a:rPr>
              <a:t>Sentiment analysis, the process of identifying emotional tone from text, faces significant challenges despite advancements in AI. Text, especially from large datasets like IMDB movie reviews, often contains nuanced language, sarcasm, idioms, and cultural references that can obscure the true sentiment, making it difficult for AI models to consistently and accurately interpret emotions. Additionally, many of today’s AI models function as "black boxes," where the decision-making process is unclear, leading to skepticism and mistrust among users—particularly when the systems deal with sensitive human emotions. To address these challenges, Explainable AI (XAI) techniques have emerged, aiming to make AI models more transparent and understandable to both technical and non-technical users. However, integrating XAI into sentiment analysis models requires a delicate balance to ensure that </a:t>
            </a:r>
            <a:r>
              <a:rPr lang="en-US" sz="1200" dirty="0" err="1">
                <a:solidFill>
                  <a:schemeClr val="dk1"/>
                </a:solidFill>
              </a:rPr>
              <a:t>explainability</a:t>
            </a:r>
            <a:r>
              <a:rPr lang="en-US" sz="1200" dirty="0">
                <a:solidFill>
                  <a:schemeClr val="dk1"/>
                </a:solidFill>
              </a:rPr>
              <a:t> enhances, rather than compromises, the accuracy of predictions. The goal is to develop approaches that not only maintain or improve sentiment analysis accuracy but also provide clear and actionable insights into how predictions are made.</a:t>
            </a:r>
            <a:endParaRPr lang="en-GB" sz="1200"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dirty="0"/>
              <a:t>Abstract</a:t>
            </a:r>
          </a:p>
        </p:txBody>
      </p:sp>
      <p:sp>
        <p:nvSpPr>
          <p:cNvPr id="489" name="Google Shape;489;p60"/>
          <p:cNvSpPr txBox="1">
            <a:spLocks noGrp="1"/>
          </p:cNvSpPr>
          <p:nvPr>
            <p:ph type="body" idx="1"/>
          </p:nvPr>
        </p:nvSpPr>
        <p:spPr>
          <a:xfrm>
            <a:off x="763891" y="1017725"/>
            <a:ext cx="7437133" cy="324709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panose="020B0604020202020204"/>
              <a:buNone/>
            </a:pPr>
            <a:r>
              <a:rPr lang="en-US" sz="1200" dirty="0">
                <a:solidFill>
                  <a:schemeClr val="dk1"/>
                </a:solidFill>
              </a:rPr>
              <a:t>In natural language processing, sentiment analysis gives important insights into how feel, especially in big datasets like IMDB movie reviews. However, these analyses often struggle because the predictive models they use can be really confusing. They operate like "black boxes". This study aims to fix that by using Explainable AI (XAI) techniques specifically SHAP (</a:t>
            </a:r>
            <a:r>
              <a:rPr lang="en-US" sz="1200" dirty="0" err="1">
                <a:solidFill>
                  <a:schemeClr val="dk1"/>
                </a:solidFill>
              </a:rPr>
              <a:t>SHapley</a:t>
            </a:r>
            <a:r>
              <a:rPr lang="en-US" sz="1200" dirty="0">
                <a:solidFill>
                  <a:schemeClr val="dk1"/>
                </a:solidFill>
              </a:rPr>
              <a:t> Additive </a:t>
            </a:r>
            <a:r>
              <a:rPr lang="en-US" sz="1200" dirty="0" err="1">
                <a:solidFill>
                  <a:schemeClr val="dk1"/>
                </a:solidFill>
              </a:rPr>
              <a:t>exPlanations</a:t>
            </a:r>
            <a:r>
              <a:rPr lang="en-US" sz="1200" dirty="0">
                <a:solidFill>
                  <a:schemeClr val="dk1"/>
                </a:solidFill>
              </a:rPr>
              <a:t>) and LIME (Local Interpretable Model-agnostic Explanations) to make sentiment classification transparent and clearer.</a:t>
            </a:r>
          </a:p>
          <a:p>
            <a:pPr marL="0" lvl="0" indent="0" algn="just" rtl="0">
              <a:spcBef>
                <a:spcPts val="0"/>
              </a:spcBef>
              <a:spcAft>
                <a:spcPts val="0"/>
              </a:spcAft>
              <a:buClr>
                <a:schemeClr val="dk1"/>
              </a:buClr>
              <a:buSzPts val="1100"/>
              <a:buFont typeface="Arial" panose="020B0604020202020204"/>
              <a:buNone/>
            </a:pPr>
            <a:endParaRPr lang="en-US" sz="1200" dirty="0">
              <a:solidFill>
                <a:schemeClr val="dk1"/>
              </a:solidFill>
            </a:endParaRPr>
          </a:p>
          <a:p>
            <a:pPr marL="0" lvl="0" indent="0" algn="just" rtl="0">
              <a:spcBef>
                <a:spcPts val="0"/>
              </a:spcBef>
              <a:spcAft>
                <a:spcPts val="0"/>
              </a:spcAft>
              <a:buClr>
                <a:schemeClr val="dk1"/>
              </a:buClr>
              <a:buSzPts val="1100"/>
              <a:buFont typeface="Arial" panose="020B0604020202020204"/>
              <a:buNone/>
            </a:pPr>
            <a:r>
              <a:rPr lang="en-US" sz="1200" dirty="0">
                <a:solidFill>
                  <a:schemeClr val="dk1"/>
                </a:solidFill>
              </a:rPr>
              <a:t>We are going to apply these XAI methods to deep learning frameworks that use Convolutional Neural Networks (CNNs) and Long Short-Term Memory (LSTM) networks. Our goal is to keep the high accuracy in guessing sentiments while also showing how the model makes its decisions.</a:t>
            </a:r>
          </a:p>
          <a:p>
            <a:pPr marL="0" lvl="0" indent="0" algn="just" rtl="0">
              <a:spcBef>
                <a:spcPts val="0"/>
              </a:spcBef>
              <a:spcAft>
                <a:spcPts val="0"/>
              </a:spcAft>
              <a:buClr>
                <a:schemeClr val="dk1"/>
              </a:buClr>
              <a:buSzPts val="1100"/>
              <a:buFont typeface="Arial" panose="020B0604020202020204"/>
              <a:buNone/>
            </a:pPr>
            <a:endParaRPr lang="en-US" sz="1200" dirty="0">
              <a:solidFill>
                <a:schemeClr val="dk1"/>
              </a:solidFill>
            </a:endParaRPr>
          </a:p>
          <a:p>
            <a:pPr marL="0" lvl="0" indent="0" algn="just" rtl="0">
              <a:spcBef>
                <a:spcPts val="0"/>
              </a:spcBef>
              <a:spcAft>
                <a:spcPts val="0"/>
              </a:spcAft>
              <a:buClr>
                <a:schemeClr val="dk1"/>
              </a:buClr>
              <a:buSzPts val="1100"/>
              <a:buFont typeface="Arial" panose="020B0604020202020204"/>
              <a:buNone/>
            </a:pPr>
            <a:r>
              <a:rPr lang="en-US" sz="1200" dirty="0">
                <a:solidFill>
                  <a:schemeClr val="dk1"/>
                </a:solidFill>
              </a:rPr>
              <a:t>Early results show that by adding </a:t>
            </a:r>
            <a:r>
              <a:rPr lang="en-US" sz="1200" dirty="0" err="1">
                <a:solidFill>
                  <a:schemeClr val="dk1"/>
                </a:solidFill>
              </a:rPr>
              <a:t>explainability</a:t>
            </a:r>
            <a:r>
              <a:rPr lang="en-US" sz="1200" dirty="0">
                <a:solidFill>
                  <a:schemeClr val="dk1"/>
                </a:solidFill>
              </a:rPr>
              <a:t>, users trust the model's outputs more and understand them better, without losing any performance. This study highlights how XAI can help make AI-driven sentiment analysis easier to grasp and more reliable - this opens doors for better-informed and clearer data-driven choices in media analysis and even more areas.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3019D-8B6C-413C-99FD-54BF18181D31}"/>
              </a:ext>
            </a:extLst>
          </p:cNvPr>
          <p:cNvSpPr>
            <a:spLocks noGrp="1"/>
          </p:cNvSpPr>
          <p:nvPr>
            <p:ph type="title"/>
          </p:nvPr>
        </p:nvSpPr>
        <p:spPr/>
        <p:txBody>
          <a:bodyPr/>
          <a:lstStyle/>
          <a:p>
            <a:r>
              <a:rPr lang="en-IN" dirty="0"/>
              <a:t>Literature review</a:t>
            </a:r>
          </a:p>
        </p:txBody>
      </p:sp>
      <p:sp>
        <p:nvSpPr>
          <p:cNvPr id="3" name="Text Placeholder 2">
            <a:extLst>
              <a:ext uri="{FF2B5EF4-FFF2-40B4-BE49-F238E27FC236}">
                <a16:creationId xmlns:a16="http://schemas.microsoft.com/office/drawing/2014/main" id="{D1AE1F9A-527E-4E2D-BBEB-C8FB9463F06E}"/>
              </a:ext>
            </a:extLst>
          </p:cNvPr>
          <p:cNvSpPr>
            <a:spLocks noGrp="1"/>
          </p:cNvSpPr>
          <p:nvPr>
            <p:ph type="body" idx="1"/>
          </p:nvPr>
        </p:nvSpPr>
        <p:spPr>
          <a:xfrm>
            <a:off x="713225" y="1017725"/>
            <a:ext cx="7717500" cy="3295800"/>
          </a:xfrm>
        </p:spPr>
        <p:txBody>
          <a:bodyPr/>
          <a:lstStyle/>
          <a:p>
            <a:pPr marL="114300" indent="0" algn="just">
              <a:buNone/>
            </a:pPr>
            <a:r>
              <a:rPr lang="en-US" dirty="0"/>
              <a:t>The paper provides a comprehensive survey of the current state of sentiment analysis, emphasizing the dominance of deep learning models such as Convolutional Neural Networks (CNNs) and Recurrent Neural Networks (RNNs) in achieving state-of-the-art performance. However, it highlights a critical challenge associated with these models: their "black-box" nature, which leads to significant issues in interpretability and the ability to understand and justify their decision-making processes. To address these challenges, the paper explores the field of </a:t>
            </a:r>
            <a:r>
              <a:rPr lang="en-US" dirty="0" err="1"/>
              <a:t>eXplainable</a:t>
            </a:r>
            <a:r>
              <a:rPr lang="en-US" dirty="0"/>
              <a:t> Artificial Intelligence (XAI), which aims to make AI models more interpretable. The survey discusses various approaches and definitions of </a:t>
            </a:r>
            <a:r>
              <a:rPr lang="en-US" dirty="0" err="1"/>
              <a:t>explainability</a:t>
            </a:r>
            <a:r>
              <a:rPr lang="en-US" dirty="0"/>
              <a:t>, particularly in the context of sentiment analysis, and examines the ongoing debate between model performance and interpretability. Additionally, the paper identifies the need for further research into explainable models for multilingual sentiment analysis, suggesting that future efforts could focus on leveraging Graph Neural Networks to develop dependency-based rules for different languages.</a:t>
            </a:r>
          </a:p>
          <a:p>
            <a:pPr marL="114300" indent="0" algn="just">
              <a:buNone/>
            </a:pPr>
            <a:endParaRPr lang="en-US" dirty="0"/>
          </a:p>
          <a:p>
            <a:pPr marL="114300" indent="0" algn="just">
              <a:buNone/>
            </a:pPr>
            <a:r>
              <a:rPr lang="en-US" dirty="0"/>
              <a:t>This paper has significant advances in the field of explainable artificial intelligence (XAI) within supervised learning. It highlights key works that have explored the ethical and trust-related challenges posed by the opacity of deep learning models, particularly in sensitive applications like healthcare and finance. The survey discusses the emergence of various interpretability methods aimed at making AI systems more transparent and accountable. It also examines previous surveys and reviews, emphasizing the growing importance of XAI in ensuring the reliability and fairness of machine learning models. Additionally, the paper addresses the broader implications of these developments for artificial general intelligence (AGI) and ethical AI.</a:t>
            </a:r>
          </a:p>
          <a:p>
            <a:pPr marL="114300" indent="0" algn="just">
              <a:buNone/>
            </a:pPr>
            <a:endParaRPr lang="en-IN" sz="1200" dirty="0"/>
          </a:p>
        </p:txBody>
      </p:sp>
    </p:spTree>
    <p:extLst>
      <p:ext uri="{BB962C8B-B14F-4D97-AF65-F5344CB8AC3E}">
        <p14:creationId xmlns:p14="http://schemas.microsoft.com/office/powerpoint/2010/main" val="30220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DC1DF44-81EE-4375-BA4D-67555DBEBF53}"/>
              </a:ext>
            </a:extLst>
          </p:cNvPr>
          <p:cNvSpPr>
            <a:spLocks noGrp="1"/>
          </p:cNvSpPr>
          <p:nvPr>
            <p:ph type="body" idx="1"/>
          </p:nvPr>
        </p:nvSpPr>
        <p:spPr>
          <a:xfrm>
            <a:off x="191755" y="554309"/>
            <a:ext cx="8616488" cy="4034881"/>
          </a:xfrm>
        </p:spPr>
        <p:txBody>
          <a:bodyPr/>
          <a:lstStyle/>
          <a:p>
            <a:pPr marL="114300" indent="0" algn="just">
              <a:buNone/>
            </a:pPr>
            <a:r>
              <a:rPr lang="en-US" sz="1200" dirty="0"/>
              <a:t>The literature survey in this paper reviews various approaches to automatic sarcasm detection, including rule-based, statistical, machine learning, and deep learning techniques. It highlights the challenges of detecting sarcasm, especially in single sentences, and the importance of contextual information in improving accuracy. The survey discusses the evolution of sarcasm detection methods from focusing on isolated utterances to incorporating broader contextual cues like social-graph, temporal context, and user profiles. It also examines recent advancements in multimodal sarcasm detection, integrating text with images and other media. The need for more sophisticated methods to capture contextual incongruity in dialogues and conversational threads is emphasized, pointing to ongoing challenges and future research directions.</a:t>
            </a:r>
          </a:p>
          <a:p>
            <a:pPr marL="114300" indent="0" algn="just">
              <a:buNone/>
            </a:pPr>
            <a:endParaRPr lang="en-US" sz="1200" dirty="0"/>
          </a:p>
          <a:p>
            <a:pPr marL="114300" indent="0" algn="just">
              <a:buNone/>
            </a:pPr>
            <a:r>
              <a:rPr lang="en-US" sz="1200" dirty="0"/>
              <a:t>The literature survey in this paper explores the rapidly evolving field of Explainable Artificial Intelligence (XAI), addressing the critical need for transparency in AI systems. It reviews key contributions and approaches to XAI, including efforts by academia, industry, and government organizations like DARPA, highlighting the importance of fairness, accountability, and transparency in algorithmic decision-making. The survey discusses the growing body of research focused on creating explainable models without compromising performance, emphasizing the interdisciplinary nature of XAI. It also identifies gaps in formalism and the limited study of the human role in existing approaches, suggesting areas for future research and development.</a:t>
            </a:r>
          </a:p>
          <a:p>
            <a:pPr marL="114300" indent="0" algn="just">
              <a:buNone/>
            </a:pPr>
            <a:endParaRPr lang="en-IN" sz="1200" dirty="0"/>
          </a:p>
        </p:txBody>
      </p:sp>
    </p:spTree>
    <p:extLst>
      <p:ext uri="{BB962C8B-B14F-4D97-AF65-F5344CB8AC3E}">
        <p14:creationId xmlns:p14="http://schemas.microsoft.com/office/powerpoint/2010/main" val="1835110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621506" y="359251"/>
            <a:ext cx="6172200" cy="65024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dirty="0"/>
              <a:t>Dataset description</a:t>
            </a:r>
            <a:endParaRPr lang="en-IN" altLang="en-GB" sz="2800" dirty="0"/>
          </a:p>
        </p:txBody>
      </p:sp>
      <p:sp>
        <p:nvSpPr>
          <p:cNvPr id="489" name="Google Shape;489;p60"/>
          <p:cNvSpPr txBox="1">
            <a:spLocks noGrp="1"/>
          </p:cNvSpPr>
          <p:nvPr>
            <p:ph type="body" idx="1"/>
          </p:nvPr>
        </p:nvSpPr>
        <p:spPr>
          <a:xfrm>
            <a:off x="649288" y="1009491"/>
            <a:ext cx="7873206" cy="3269615"/>
          </a:xfrm>
          <a:prstGeom prst="rect">
            <a:avLst/>
          </a:prstGeom>
        </p:spPr>
        <p:txBody>
          <a:bodyPr spcFirstLastPara="1" wrap="square" lIns="91425" tIns="91425" rIns="91425" bIns="91425" anchor="t" anchorCtr="0">
            <a:noAutofit/>
          </a:bodyPr>
          <a:lstStyle/>
          <a:p>
            <a:pPr marL="0" indent="0" algn="just">
              <a:buNone/>
            </a:pPr>
            <a:r>
              <a:rPr lang="en-US" sz="1200" dirty="0">
                <a:latin typeface="Montserrat" panose="020B0604020202020204" charset="0"/>
                <a:ea typeface="Calibri" panose="020F0502020204030204" pitchFamily="34" charset="0"/>
                <a:cs typeface="Calibri" panose="020F0502020204030204" pitchFamily="34" charset="0"/>
              </a:rPr>
              <a:t>This project uses the IMDB dataset. It's widely recognized in the machine learning world. It has lots of movie reviews from viewers. Each review is already marked as positive or negative. So, it creates a clear yes-or-no challenge. With its huge variety of natural language text, you'll find many different ways to write—from chill to really formal. This makes it perfect for testing out advanced sentiment analysis techniques.</a:t>
            </a:r>
          </a:p>
        </p:txBody>
      </p:sp>
      <p:pic>
        <p:nvPicPr>
          <p:cNvPr id="5" name="Picture 4">
            <a:extLst>
              <a:ext uri="{FF2B5EF4-FFF2-40B4-BE49-F238E27FC236}">
                <a16:creationId xmlns:a16="http://schemas.microsoft.com/office/drawing/2014/main" id="{9FA3A206-8D15-4A3A-AE02-66B43281B8E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8896" y="1922620"/>
            <a:ext cx="3817620" cy="279844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97C69C1-0F70-44B0-87B9-89FC68004CB6}"/>
              </a:ext>
            </a:extLst>
          </p:cNvPr>
          <p:cNvSpPr txBox="1"/>
          <p:nvPr/>
        </p:nvSpPr>
        <p:spPr>
          <a:xfrm>
            <a:off x="332183" y="400457"/>
            <a:ext cx="3882629" cy="553998"/>
          </a:xfrm>
          <a:prstGeom prst="rect">
            <a:avLst/>
          </a:prstGeom>
          <a:noFill/>
        </p:spPr>
        <p:txBody>
          <a:bodyPr wrap="square" rtlCol="0">
            <a:spAutoFit/>
          </a:bodyPr>
          <a:lstStyle/>
          <a:p>
            <a:r>
              <a:rPr lang="en-IN" altLang="en-GB" sz="3000" dirty="0">
                <a:latin typeface="Vidaloka" panose="020B0604020202020204" charset="0"/>
              </a:rPr>
              <a:t>Dataset Visualization</a:t>
            </a:r>
            <a:endParaRPr lang="en-IN" sz="3000" dirty="0">
              <a:latin typeface="Vidaloka" panose="020B0604020202020204" charset="0"/>
            </a:endParaRPr>
          </a:p>
        </p:txBody>
      </p:sp>
      <p:pic>
        <p:nvPicPr>
          <p:cNvPr id="10" name="Picture 9">
            <a:extLst>
              <a:ext uri="{FF2B5EF4-FFF2-40B4-BE49-F238E27FC236}">
                <a16:creationId xmlns:a16="http://schemas.microsoft.com/office/drawing/2014/main" id="{65F86741-0AF8-42E5-925C-579A4E77C08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50507" y="1711693"/>
            <a:ext cx="3643313" cy="1594187"/>
          </a:xfrm>
          <a:prstGeom prst="rect">
            <a:avLst/>
          </a:prstGeom>
          <a:noFill/>
          <a:ln>
            <a:noFill/>
          </a:ln>
        </p:spPr>
      </p:pic>
      <p:pic>
        <p:nvPicPr>
          <p:cNvPr id="11" name="Picture 10">
            <a:extLst>
              <a:ext uri="{FF2B5EF4-FFF2-40B4-BE49-F238E27FC236}">
                <a16:creationId xmlns:a16="http://schemas.microsoft.com/office/drawing/2014/main" id="{CB355F36-A814-4A78-9D76-B66649EE3CE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914" y="963770"/>
            <a:ext cx="3147060" cy="1738630"/>
          </a:xfrm>
          <a:prstGeom prst="rect">
            <a:avLst/>
          </a:prstGeom>
          <a:noFill/>
          <a:ln>
            <a:noFill/>
          </a:ln>
        </p:spPr>
      </p:pic>
      <p:pic>
        <p:nvPicPr>
          <p:cNvPr id="13" name="Picture 12">
            <a:extLst>
              <a:ext uri="{FF2B5EF4-FFF2-40B4-BE49-F238E27FC236}">
                <a16:creationId xmlns:a16="http://schemas.microsoft.com/office/drawing/2014/main" id="{666E606E-20F7-44B0-9E9F-E5BD63F03776}"/>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914" y="2806860"/>
            <a:ext cx="3279140" cy="1744345"/>
          </a:xfrm>
          <a:prstGeom prst="rect">
            <a:avLst/>
          </a:prstGeom>
          <a:noFill/>
          <a:ln>
            <a:noFill/>
          </a:ln>
        </p:spPr>
      </p:pic>
    </p:spTree>
    <p:extLst>
      <p:ext uri="{BB962C8B-B14F-4D97-AF65-F5344CB8AC3E}">
        <p14:creationId xmlns:p14="http://schemas.microsoft.com/office/powerpoint/2010/main" val="294321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372F7-4614-49C4-83E4-B7AD865B7C64}"/>
              </a:ext>
            </a:extLst>
          </p:cNvPr>
          <p:cNvSpPr>
            <a:spLocks noGrp="1"/>
          </p:cNvSpPr>
          <p:nvPr>
            <p:ph type="title"/>
          </p:nvPr>
        </p:nvSpPr>
        <p:spPr/>
        <p:txBody>
          <a:bodyPr/>
          <a:lstStyle/>
          <a:p>
            <a:r>
              <a:rPr lang="en-IN" dirty="0"/>
              <a:t>Methodology</a:t>
            </a:r>
          </a:p>
        </p:txBody>
      </p:sp>
      <p:sp>
        <p:nvSpPr>
          <p:cNvPr id="3" name="Text Placeholder 2">
            <a:extLst>
              <a:ext uri="{FF2B5EF4-FFF2-40B4-BE49-F238E27FC236}">
                <a16:creationId xmlns:a16="http://schemas.microsoft.com/office/drawing/2014/main" id="{4E366303-A553-42C5-9541-2769F3CBD323}"/>
              </a:ext>
            </a:extLst>
          </p:cNvPr>
          <p:cNvSpPr>
            <a:spLocks noGrp="1"/>
          </p:cNvSpPr>
          <p:nvPr>
            <p:ph type="body" idx="1"/>
          </p:nvPr>
        </p:nvSpPr>
        <p:spPr>
          <a:xfrm>
            <a:off x="713225" y="1087188"/>
            <a:ext cx="7717500" cy="3295800"/>
          </a:xfrm>
        </p:spPr>
        <p:txBody>
          <a:bodyPr/>
          <a:lstStyle/>
          <a:p>
            <a:pPr marL="0" indent="0" algn="just">
              <a:buNone/>
            </a:pPr>
            <a:r>
              <a:rPr lang="en-IN" sz="1800" b="1" dirty="0">
                <a:effectLst/>
                <a:latin typeface="Vidaloka" panose="020B0604020202020204" charset="0"/>
                <a:ea typeface="Calibri" panose="020F0502020204030204" pitchFamily="34" charset="0"/>
                <a:cs typeface="Times New Roman" panose="02020603050405020304" pitchFamily="18" charset="0"/>
              </a:rPr>
              <a:t>Building the Sentiment Analysis Model (Bidirectional LSTM)</a:t>
            </a:r>
            <a:endParaRPr lang="en-IN" sz="1800" dirty="0">
              <a:effectLst/>
              <a:latin typeface="Vidaloka" panose="020B0604020202020204" charset="0"/>
              <a:ea typeface="Calibri" panose="020F0502020204030204" pitchFamily="34" charset="0"/>
              <a:cs typeface="Times New Roman" panose="02020603050405020304" pitchFamily="18" charset="0"/>
            </a:endParaRPr>
          </a:p>
          <a:p>
            <a:pPr marL="0" indent="0" algn="just">
              <a:buNone/>
            </a:pPr>
            <a:endParaRPr lang="en-US" sz="1200" dirty="0">
              <a:latin typeface="Montserrat" panose="020B0604020202020204" charset="0"/>
              <a:ea typeface="Calibri" panose="020F0502020204030204" pitchFamily="34" charset="0"/>
              <a:cs typeface="Calibri" panose="020F0502020204030204" pitchFamily="34" charset="0"/>
            </a:endParaRPr>
          </a:p>
          <a:p>
            <a:pPr marL="0" indent="0" algn="just">
              <a:buNone/>
            </a:pPr>
            <a:r>
              <a:rPr lang="en-US" sz="1200" dirty="0">
                <a:latin typeface="Montserrat" panose="020B0604020202020204" charset="0"/>
                <a:ea typeface="Calibri" panose="020F0502020204030204" pitchFamily="34" charset="0"/>
                <a:cs typeface="Calibri" panose="020F0502020204030204" pitchFamily="34" charset="0"/>
              </a:rPr>
              <a:t>Step 1.1: Data Preparation for Training</a:t>
            </a:r>
          </a:p>
          <a:p>
            <a:pPr marL="171450" indent="-171450" algn="just">
              <a:buFont typeface="Arial" panose="020B0604020202020204" pitchFamily="34" charset="0"/>
              <a:buChar char="•"/>
            </a:pPr>
            <a:r>
              <a:rPr lang="en-US" sz="1200" dirty="0">
                <a:latin typeface="Montserrat" panose="020B0604020202020204" charset="0"/>
                <a:ea typeface="Calibri" panose="020F0502020204030204" pitchFamily="34" charset="0"/>
                <a:cs typeface="Calibri" panose="020F0502020204030204" pitchFamily="34" charset="0"/>
              </a:rPr>
              <a:t>Split the dataset into training and test sets (usually an 80/20 or 70/30 split).</a:t>
            </a:r>
          </a:p>
          <a:p>
            <a:pPr marL="171450" indent="-171450" algn="just">
              <a:buFont typeface="Arial" panose="020B0604020202020204" pitchFamily="34" charset="0"/>
              <a:buChar char="•"/>
            </a:pPr>
            <a:r>
              <a:rPr lang="en-US" sz="1200" dirty="0">
                <a:latin typeface="Montserrat" panose="020B0604020202020204" charset="0"/>
                <a:ea typeface="Calibri" panose="020F0502020204030204" pitchFamily="34" charset="0"/>
                <a:cs typeface="Calibri" panose="020F0502020204030204" pitchFamily="34" charset="0"/>
              </a:rPr>
              <a:t>Convert the text reviews into a numerical format using techniques like Word Embeddings, Tokenization (to work with sequential models).</a:t>
            </a:r>
          </a:p>
          <a:p>
            <a:pPr marL="0" indent="0" algn="just">
              <a:buNone/>
            </a:pPr>
            <a:endParaRPr lang="en-US" sz="1200" dirty="0">
              <a:latin typeface="Montserrat" panose="020B0604020202020204" charset="0"/>
              <a:ea typeface="Calibri" panose="020F0502020204030204" pitchFamily="34" charset="0"/>
              <a:cs typeface="Calibri" panose="020F0502020204030204" pitchFamily="34" charset="0"/>
            </a:endParaRPr>
          </a:p>
          <a:p>
            <a:pPr marL="0" indent="0" algn="just">
              <a:buNone/>
            </a:pPr>
            <a:r>
              <a:rPr lang="en-US" sz="1200" dirty="0">
                <a:latin typeface="Montserrat" panose="020B0604020202020204" charset="0"/>
                <a:ea typeface="Calibri" panose="020F0502020204030204" pitchFamily="34" charset="0"/>
                <a:cs typeface="Calibri" panose="020F0502020204030204" pitchFamily="34" charset="0"/>
              </a:rPr>
              <a:t>Step 1.2: Bidirectional LSTM Model Design</a:t>
            </a:r>
          </a:p>
          <a:p>
            <a:pPr marL="0" indent="0" algn="just">
              <a:buNone/>
            </a:pPr>
            <a:r>
              <a:rPr lang="en-US" sz="1200" dirty="0">
                <a:latin typeface="Montserrat" panose="020B0604020202020204" charset="0"/>
                <a:ea typeface="Calibri" panose="020F0502020204030204" pitchFamily="34" charset="0"/>
                <a:cs typeface="Calibri" panose="020F0502020204030204" pitchFamily="34" charset="0"/>
              </a:rPr>
              <a:t>Define the architecture of a Bidirectional LSTM (</a:t>
            </a:r>
            <a:r>
              <a:rPr lang="en-US" sz="1200" dirty="0" err="1">
                <a:latin typeface="Montserrat" panose="020B0604020202020204" charset="0"/>
                <a:ea typeface="Calibri" panose="020F0502020204030204" pitchFamily="34" charset="0"/>
                <a:cs typeface="Calibri" panose="020F0502020204030204" pitchFamily="34" charset="0"/>
              </a:rPr>
              <a:t>BiLSTM</a:t>
            </a:r>
            <a:r>
              <a:rPr lang="en-US" sz="1200" dirty="0">
                <a:latin typeface="Montserrat" panose="020B0604020202020204" charset="0"/>
                <a:ea typeface="Calibri" panose="020F0502020204030204" pitchFamily="34" charset="0"/>
                <a:cs typeface="Calibri" panose="020F0502020204030204" pitchFamily="34" charset="0"/>
              </a:rPr>
              <a:t>) model to capture both forward and backward relationships in the text.</a:t>
            </a:r>
          </a:p>
          <a:p>
            <a:pPr marL="171450" indent="-171450" algn="just">
              <a:buFont typeface="Arial" panose="020B0604020202020204" pitchFamily="34" charset="0"/>
              <a:buChar char="•"/>
            </a:pPr>
            <a:r>
              <a:rPr lang="en-US" sz="1200" dirty="0">
                <a:latin typeface="Montserrat" panose="020B0604020202020204" charset="0"/>
                <a:ea typeface="Calibri" panose="020F0502020204030204" pitchFamily="34" charset="0"/>
                <a:cs typeface="Calibri" panose="020F0502020204030204" pitchFamily="34" charset="0"/>
              </a:rPr>
              <a:t>Embedding Layer: For mapping the words to their corresponding embeddings.</a:t>
            </a:r>
          </a:p>
          <a:p>
            <a:pPr marL="171450" indent="-171450" algn="just">
              <a:buFont typeface="Arial" panose="020B0604020202020204" pitchFamily="34" charset="0"/>
              <a:buChar char="•"/>
            </a:pPr>
            <a:r>
              <a:rPr lang="en-US" sz="1200" dirty="0">
                <a:latin typeface="Montserrat" panose="020B0604020202020204" charset="0"/>
                <a:ea typeface="Calibri" panose="020F0502020204030204" pitchFamily="34" charset="0"/>
                <a:cs typeface="Calibri" panose="020F0502020204030204" pitchFamily="34" charset="0"/>
              </a:rPr>
              <a:t>Bidirectional LSTM Layer: The </a:t>
            </a:r>
            <a:r>
              <a:rPr lang="en-US" sz="1200" dirty="0" err="1">
                <a:latin typeface="Montserrat" panose="020B0604020202020204" charset="0"/>
                <a:ea typeface="Calibri" panose="020F0502020204030204" pitchFamily="34" charset="0"/>
                <a:cs typeface="Calibri" panose="020F0502020204030204" pitchFamily="34" charset="0"/>
              </a:rPr>
              <a:t>BiLSTM</a:t>
            </a:r>
            <a:r>
              <a:rPr lang="en-US" sz="1200" dirty="0">
                <a:latin typeface="Montserrat" panose="020B0604020202020204" charset="0"/>
                <a:ea typeface="Calibri" panose="020F0502020204030204" pitchFamily="34" charset="0"/>
                <a:cs typeface="Calibri" panose="020F0502020204030204" pitchFamily="34" charset="0"/>
              </a:rPr>
              <a:t> will process the input sequence in both forward and reverse directions, giving more context for each word.</a:t>
            </a:r>
          </a:p>
          <a:p>
            <a:pPr marL="171450" indent="-171450" algn="just">
              <a:buFont typeface="Arial" panose="020B0604020202020204" pitchFamily="34" charset="0"/>
              <a:buChar char="•"/>
            </a:pPr>
            <a:r>
              <a:rPr lang="en-US" sz="1200" dirty="0">
                <a:latin typeface="Montserrat" panose="020B0604020202020204" charset="0"/>
                <a:ea typeface="Calibri" panose="020F0502020204030204" pitchFamily="34" charset="0"/>
                <a:cs typeface="Calibri" panose="020F0502020204030204" pitchFamily="34" charset="0"/>
              </a:rPr>
              <a:t>Dense Layers: Use dense (fully connected) layers to make the final sentiment classification.</a:t>
            </a:r>
          </a:p>
          <a:p>
            <a:pPr marL="171450" indent="-171450" algn="just">
              <a:buFont typeface="Arial" panose="020B0604020202020204" pitchFamily="34" charset="0"/>
              <a:buChar char="•"/>
            </a:pPr>
            <a:r>
              <a:rPr lang="en-US" sz="1200" dirty="0">
                <a:latin typeface="Montserrat" panose="020B0604020202020204" charset="0"/>
                <a:ea typeface="Calibri" panose="020F0502020204030204" pitchFamily="34" charset="0"/>
                <a:cs typeface="Calibri" panose="020F0502020204030204" pitchFamily="34" charset="0"/>
              </a:rPr>
              <a:t>Activation Function: </a:t>
            </a:r>
            <a:r>
              <a:rPr lang="en-US" sz="1200" dirty="0" err="1">
                <a:latin typeface="Montserrat" panose="020B0604020202020204" charset="0"/>
                <a:ea typeface="Calibri" panose="020F0502020204030204" pitchFamily="34" charset="0"/>
                <a:cs typeface="Calibri" panose="020F0502020204030204" pitchFamily="34" charset="0"/>
              </a:rPr>
              <a:t>Softmax</a:t>
            </a:r>
            <a:r>
              <a:rPr lang="en-US" sz="1200" dirty="0">
                <a:latin typeface="Montserrat" panose="020B0604020202020204" charset="0"/>
                <a:ea typeface="Calibri" panose="020F0502020204030204" pitchFamily="34" charset="0"/>
                <a:cs typeface="Calibri" panose="020F0502020204030204" pitchFamily="34" charset="0"/>
              </a:rPr>
              <a:t> for multi-class classification (positive, neutral, negative).</a:t>
            </a:r>
          </a:p>
          <a:p>
            <a:pPr marL="171450" indent="-171450" algn="just">
              <a:buFont typeface="Arial" panose="020B0604020202020204" pitchFamily="34" charset="0"/>
              <a:buChar char="•"/>
            </a:pPr>
            <a:r>
              <a:rPr lang="en-US" sz="1200" dirty="0">
                <a:latin typeface="Montserrat" panose="020B0604020202020204" charset="0"/>
                <a:ea typeface="Calibri" panose="020F0502020204030204" pitchFamily="34" charset="0"/>
                <a:cs typeface="Calibri" panose="020F0502020204030204" pitchFamily="34" charset="0"/>
              </a:rPr>
              <a:t>Dropout: Add dropout layers for regularization to avoid overfitting.</a:t>
            </a:r>
          </a:p>
          <a:p>
            <a:endParaRPr lang="en-IN" sz="1200" dirty="0"/>
          </a:p>
        </p:txBody>
      </p:sp>
    </p:spTree>
    <p:extLst>
      <p:ext uri="{BB962C8B-B14F-4D97-AF65-F5344CB8AC3E}">
        <p14:creationId xmlns:p14="http://schemas.microsoft.com/office/powerpoint/2010/main" val="4098463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DBF4AC4-1A14-4095-A2A1-8E36CDE458A6}"/>
              </a:ext>
            </a:extLst>
          </p:cNvPr>
          <p:cNvSpPr>
            <a:spLocks noGrp="1"/>
          </p:cNvSpPr>
          <p:nvPr>
            <p:ph type="body" idx="1"/>
          </p:nvPr>
        </p:nvSpPr>
        <p:spPr>
          <a:xfrm>
            <a:off x="313200" y="2800350"/>
            <a:ext cx="7717500" cy="2547044"/>
          </a:xfrm>
        </p:spPr>
        <p:txBody>
          <a:bodyPr/>
          <a:lstStyle/>
          <a:p>
            <a:pPr marL="114300" indent="0" algn="just">
              <a:buNone/>
            </a:pPr>
            <a:endParaRPr lang="en-US" dirty="0"/>
          </a:p>
          <a:p>
            <a:pPr marL="114300" indent="0" algn="just">
              <a:buNone/>
            </a:pPr>
            <a:endParaRPr lang="en-US" dirty="0"/>
          </a:p>
          <a:p>
            <a:pPr marL="114300" indent="0" algn="just">
              <a:buNone/>
            </a:pPr>
            <a:r>
              <a:rPr lang="en-US" dirty="0"/>
              <a:t>Step 1.3: Model Training</a:t>
            </a:r>
          </a:p>
          <a:p>
            <a:pPr algn="just">
              <a:buFont typeface="Arial" panose="020B0604020202020204" pitchFamily="34" charset="0"/>
              <a:buChar char="•"/>
            </a:pPr>
            <a:r>
              <a:rPr lang="en-US" dirty="0"/>
              <a:t>Train the </a:t>
            </a:r>
            <a:r>
              <a:rPr lang="en-US" dirty="0" err="1"/>
              <a:t>BiLSTM</a:t>
            </a:r>
            <a:r>
              <a:rPr lang="en-US" dirty="0"/>
              <a:t> model using the training dataset.</a:t>
            </a:r>
          </a:p>
          <a:p>
            <a:pPr algn="just">
              <a:buFont typeface="Arial" panose="020B0604020202020204" pitchFamily="34" charset="0"/>
              <a:buChar char="•"/>
            </a:pPr>
            <a:r>
              <a:rPr lang="en-US" dirty="0"/>
              <a:t>Use loss functions like categorical cross-entropy and optimizers such as Adam.</a:t>
            </a:r>
          </a:p>
          <a:p>
            <a:pPr marL="114300" indent="0" algn="just">
              <a:buNone/>
            </a:pPr>
            <a:endParaRPr lang="en-US" dirty="0"/>
          </a:p>
          <a:p>
            <a:pPr marL="114300" indent="0" algn="just">
              <a:buNone/>
            </a:pPr>
            <a:r>
              <a:rPr lang="en-US" dirty="0"/>
              <a:t>Step 1.4: Model Testing</a:t>
            </a:r>
          </a:p>
          <a:p>
            <a:pPr algn="just">
              <a:buFont typeface="Arial" panose="020B0604020202020204" pitchFamily="34" charset="0"/>
              <a:buChar char="•"/>
            </a:pPr>
            <a:r>
              <a:rPr lang="en-US" dirty="0"/>
              <a:t>After training, evaluate the model using the test set to measure accuracy, precision, recall, F1-score, and other relevant metrics.</a:t>
            </a:r>
          </a:p>
          <a:p>
            <a:pPr algn="just">
              <a:buFont typeface="Arial" panose="020B0604020202020204" pitchFamily="34" charset="0"/>
              <a:buChar char="•"/>
            </a:pPr>
            <a:r>
              <a:rPr lang="en-US" dirty="0"/>
              <a:t>Save the trained model for predictions and further use in </a:t>
            </a:r>
            <a:r>
              <a:rPr lang="en-US" dirty="0" err="1"/>
              <a:t>explainability</a:t>
            </a:r>
            <a:r>
              <a:rPr lang="en-US" dirty="0"/>
              <a:t> studies.</a:t>
            </a:r>
          </a:p>
          <a:p>
            <a:pPr marL="114300" indent="0" algn="just">
              <a:buNone/>
            </a:pPr>
            <a:endParaRPr lang="en-IN" dirty="0"/>
          </a:p>
        </p:txBody>
      </p:sp>
      <p:pic>
        <p:nvPicPr>
          <p:cNvPr id="8" name="Picture 7">
            <a:extLst>
              <a:ext uri="{FF2B5EF4-FFF2-40B4-BE49-F238E27FC236}">
                <a16:creationId xmlns:a16="http://schemas.microsoft.com/office/drawing/2014/main" id="{108CC6F0-A79C-4CCB-9801-D31D1BB65D7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96178" y="535781"/>
            <a:ext cx="3351544" cy="2264569"/>
          </a:xfrm>
          <a:prstGeom prst="rect">
            <a:avLst/>
          </a:prstGeom>
          <a:noFill/>
          <a:ln>
            <a:noFill/>
          </a:ln>
        </p:spPr>
      </p:pic>
    </p:spTree>
    <p:extLst>
      <p:ext uri="{BB962C8B-B14F-4D97-AF65-F5344CB8AC3E}">
        <p14:creationId xmlns:p14="http://schemas.microsoft.com/office/powerpoint/2010/main" val="4213500248"/>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dd493c2b-b7cd-49bd-9946-840ec6346d6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46F0D9A1DE64C48A58F5BF981DA3B35" ma:contentTypeVersion="9" ma:contentTypeDescription="Create a new document." ma:contentTypeScope="" ma:versionID="7ad8827c7afdbde5c68eee472d7276e5">
  <xsd:schema xmlns:xsd="http://www.w3.org/2001/XMLSchema" xmlns:xs="http://www.w3.org/2001/XMLSchema" xmlns:p="http://schemas.microsoft.com/office/2006/metadata/properties" xmlns:ns2="dd493c2b-b7cd-49bd-9946-840ec6346d68" targetNamespace="http://schemas.microsoft.com/office/2006/metadata/properties" ma:root="true" ma:fieldsID="313f06d4fc46b51467a11d53369baefc" ns2:_="">
    <xsd:import namespace="dd493c2b-b7cd-49bd-9946-840ec6346d68"/>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LengthInSecond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493c2b-b7cd-49bd-9946-840ec6346d68"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7668EB-C067-49B8-9006-794559F8371D}">
  <ds:schemaRefs>
    <ds:schemaRef ds:uri="http://schemas.microsoft.com/office/2006/metadata/properties"/>
    <ds:schemaRef ds:uri="http://schemas.microsoft.com/office/infopath/2007/PartnerControls"/>
    <ds:schemaRef ds:uri="dd493c2b-b7cd-49bd-9946-840ec6346d68"/>
  </ds:schemaRefs>
</ds:datastoreItem>
</file>

<file path=customXml/itemProps2.xml><?xml version="1.0" encoding="utf-8"?>
<ds:datastoreItem xmlns:ds="http://schemas.openxmlformats.org/officeDocument/2006/customXml" ds:itemID="{6278C8F2-992B-4C7C-9E31-421F60BEA1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493c2b-b7cd-49bd-9946-840ec6346d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D40EAD-C05B-4D49-9ACF-F489A9F7823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427</TotalTime>
  <Words>2345</Words>
  <Application>Microsoft Office PowerPoint</Application>
  <PresentationFormat>On-screen Show (16:9)</PresentationFormat>
  <Paragraphs>95</Paragraphs>
  <Slides>19</Slides>
  <Notes>4</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19</vt:i4>
      </vt:variant>
    </vt:vector>
  </HeadingPairs>
  <TitlesOfParts>
    <vt:vector size="34" baseType="lpstr">
      <vt:lpstr>Open Sans SemiBold</vt:lpstr>
      <vt:lpstr>Arial</vt:lpstr>
      <vt:lpstr>Calibri</vt:lpstr>
      <vt:lpstr>Montserrat</vt:lpstr>
      <vt:lpstr>Josefin Sans</vt:lpstr>
      <vt:lpstr>Merriweather Light</vt:lpstr>
      <vt:lpstr>Wingdings</vt:lpstr>
      <vt:lpstr>Vidaloka</vt:lpstr>
      <vt:lpstr>Russo One</vt:lpstr>
      <vt:lpstr>Lato</vt:lpstr>
      <vt:lpstr>Mako</vt:lpstr>
      <vt:lpstr>Open Sans</vt:lpstr>
      <vt:lpstr>Vidolaka</vt:lpstr>
      <vt:lpstr>Crimson Text</vt:lpstr>
      <vt:lpstr>Minimalist Business Slides XL by Slidesgo</vt:lpstr>
      <vt:lpstr> Explaining Emotions: A Study of XAI in Sentiment Analysis on the IMDB Dataset </vt:lpstr>
      <vt:lpstr>Problem Statement </vt:lpstr>
      <vt:lpstr>Abstract</vt:lpstr>
      <vt:lpstr>Literature review</vt:lpstr>
      <vt:lpstr>PowerPoint Presentation</vt:lpstr>
      <vt:lpstr>Dataset description</vt:lpstr>
      <vt:lpstr>PowerPoint Presentation</vt:lpstr>
      <vt:lpstr>Methodology</vt:lpstr>
      <vt:lpstr>PowerPoint Presentation</vt:lpstr>
      <vt:lpstr>PowerPoint Presentation</vt:lpstr>
      <vt:lpstr>Evaluating Model and Explainability</vt:lpstr>
      <vt:lpstr>Result </vt:lpstr>
      <vt:lpstr>PowerPoint Presentation</vt:lpstr>
      <vt:lpstr>PowerPoint Presentation</vt:lpstr>
      <vt:lpstr>PowerPoint Presentation</vt:lpstr>
      <vt:lpstr>PowerPoint Presentation</vt:lpstr>
      <vt:lpstr>Conclusion</vt:lpstr>
      <vt:lpstr>References </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_x000b_Resume Parser </dc:title>
  <dc:creator/>
  <cp:lastModifiedBy>Dogiparthi Aasrith</cp:lastModifiedBy>
  <cp:revision>29</cp:revision>
  <dcterms:created xsi:type="dcterms:W3CDTF">2024-03-25T16:24:53Z</dcterms:created>
  <dcterms:modified xsi:type="dcterms:W3CDTF">2024-11-20T17:32:07Z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F9C5FDB41F8F4DD18FDCA25B6A7943F0_13</vt:lpwstr>
  </property>
  <property fmtid="{D5CDD505-2E9C-101B-9397-08002B2CF9AE}" pid="3" name="KSOProductBuildVer">
    <vt:lpwstr>1033-12.2.0.13489</vt:lpwstr>
  </property>
  <property fmtid="{D5CDD505-2E9C-101B-9397-08002B2CF9AE}" pid="4" name="ContentTypeId">
    <vt:lpwstr>0x010100046F0D9A1DE64C48A58F5BF981DA3B35</vt:lpwstr>
  </property>
</Properties>
</file>