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4"/>
  </p:sldMasterIdLst>
  <p:notesMasterIdLst>
    <p:notesMasterId r:id="rId16"/>
  </p:notesMasterIdLst>
  <p:sldIdLst>
    <p:sldId id="256" r:id="rId5"/>
    <p:sldId id="260" r:id="rId6"/>
    <p:sldId id="258" r:id="rId7"/>
    <p:sldId id="261" r:id="rId8"/>
    <p:sldId id="268" r:id="rId9"/>
    <p:sldId id="263" r:id="rId10"/>
    <p:sldId id="269" r:id="rId11"/>
    <p:sldId id="265" r:id="rId12"/>
    <p:sldId id="266" r:id="rId13"/>
    <p:sldId id="267"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BB86A-A7EE-4163-87E4-08AF6728F6BC}" v="3418" vWet="3420" dt="2023-12-05T03:20:22.359"/>
    <p1510:client id="{3DE190D0-FEF6-4836-B6CA-52C5A3891722}" v="13" dt="2023-12-05T03:24:35.913"/>
    <p1510:client id="{D2FDAFD8-D360-4407-B931-F9BF07CC2E33}" v="243" dt="2023-12-05T03:21:56.713"/>
    <p1510:client id="{F00CBFF8-AC2C-2742-9B1F-A52B650B7E2E}" v="2049" dt="2023-12-05T03:38:55.1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akatla, Bhavani" userId="b4452db6-07b5-4ec3-ab2e-3f558cba3bc2" providerId="ADAL" clId="{F00CBFF8-AC2C-2742-9B1F-A52B650B7E2E}"/>
    <pc:docChg chg="undo custSel addSld delSld modSld sldOrd">
      <pc:chgData name="Rachakatla, Bhavani" userId="b4452db6-07b5-4ec3-ab2e-3f558cba3bc2" providerId="ADAL" clId="{F00CBFF8-AC2C-2742-9B1F-A52B650B7E2E}" dt="2023-12-05T03:38:55.144" v="2047" actId="20577"/>
      <pc:docMkLst>
        <pc:docMk/>
      </pc:docMkLst>
      <pc:sldChg chg="modSp mod">
        <pc:chgData name="Rachakatla, Bhavani" userId="b4452db6-07b5-4ec3-ab2e-3f558cba3bc2" providerId="ADAL" clId="{F00CBFF8-AC2C-2742-9B1F-A52B650B7E2E}" dt="2023-12-05T03:27:51.907" v="2006" actId="2"/>
        <pc:sldMkLst>
          <pc:docMk/>
          <pc:sldMk cId="2337937814" sldId="256"/>
        </pc:sldMkLst>
        <pc:spChg chg="mod">
          <ac:chgData name="Rachakatla, Bhavani" userId="b4452db6-07b5-4ec3-ab2e-3f558cba3bc2" providerId="ADAL" clId="{F00CBFF8-AC2C-2742-9B1F-A52B650B7E2E}" dt="2023-12-05T02:06:51.745" v="1749" actId="1076"/>
          <ac:spMkLst>
            <pc:docMk/>
            <pc:sldMk cId="2337937814" sldId="256"/>
            <ac:spMk id="2" creationId="{71645CD1-FAFE-6674-3FC1-3865694112EF}"/>
          </ac:spMkLst>
        </pc:spChg>
        <pc:spChg chg="mod">
          <ac:chgData name="Rachakatla, Bhavani" userId="b4452db6-07b5-4ec3-ab2e-3f558cba3bc2" providerId="ADAL" clId="{F00CBFF8-AC2C-2742-9B1F-A52B650B7E2E}" dt="2023-12-05T00:13:07.354" v="107" actId="1076"/>
          <ac:spMkLst>
            <pc:docMk/>
            <pc:sldMk cId="2337937814" sldId="256"/>
            <ac:spMk id="3" creationId="{4D553CEA-02C1-96DF-A9B6-D921C883FE66}"/>
          </ac:spMkLst>
        </pc:spChg>
        <pc:graphicFrameChg chg="mod modGraphic">
          <ac:chgData name="Rachakatla, Bhavani" userId="b4452db6-07b5-4ec3-ab2e-3f558cba3bc2" providerId="ADAL" clId="{F00CBFF8-AC2C-2742-9B1F-A52B650B7E2E}" dt="2023-12-05T03:27:51.907" v="2006" actId="2"/>
          <ac:graphicFrameMkLst>
            <pc:docMk/>
            <pc:sldMk cId="2337937814" sldId="256"/>
            <ac:graphicFrameMk id="4" creationId="{E3332739-8D74-6ACE-2200-12DE98538708}"/>
          </ac:graphicFrameMkLst>
        </pc:graphicFrameChg>
      </pc:sldChg>
      <pc:sldChg chg="ord">
        <pc:chgData name="Rachakatla, Bhavani" userId="b4452db6-07b5-4ec3-ab2e-3f558cba3bc2" providerId="ADAL" clId="{F00CBFF8-AC2C-2742-9B1F-A52B650B7E2E}" dt="2023-12-04T23:47:01.005" v="3" actId="20578"/>
        <pc:sldMkLst>
          <pc:docMk/>
          <pc:sldMk cId="4090383061" sldId="257"/>
        </pc:sldMkLst>
      </pc:sldChg>
      <pc:sldChg chg="modSp mod ord">
        <pc:chgData name="Rachakatla, Bhavani" userId="b4452db6-07b5-4ec3-ab2e-3f558cba3bc2" providerId="ADAL" clId="{F00CBFF8-AC2C-2742-9B1F-A52B650B7E2E}" dt="2023-12-05T03:27:43.159" v="1995" actId="2"/>
        <pc:sldMkLst>
          <pc:docMk/>
          <pc:sldMk cId="741582243" sldId="258"/>
        </pc:sldMkLst>
        <pc:spChg chg="mod">
          <ac:chgData name="Rachakatla, Bhavani" userId="b4452db6-07b5-4ec3-ab2e-3f558cba3bc2" providerId="ADAL" clId="{F00CBFF8-AC2C-2742-9B1F-A52B650B7E2E}" dt="2023-12-05T03:22:18.056" v="1986" actId="1076"/>
          <ac:spMkLst>
            <pc:docMk/>
            <pc:sldMk cId="741582243" sldId="258"/>
            <ac:spMk id="2" creationId="{CF4FA7C2-3651-81A1-13BD-72C3BF6B1EB1}"/>
          </ac:spMkLst>
        </pc:spChg>
        <pc:spChg chg="mod">
          <ac:chgData name="Rachakatla, Bhavani" userId="b4452db6-07b5-4ec3-ab2e-3f558cba3bc2" providerId="ADAL" clId="{F00CBFF8-AC2C-2742-9B1F-A52B650B7E2E}" dt="2023-12-05T03:27:43.159" v="1995" actId="2"/>
          <ac:spMkLst>
            <pc:docMk/>
            <pc:sldMk cId="741582243" sldId="258"/>
            <ac:spMk id="3" creationId="{3A934742-F13A-B78B-306D-A0839827DE8F}"/>
          </ac:spMkLst>
        </pc:spChg>
      </pc:sldChg>
      <pc:sldChg chg="modSp mod">
        <pc:chgData name="Rachakatla, Bhavani" userId="b4452db6-07b5-4ec3-ab2e-3f558cba3bc2" providerId="ADAL" clId="{F00CBFF8-AC2C-2742-9B1F-A52B650B7E2E}" dt="2023-12-05T02:01:31.188" v="1698" actId="20577"/>
        <pc:sldMkLst>
          <pc:docMk/>
          <pc:sldMk cId="1397086812" sldId="259"/>
        </pc:sldMkLst>
        <pc:spChg chg="mod">
          <ac:chgData name="Rachakatla, Bhavani" userId="b4452db6-07b5-4ec3-ab2e-3f558cba3bc2" providerId="ADAL" clId="{F00CBFF8-AC2C-2742-9B1F-A52B650B7E2E}" dt="2023-12-05T02:01:31.188" v="1698" actId="20577"/>
          <ac:spMkLst>
            <pc:docMk/>
            <pc:sldMk cId="1397086812" sldId="259"/>
            <ac:spMk id="2" creationId="{8D53FF88-74A7-DDB8-A74A-F57E6291CFE6}"/>
          </ac:spMkLst>
        </pc:spChg>
      </pc:sldChg>
      <pc:sldChg chg="modSp mod">
        <pc:chgData name="Rachakatla, Bhavani" userId="b4452db6-07b5-4ec3-ab2e-3f558cba3bc2" providerId="ADAL" clId="{F00CBFF8-AC2C-2742-9B1F-A52B650B7E2E}" dt="2023-12-05T03:25:12.619" v="1989" actId="207"/>
        <pc:sldMkLst>
          <pc:docMk/>
          <pc:sldMk cId="2134407433" sldId="260"/>
        </pc:sldMkLst>
        <pc:spChg chg="mod">
          <ac:chgData name="Rachakatla, Bhavani" userId="b4452db6-07b5-4ec3-ab2e-3f558cba3bc2" providerId="ADAL" clId="{F00CBFF8-AC2C-2742-9B1F-A52B650B7E2E}" dt="2023-12-05T03:09:31.970" v="1868" actId="1076"/>
          <ac:spMkLst>
            <pc:docMk/>
            <pc:sldMk cId="2134407433" sldId="260"/>
            <ac:spMk id="2" creationId="{5DCCAE97-6D5F-43F7-7774-A6ECF236F08D}"/>
          </ac:spMkLst>
        </pc:spChg>
        <pc:spChg chg="mod">
          <ac:chgData name="Rachakatla, Bhavani" userId="b4452db6-07b5-4ec3-ab2e-3f558cba3bc2" providerId="ADAL" clId="{F00CBFF8-AC2C-2742-9B1F-A52B650B7E2E}" dt="2023-12-05T03:25:12.619" v="1989" actId="207"/>
          <ac:spMkLst>
            <pc:docMk/>
            <pc:sldMk cId="2134407433" sldId="260"/>
            <ac:spMk id="3" creationId="{8C3491C4-0557-2C26-F9BF-7AB4853FFD9A}"/>
          </ac:spMkLst>
        </pc:spChg>
      </pc:sldChg>
      <pc:sldChg chg="modSp mod">
        <pc:chgData name="Rachakatla, Bhavani" userId="b4452db6-07b5-4ec3-ab2e-3f558cba3bc2" providerId="ADAL" clId="{F00CBFF8-AC2C-2742-9B1F-A52B650B7E2E}" dt="2023-12-05T03:15:22.227" v="1972" actId="1076"/>
        <pc:sldMkLst>
          <pc:docMk/>
          <pc:sldMk cId="2227030190" sldId="261"/>
        </pc:sldMkLst>
        <pc:spChg chg="mod">
          <ac:chgData name="Rachakatla, Bhavani" userId="b4452db6-07b5-4ec3-ab2e-3f558cba3bc2" providerId="ADAL" clId="{F00CBFF8-AC2C-2742-9B1F-A52B650B7E2E}" dt="2023-12-05T03:15:09.394" v="1969" actId="1076"/>
          <ac:spMkLst>
            <pc:docMk/>
            <pc:sldMk cId="2227030190" sldId="261"/>
            <ac:spMk id="2" creationId="{BF1295A0-0EF3-B21B-4558-3D0F838CC4AE}"/>
          </ac:spMkLst>
        </pc:spChg>
        <pc:spChg chg="mod">
          <ac:chgData name="Rachakatla, Bhavani" userId="b4452db6-07b5-4ec3-ab2e-3f558cba3bc2" providerId="ADAL" clId="{F00CBFF8-AC2C-2742-9B1F-A52B650B7E2E}" dt="2023-12-05T03:15:22.227" v="1972" actId="1076"/>
          <ac:spMkLst>
            <pc:docMk/>
            <pc:sldMk cId="2227030190" sldId="261"/>
            <ac:spMk id="3" creationId="{F913BF40-1E82-F188-15ED-BADAD56580AA}"/>
          </ac:spMkLst>
        </pc:spChg>
      </pc:sldChg>
      <pc:sldChg chg="modSp del mod">
        <pc:chgData name="Rachakatla, Bhavani" userId="b4452db6-07b5-4ec3-ab2e-3f558cba3bc2" providerId="ADAL" clId="{F00CBFF8-AC2C-2742-9B1F-A52B650B7E2E}" dt="2023-12-05T01:25:04.301" v="1417" actId="2696"/>
        <pc:sldMkLst>
          <pc:docMk/>
          <pc:sldMk cId="630903367" sldId="262"/>
        </pc:sldMkLst>
        <pc:spChg chg="mod">
          <ac:chgData name="Rachakatla, Bhavani" userId="b4452db6-07b5-4ec3-ab2e-3f558cba3bc2" providerId="ADAL" clId="{F00CBFF8-AC2C-2742-9B1F-A52B650B7E2E}" dt="2023-12-05T01:23:40.502" v="1397" actId="255"/>
          <ac:spMkLst>
            <pc:docMk/>
            <pc:sldMk cId="630903367" sldId="262"/>
            <ac:spMk id="2" creationId="{CDD3A8DB-CF1F-44CC-5D17-D1C65CF9FB90}"/>
          </ac:spMkLst>
        </pc:spChg>
        <pc:spChg chg="mod">
          <ac:chgData name="Rachakatla, Bhavani" userId="b4452db6-07b5-4ec3-ab2e-3f558cba3bc2" providerId="ADAL" clId="{F00CBFF8-AC2C-2742-9B1F-A52B650B7E2E}" dt="2023-12-05T00:11:02.029" v="47" actId="20577"/>
          <ac:spMkLst>
            <pc:docMk/>
            <pc:sldMk cId="630903367" sldId="262"/>
            <ac:spMk id="3" creationId="{34A056F9-67F7-21A5-651A-5C74AD4741D4}"/>
          </ac:spMkLst>
        </pc:spChg>
      </pc:sldChg>
      <pc:sldChg chg="addSp delSp modSp mod">
        <pc:chgData name="Rachakatla, Bhavani" userId="b4452db6-07b5-4ec3-ab2e-3f558cba3bc2" providerId="ADAL" clId="{F00CBFF8-AC2C-2742-9B1F-A52B650B7E2E}" dt="2023-12-05T03:35:19.631" v="2013" actId="123"/>
        <pc:sldMkLst>
          <pc:docMk/>
          <pc:sldMk cId="794182334" sldId="263"/>
        </pc:sldMkLst>
        <pc:spChg chg="del mod">
          <ac:chgData name="Rachakatla, Bhavani" userId="b4452db6-07b5-4ec3-ab2e-3f558cba3bc2" providerId="ADAL" clId="{F00CBFF8-AC2C-2742-9B1F-A52B650B7E2E}" dt="2023-12-05T01:25:50.865" v="1424" actId="478"/>
          <ac:spMkLst>
            <pc:docMk/>
            <pc:sldMk cId="794182334" sldId="263"/>
            <ac:spMk id="2" creationId="{CDD3A8DB-CF1F-44CC-5D17-D1C65CF9FB90}"/>
          </ac:spMkLst>
        </pc:spChg>
        <pc:spChg chg="mod">
          <ac:chgData name="Rachakatla, Bhavani" userId="b4452db6-07b5-4ec3-ab2e-3f558cba3bc2" providerId="ADAL" clId="{F00CBFF8-AC2C-2742-9B1F-A52B650B7E2E}" dt="2023-12-05T03:35:19.631" v="2013" actId="123"/>
          <ac:spMkLst>
            <pc:docMk/>
            <pc:sldMk cId="794182334" sldId="263"/>
            <ac:spMk id="3" creationId="{34A056F9-67F7-21A5-651A-5C74AD4741D4}"/>
          </ac:spMkLst>
        </pc:spChg>
        <pc:spChg chg="add del mod">
          <ac:chgData name="Rachakatla, Bhavani" userId="b4452db6-07b5-4ec3-ab2e-3f558cba3bc2" providerId="ADAL" clId="{F00CBFF8-AC2C-2742-9B1F-A52B650B7E2E}" dt="2023-12-05T01:25:55.305" v="1426" actId="478"/>
          <ac:spMkLst>
            <pc:docMk/>
            <pc:sldMk cId="794182334" sldId="263"/>
            <ac:spMk id="5" creationId="{5BB93985-DFE2-F794-3367-E5452F6DC8C6}"/>
          </ac:spMkLst>
        </pc:spChg>
        <pc:spChg chg="add mod">
          <ac:chgData name="Rachakatla, Bhavani" userId="b4452db6-07b5-4ec3-ab2e-3f558cba3bc2" providerId="ADAL" clId="{F00CBFF8-AC2C-2742-9B1F-A52B650B7E2E}" dt="2023-12-05T03:07:44.605" v="1852" actId="20577"/>
          <ac:spMkLst>
            <pc:docMk/>
            <pc:sldMk cId="794182334" sldId="263"/>
            <ac:spMk id="6" creationId="{319CCBFE-1188-3535-B338-93E0DB6BD256}"/>
          </ac:spMkLst>
        </pc:spChg>
      </pc:sldChg>
      <pc:sldChg chg="modSp del mod">
        <pc:chgData name="Rachakatla, Bhavani" userId="b4452db6-07b5-4ec3-ab2e-3f558cba3bc2" providerId="ADAL" clId="{F00CBFF8-AC2C-2742-9B1F-A52B650B7E2E}" dt="2023-12-05T03:13:17.021" v="1931" actId="2696"/>
        <pc:sldMkLst>
          <pc:docMk/>
          <pc:sldMk cId="1853552542" sldId="264"/>
        </pc:sldMkLst>
        <pc:spChg chg="mod">
          <ac:chgData name="Rachakatla, Bhavani" userId="b4452db6-07b5-4ec3-ab2e-3f558cba3bc2" providerId="ADAL" clId="{F00CBFF8-AC2C-2742-9B1F-A52B650B7E2E}" dt="2023-12-05T03:07:53.233" v="1854" actId="1076"/>
          <ac:spMkLst>
            <pc:docMk/>
            <pc:sldMk cId="1853552542" sldId="264"/>
            <ac:spMk id="2" creationId="{68241E71-EDB0-ABFD-F1D8-0DB3F2C7D43F}"/>
          </ac:spMkLst>
        </pc:spChg>
        <pc:spChg chg="mod">
          <ac:chgData name="Rachakatla, Bhavani" userId="b4452db6-07b5-4ec3-ab2e-3f558cba3bc2" providerId="ADAL" clId="{F00CBFF8-AC2C-2742-9B1F-A52B650B7E2E}" dt="2023-12-05T03:11:53.599" v="1904" actId="21"/>
          <ac:spMkLst>
            <pc:docMk/>
            <pc:sldMk cId="1853552542" sldId="264"/>
            <ac:spMk id="3" creationId="{D9A76734-CD81-B5F0-D6AA-7A9EFBAC2413}"/>
          </ac:spMkLst>
        </pc:spChg>
      </pc:sldChg>
      <pc:sldChg chg="modSp mod">
        <pc:chgData name="Rachakatla, Bhavani" userId="b4452db6-07b5-4ec3-ab2e-3f558cba3bc2" providerId="ADAL" clId="{F00CBFF8-AC2C-2742-9B1F-A52B650B7E2E}" dt="2023-12-05T03:38:27.160" v="2046" actId="20577"/>
        <pc:sldMkLst>
          <pc:docMk/>
          <pc:sldMk cId="3026020081" sldId="265"/>
        </pc:sldMkLst>
        <pc:spChg chg="mod">
          <ac:chgData name="Rachakatla, Bhavani" userId="b4452db6-07b5-4ec3-ab2e-3f558cba3bc2" providerId="ADAL" clId="{F00CBFF8-AC2C-2742-9B1F-A52B650B7E2E}" dt="2023-12-05T02:05:19.273" v="1743" actId="1076"/>
          <ac:spMkLst>
            <pc:docMk/>
            <pc:sldMk cId="3026020081" sldId="265"/>
            <ac:spMk id="2" creationId="{395DB43C-A1BC-3BAA-D4C2-EF5E3357F1DD}"/>
          </ac:spMkLst>
        </pc:spChg>
        <pc:spChg chg="mod">
          <ac:chgData name="Rachakatla, Bhavani" userId="b4452db6-07b5-4ec3-ab2e-3f558cba3bc2" providerId="ADAL" clId="{F00CBFF8-AC2C-2742-9B1F-A52B650B7E2E}" dt="2023-12-05T03:38:27.160" v="2046" actId="20577"/>
          <ac:spMkLst>
            <pc:docMk/>
            <pc:sldMk cId="3026020081" sldId="265"/>
            <ac:spMk id="3" creationId="{AD03F0EF-CB0C-8C51-779F-650E5732C213}"/>
          </ac:spMkLst>
        </pc:spChg>
      </pc:sldChg>
      <pc:sldChg chg="modSp mod">
        <pc:chgData name="Rachakatla, Bhavani" userId="b4452db6-07b5-4ec3-ab2e-3f558cba3bc2" providerId="ADAL" clId="{F00CBFF8-AC2C-2742-9B1F-A52B650B7E2E}" dt="2023-12-05T03:38:55.144" v="2047" actId="20577"/>
        <pc:sldMkLst>
          <pc:docMk/>
          <pc:sldMk cId="3261336178" sldId="266"/>
        </pc:sldMkLst>
        <pc:spChg chg="mod">
          <ac:chgData name="Rachakatla, Bhavani" userId="b4452db6-07b5-4ec3-ab2e-3f558cba3bc2" providerId="ADAL" clId="{F00CBFF8-AC2C-2742-9B1F-A52B650B7E2E}" dt="2023-12-05T03:08:41.912" v="1860" actId="1076"/>
          <ac:spMkLst>
            <pc:docMk/>
            <pc:sldMk cId="3261336178" sldId="266"/>
            <ac:spMk id="2" creationId="{E0A2A747-99F5-15CD-0A13-7AE85B8A40C8}"/>
          </ac:spMkLst>
        </pc:spChg>
        <pc:spChg chg="mod">
          <ac:chgData name="Rachakatla, Bhavani" userId="b4452db6-07b5-4ec3-ab2e-3f558cba3bc2" providerId="ADAL" clId="{F00CBFF8-AC2C-2742-9B1F-A52B650B7E2E}" dt="2023-12-05T03:38:55.144" v="2047" actId="20577"/>
          <ac:spMkLst>
            <pc:docMk/>
            <pc:sldMk cId="3261336178" sldId="266"/>
            <ac:spMk id="3" creationId="{EE10DCD0-14D8-5981-E6EB-789F43303A2C}"/>
          </ac:spMkLst>
        </pc:spChg>
      </pc:sldChg>
      <pc:sldChg chg="modSp mod">
        <pc:chgData name="Rachakatla, Bhavani" userId="b4452db6-07b5-4ec3-ab2e-3f558cba3bc2" providerId="ADAL" clId="{F00CBFF8-AC2C-2742-9B1F-A52B650B7E2E}" dt="2023-12-05T03:20:21.709" v="1985" actId="20577"/>
        <pc:sldMkLst>
          <pc:docMk/>
          <pc:sldMk cId="1426870525" sldId="267"/>
        </pc:sldMkLst>
        <pc:spChg chg="mod">
          <ac:chgData name="Rachakatla, Bhavani" userId="b4452db6-07b5-4ec3-ab2e-3f558cba3bc2" providerId="ADAL" clId="{F00CBFF8-AC2C-2742-9B1F-A52B650B7E2E}" dt="2023-12-05T03:09:08.991" v="1866" actId="1076"/>
          <ac:spMkLst>
            <pc:docMk/>
            <pc:sldMk cId="1426870525" sldId="267"/>
            <ac:spMk id="2" creationId="{5670341C-152A-00DC-5F56-736F169F08B9}"/>
          </ac:spMkLst>
        </pc:spChg>
        <pc:spChg chg="mod">
          <ac:chgData name="Rachakatla, Bhavani" userId="b4452db6-07b5-4ec3-ab2e-3f558cba3bc2" providerId="ADAL" clId="{F00CBFF8-AC2C-2742-9B1F-A52B650B7E2E}" dt="2023-12-05T03:20:21.709" v="1985" actId="20577"/>
          <ac:spMkLst>
            <pc:docMk/>
            <pc:sldMk cId="1426870525" sldId="267"/>
            <ac:spMk id="3" creationId="{19D58616-0A01-F711-1410-BDD6A404F9ED}"/>
          </ac:spMkLst>
        </pc:spChg>
      </pc:sldChg>
      <pc:sldChg chg="addSp delSp modSp mod">
        <pc:chgData name="Rachakatla, Bhavani" userId="b4452db6-07b5-4ec3-ab2e-3f558cba3bc2" providerId="ADAL" clId="{F00CBFF8-AC2C-2742-9B1F-A52B650B7E2E}" dt="2023-12-05T03:34:07.742" v="2008" actId="20577"/>
        <pc:sldMkLst>
          <pc:docMk/>
          <pc:sldMk cId="2956493463" sldId="268"/>
        </pc:sldMkLst>
        <pc:spChg chg="del mod">
          <ac:chgData name="Rachakatla, Bhavani" userId="b4452db6-07b5-4ec3-ab2e-3f558cba3bc2" providerId="ADAL" clId="{F00CBFF8-AC2C-2742-9B1F-A52B650B7E2E}" dt="2023-12-05T01:23:56.631" v="1401" actId="478"/>
          <ac:spMkLst>
            <pc:docMk/>
            <pc:sldMk cId="2956493463" sldId="268"/>
            <ac:spMk id="2" creationId="{67E2DB9E-6CBE-45A3-9609-3A0973DB7228}"/>
          </ac:spMkLst>
        </pc:spChg>
        <pc:spChg chg="mod">
          <ac:chgData name="Rachakatla, Bhavani" userId="b4452db6-07b5-4ec3-ab2e-3f558cba3bc2" providerId="ADAL" clId="{F00CBFF8-AC2C-2742-9B1F-A52B650B7E2E}" dt="2023-12-05T03:34:07.742" v="2008" actId="20577"/>
          <ac:spMkLst>
            <pc:docMk/>
            <pc:sldMk cId="2956493463" sldId="268"/>
            <ac:spMk id="3" creationId="{28E2547F-FB33-235C-1A20-9259D47C80C7}"/>
          </ac:spMkLst>
        </pc:spChg>
        <pc:spChg chg="add mod">
          <ac:chgData name="Rachakatla, Bhavani" userId="b4452db6-07b5-4ec3-ab2e-3f558cba3bc2" providerId="ADAL" clId="{F00CBFF8-AC2C-2742-9B1F-A52B650B7E2E}" dt="2023-12-05T03:07:28.710" v="1849" actId="1076"/>
          <ac:spMkLst>
            <pc:docMk/>
            <pc:sldMk cId="2956493463" sldId="268"/>
            <ac:spMk id="4" creationId="{41DAF517-636C-BEE2-05D8-29F4B72992D8}"/>
          </ac:spMkLst>
        </pc:spChg>
      </pc:sldChg>
      <pc:sldChg chg="addSp delSp modSp new mod">
        <pc:chgData name="Rachakatla, Bhavani" userId="b4452db6-07b5-4ec3-ab2e-3f558cba3bc2" providerId="ADAL" clId="{F00CBFF8-AC2C-2742-9B1F-A52B650B7E2E}" dt="2023-12-05T03:36:27.461" v="2016" actId="255"/>
        <pc:sldMkLst>
          <pc:docMk/>
          <pc:sldMk cId="397872207" sldId="269"/>
        </pc:sldMkLst>
        <pc:spChg chg="del">
          <ac:chgData name="Rachakatla, Bhavani" userId="b4452db6-07b5-4ec3-ab2e-3f558cba3bc2" providerId="ADAL" clId="{F00CBFF8-AC2C-2742-9B1F-A52B650B7E2E}" dt="2023-12-05T02:19:56.901" v="1819" actId="478"/>
          <ac:spMkLst>
            <pc:docMk/>
            <pc:sldMk cId="397872207" sldId="269"/>
            <ac:spMk id="2" creationId="{EF885029-F68D-78A5-AF2E-B2FBC3B2FBFE}"/>
          </ac:spMkLst>
        </pc:spChg>
        <pc:spChg chg="mod">
          <ac:chgData name="Rachakatla, Bhavani" userId="b4452db6-07b5-4ec3-ab2e-3f558cba3bc2" providerId="ADAL" clId="{F00CBFF8-AC2C-2742-9B1F-A52B650B7E2E}" dt="2023-12-05T03:36:27.461" v="2016" actId="255"/>
          <ac:spMkLst>
            <pc:docMk/>
            <pc:sldMk cId="397872207" sldId="269"/>
            <ac:spMk id="3" creationId="{27F73956-6FFD-018F-9EBE-9B36D9FDCD44}"/>
          </ac:spMkLst>
        </pc:spChg>
        <pc:spChg chg="add mod">
          <ac:chgData name="Rachakatla, Bhavani" userId="b4452db6-07b5-4ec3-ab2e-3f558cba3bc2" providerId="ADAL" clId="{F00CBFF8-AC2C-2742-9B1F-A52B650B7E2E}" dt="2023-12-05T03:08:29.158" v="1859" actId="1076"/>
          <ac:spMkLst>
            <pc:docMk/>
            <pc:sldMk cId="397872207" sldId="269"/>
            <ac:spMk id="4" creationId="{1BAD5325-4CF2-2EE5-4DC5-B05BB26F3C96}"/>
          </ac:spMkLst>
        </pc:spChg>
      </pc:sldChg>
    </pc:docChg>
  </pc:docChgLst>
  <pc:docChgLst>
    <pc:chgData name="Altay, Demir" userId="S::demiraltay@my.unt.edu::c4733be1-a7a6-45c7-a249-c2673743609a" providerId="AD" clId="Web-{3DE190D0-FEF6-4836-B6CA-52C5A3891722}"/>
    <pc:docChg chg="modSld">
      <pc:chgData name="Altay, Demir" userId="S::demiraltay@my.unt.edu::c4733be1-a7a6-45c7-a249-c2673743609a" providerId="AD" clId="Web-{3DE190D0-FEF6-4836-B6CA-52C5A3891722}" dt="2023-12-05T03:24:35.554" v="11" actId="20577"/>
      <pc:docMkLst>
        <pc:docMk/>
      </pc:docMkLst>
      <pc:sldChg chg="modSp">
        <pc:chgData name="Altay, Demir" userId="S::demiraltay@my.unt.edu::c4733be1-a7a6-45c7-a249-c2673743609a" providerId="AD" clId="Web-{3DE190D0-FEF6-4836-B6CA-52C5A3891722}" dt="2023-12-05T03:24:35.554" v="11" actId="20577"/>
        <pc:sldMkLst>
          <pc:docMk/>
          <pc:sldMk cId="741582243" sldId="258"/>
        </pc:sldMkLst>
        <pc:spChg chg="mod">
          <ac:chgData name="Altay, Demir" userId="S::demiraltay@my.unt.edu::c4733be1-a7a6-45c7-a249-c2673743609a" providerId="AD" clId="Web-{3DE190D0-FEF6-4836-B6CA-52C5A3891722}" dt="2023-12-05T03:24:35.554" v="11" actId="20577"/>
          <ac:spMkLst>
            <pc:docMk/>
            <pc:sldMk cId="741582243" sldId="258"/>
            <ac:spMk id="3" creationId="{3A934742-F13A-B78B-306D-A0839827DE8F}"/>
          </ac:spMkLst>
        </pc:spChg>
      </pc:sldChg>
    </pc:docChg>
  </pc:docChgLst>
  <pc:docChgLst>
    <pc:chgData name="Bollavaram, Pravallika" userId="de92a2d5-96f1-43e3-83e8-2ca8e37f7c8f" providerId="ADAL" clId="{D2FDAFD8-D360-4407-B931-F9BF07CC2E33}"/>
    <pc:docChg chg="undo custSel addSld modSld sldOrd">
      <pc:chgData name="Bollavaram, Pravallika" userId="de92a2d5-96f1-43e3-83e8-2ca8e37f7c8f" providerId="ADAL" clId="{D2FDAFD8-D360-4407-B931-F9BF07CC2E33}" dt="2023-12-05T03:21:56.713" v="749" actId="1076"/>
      <pc:docMkLst>
        <pc:docMk/>
      </pc:docMkLst>
      <pc:sldChg chg="addSp delSp modSp new mod">
        <pc:chgData name="Bollavaram, Pravallika" userId="de92a2d5-96f1-43e3-83e8-2ca8e37f7c8f" providerId="ADAL" clId="{D2FDAFD8-D360-4407-B931-F9BF07CC2E33}" dt="2023-12-04T16:12:40.732" v="59" actId="255"/>
        <pc:sldMkLst>
          <pc:docMk/>
          <pc:sldMk cId="2337937814" sldId="256"/>
        </pc:sldMkLst>
        <pc:spChg chg="mod">
          <ac:chgData name="Bollavaram, Pravallika" userId="de92a2d5-96f1-43e3-83e8-2ca8e37f7c8f" providerId="ADAL" clId="{D2FDAFD8-D360-4407-B931-F9BF07CC2E33}" dt="2023-12-04T16:12:40.732" v="59" actId="255"/>
          <ac:spMkLst>
            <pc:docMk/>
            <pc:sldMk cId="2337937814" sldId="256"/>
            <ac:spMk id="2" creationId="{71645CD1-FAFE-6674-3FC1-3865694112EF}"/>
          </ac:spMkLst>
        </pc:spChg>
        <pc:spChg chg="mod">
          <ac:chgData name="Bollavaram, Pravallika" userId="de92a2d5-96f1-43e3-83e8-2ca8e37f7c8f" providerId="ADAL" clId="{D2FDAFD8-D360-4407-B931-F9BF07CC2E33}" dt="2023-12-04T16:12:06.458" v="45" actId="255"/>
          <ac:spMkLst>
            <pc:docMk/>
            <pc:sldMk cId="2337937814" sldId="256"/>
            <ac:spMk id="3" creationId="{4D553CEA-02C1-96DF-A9B6-D921C883FE66}"/>
          </ac:spMkLst>
        </pc:spChg>
        <pc:picChg chg="add del mod">
          <ac:chgData name="Bollavaram, Pravallika" userId="de92a2d5-96f1-43e3-83e8-2ca8e37f7c8f" providerId="ADAL" clId="{D2FDAFD8-D360-4407-B931-F9BF07CC2E33}" dt="2023-12-04T16:11:40.722" v="22" actId="478"/>
          <ac:picMkLst>
            <pc:docMk/>
            <pc:sldMk cId="2337937814" sldId="256"/>
            <ac:picMk id="5" creationId="{AE7D9D55-1F00-5BFE-9DE2-4EB373193285}"/>
          </ac:picMkLst>
        </pc:picChg>
      </pc:sldChg>
      <pc:sldChg chg="modSp new mod">
        <pc:chgData name="Bollavaram, Pravallika" userId="de92a2d5-96f1-43e3-83e8-2ca8e37f7c8f" providerId="ADAL" clId="{D2FDAFD8-D360-4407-B931-F9BF07CC2E33}" dt="2023-12-04T16:14:33.911" v="216" actId="255"/>
        <pc:sldMkLst>
          <pc:docMk/>
          <pc:sldMk cId="4090383061" sldId="257"/>
        </pc:sldMkLst>
        <pc:spChg chg="mod">
          <ac:chgData name="Bollavaram, Pravallika" userId="de92a2d5-96f1-43e3-83e8-2ca8e37f7c8f" providerId="ADAL" clId="{D2FDAFD8-D360-4407-B931-F9BF07CC2E33}" dt="2023-12-04T16:14:33.911" v="216" actId="255"/>
          <ac:spMkLst>
            <pc:docMk/>
            <pc:sldMk cId="4090383061" sldId="257"/>
            <ac:spMk id="2" creationId="{540BB951-F6E4-FB56-5153-AE9B325729C3}"/>
          </ac:spMkLst>
        </pc:spChg>
        <pc:spChg chg="mod">
          <ac:chgData name="Bollavaram, Pravallika" userId="de92a2d5-96f1-43e3-83e8-2ca8e37f7c8f" providerId="ADAL" clId="{D2FDAFD8-D360-4407-B931-F9BF07CC2E33}" dt="2023-12-04T16:14:20.869" v="211" actId="255"/>
          <ac:spMkLst>
            <pc:docMk/>
            <pc:sldMk cId="4090383061" sldId="257"/>
            <ac:spMk id="3" creationId="{76C131D3-75E1-8D7D-C683-9653774CB42D}"/>
          </ac:spMkLst>
        </pc:spChg>
      </pc:sldChg>
      <pc:sldChg chg="modSp new mod ord">
        <pc:chgData name="Bollavaram, Pravallika" userId="de92a2d5-96f1-43e3-83e8-2ca8e37f7c8f" providerId="ADAL" clId="{D2FDAFD8-D360-4407-B931-F9BF07CC2E33}" dt="2023-12-05T03:21:20.347" v="745" actId="1076"/>
        <pc:sldMkLst>
          <pc:docMk/>
          <pc:sldMk cId="741582243" sldId="258"/>
        </pc:sldMkLst>
        <pc:spChg chg="mod">
          <ac:chgData name="Bollavaram, Pravallika" userId="de92a2d5-96f1-43e3-83e8-2ca8e37f7c8f" providerId="ADAL" clId="{D2FDAFD8-D360-4407-B931-F9BF07CC2E33}" dt="2023-12-05T03:21:20.347" v="745" actId="1076"/>
          <ac:spMkLst>
            <pc:docMk/>
            <pc:sldMk cId="741582243" sldId="258"/>
            <ac:spMk id="2" creationId="{CF4FA7C2-3651-81A1-13BD-72C3BF6B1EB1}"/>
          </ac:spMkLst>
        </pc:spChg>
        <pc:spChg chg="mod">
          <ac:chgData name="Bollavaram, Pravallika" userId="de92a2d5-96f1-43e3-83e8-2ca8e37f7c8f" providerId="ADAL" clId="{D2FDAFD8-D360-4407-B931-F9BF07CC2E33}" dt="2023-12-05T03:20:44.785" v="742" actId="313"/>
          <ac:spMkLst>
            <pc:docMk/>
            <pc:sldMk cId="741582243" sldId="258"/>
            <ac:spMk id="3" creationId="{3A934742-F13A-B78B-306D-A0839827DE8F}"/>
          </ac:spMkLst>
        </pc:spChg>
      </pc:sldChg>
      <pc:sldChg chg="delSp modSp new mod">
        <pc:chgData name="Bollavaram, Pravallika" userId="de92a2d5-96f1-43e3-83e8-2ca8e37f7c8f" providerId="ADAL" clId="{D2FDAFD8-D360-4407-B931-F9BF07CC2E33}" dt="2023-12-04T16:29:12.387" v="303" actId="207"/>
        <pc:sldMkLst>
          <pc:docMk/>
          <pc:sldMk cId="1397086812" sldId="259"/>
        </pc:sldMkLst>
        <pc:spChg chg="mod">
          <ac:chgData name="Bollavaram, Pravallika" userId="de92a2d5-96f1-43e3-83e8-2ca8e37f7c8f" providerId="ADAL" clId="{D2FDAFD8-D360-4407-B931-F9BF07CC2E33}" dt="2023-12-04T16:29:12.387" v="303" actId="207"/>
          <ac:spMkLst>
            <pc:docMk/>
            <pc:sldMk cId="1397086812" sldId="259"/>
            <ac:spMk id="2" creationId="{8D53FF88-74A7-DDB8-A74A-F57E6291CFE6}"/>
          </ac:spMkLst>
        </pc:spChg>
        <pc:spChg chg="del mod">
          <ac:chgData name="Bollavaram, Pravallika" userId="de92a2d5-96f1-43e3-83e8-2ca8e37f7c8f" providerId="ADAL" clId="{D2FDAFD8-D360-4407-B931-F9BF07CC2E33}" dt="2023-12-04T16:28:53.879" v="301" actId="478"/>
          <ac:spMkLst>
            <pc:docMk/>
            <pc:sldMk cId="1397086812" sldId="259"/>
            <ac:spMk id="3" creationId="{0A0A53E9-7007-B577-F78E-84418F5C1119}"/>
          </ac:spMkLst>
        </pc:spChg>
      </pc:sldChg>
      <pc:sldChg chg="modSp new mod">
        <pc:chgData name="Bollavaram, Pravallika" userId="de92a2d5-96f1-43e3-83e8-2ca8e37f7c8f" providerId="ADAL" clId="{D2FDAFD8-D360-4407-B931-F9BF07CC2E33}" dt="2023-12-05T03:21:13.601" v="743" actId="2711"/>
        <pc:sldMkLst>
          <pc:docMk/>
          <pc:sldMk cId="2134407433" sldId="260"/>
        </pc:sldMkLst>
        <pc:spChg chg="mod">
          <ac:chgData name="Bollavaram, Pravallika" userId="de92a2d5-96f1-43e3-83e8-2ca8e37f7c8f" providerId="ADAL" clId="{D2FDAFD8-D360-4407-B931-F9BF07CC2E33}" dt="2023-12-04T16:47:41.753" v="550" actId="122"/>
          <ac:spMkLst>
            <pc:docMk/>
            <pc:sldMk cId="2134407433" sldId="260"/>
            <ac:spMk id="2" creationId="{5DCCAE97-6D5F-43F7-7774-A6ECF236F08D}"/>
          </ac:spMkLst>
        </pc:spChg>
        <pc:spChg chg="mod">
          <ac:chgData name="Bollavaram, Pravallika" userId="de92a2d5-96f1-43e3-83e8-2ca8e37f7c8f" providerId="ADAL" clId="{D2FDAFD8-D360-4407-B931-F9BF07CC2E33}" dt="2023-12-05T03:21:13.601" v="743" actId="2711"/>
          <ac:spMkLst>
            <pc:docMk/>
            <pc:sldMk cId="2134407433" sldId="260"/>
            <ac:spMk id="3" creationId="{8C3491C4-0557-2C26-F9BF-7AB4853FFD9A}"/>
          </ac:spMkLst>
        </pc:spChg>
      </pc:sldChg>
      <pc:sldChg chg="modSp new mod">
        <pc:chgData name="Bollavaram, Pravallika" userId="de92a2d5-96f1-43e3-83e8-2ca8e37f7c8f" providerId="ADAL" clId="{D2FDAFD8-D360-4407-B931-F9BF07CC2E33}" dt="2023-12-05T03:21:48.698" v="748" actId="1076"/>
        <pc:sldMkLst>
          <pc:docMk/>
          <pc:sldMk cId="2227030190" sldId="261"/>
        </pc:sldMkLst>
        <pc:spChg chg="mod">
          <ac:chgData name="Bollavaram, Pravallika" userId="de92a2d5-96f1-43e3-83e8-2ca8e37f7c8f" providerId="ADAL" clId="{D2FDAFD8-D360-4407-B931-F9BF07CC2E33}" dt="2023-12-05T03:21:48.698" v="748" actId="1076"/>
          <ac:spMkLst>
            <pc:docMk/>
            <pc:sldMk cId="2227030190" sldId="261"/>
            <ac:spMk id="2" creationId="{BF1295A0-0EF3-B21B-4558-3D0F838CC4AE}"/>
          </ac:spMkLst>
        </pc:spChg>
      </pc:sldChg>
      <pc:sldChg chg="modSp new mod">
        <pc:chgData name="Bollavaram, Pravallika" userId="de92a2d5-96f1-43e3-83e8-2ca8e37f7c8f" providerId="ADAL" clId="{D2FDAFD8-D360-4407-B931-F9BF07CC2E33}" dt="2023-12-05T00:13:52.129" v="738" actId="27636"/>
        <pc:sldMkLst>
          <pc:docMk/>
          <pc:sldMk cId="630903367" sldId="262"/>
        </pc:sldMkLst>
        <pc:spChg chg="mod">
          <ac:chgData name="Bollavaram, Pravallika" userId="de92a2d5-96f1-43e3-83e8-2ca8e37f7c8f" providerId="ADAL" clId="{D2FDAFD8-D360-4407-B931-F9BF07CC2E33}" dt="2023-12-04T16:47:17.658" v="540" actId="122"/>
          <ac:spMkLst>
            <pc:docMk/>
            <pc:sldMk cId="630903367" sldId="262"/>
            <ac:spMk id="2" creationId="{CDD3A8DB-CF1F-44CC-5D17-D1C65CF9FB90}"/>
          </ac:spMkLst>
        </pc:spChg>
        <pc:spChg chg="mod">
          <ac:chgData name="Bollavaram, Pravallika" userId="de92a2d5-96f1-43e3-83e8-2ca8e37f7c8f" providerId="ADAL" clId="{D2FDAFD8-D360-4407-B931-F9BF07CC2E33}" dt="2023-12-05T00:13:52.129" v="738" actId="27636"/>
          <ac:spMkLst>
            <pc:docMk/>
            <pc:sldMk cId="630903367" sldId="262"/>
            <ac:spMk id="3" creationId="{34A056F9-67F7-21A5-651A-5C74AD4741D4}"/>
          </ac:spMkLst>
        </pc:spChg>
      </pc:sldChg>
      <pc:sldChg chg="modSp add mod">
        <pc:chgData name="Bollavaram, Pravallika" userId="de92a2d5-96f1-43e3-83e8-2ca8e37f7c8f" providerId="ADAL" clId="{D2FDAFD8-D360-4407-B931-F9BF07CC2E33}" dt="2023-12-04T16:47:03.372" v="535" actId="122"/>
        <pc:sldMkLst>
          <pc:docMk/>
          <pc:sldMk cId="794182334" sldId="263"/>
        </pc:sldMkLst>
        <pc:spChg chg="mod">
          <ac:chgData name="Bollavaram, Pravallika" userId="de92a2d5-96f1-43e3-83e8-2ca8e37f7c8f" providerId="ADAL" clId="{D2FDAFD8-D360-4407-B931-F9BF07CC2E33}" dt="2023-12-04T16:47:03.372" v="535" actId="122"/>
          <ac:spMkLst>
            <pc:docMk/>
            <pc:sldMk cId="794182334" sldId="263"/>
            <ac:spMk id="2" creationId="{CDD3A8DB-CF1F-44CC-5D17-D1C65CF9FB90}"/>
          </ac:spMkLst>
        </pc:spChg>
        <pc:spChg chg="mod">
          <ac:chgData name="Bollavaram, Pravallika" userId="de92a2d5-96f1-43e3-83e8-2ca8e37f7c8f" providerId="ADAL" clId="{D2FDAFD8-D360-4407-B931-F9BF07CC2E33}" dt="2023-12-04T16:43:48.147" v="439" actId="20577"/>
          <ac:spMkLst>
            <pc:docMk/>
            <pc:sldMk cId="794182334" sldId="263"/>
            <ac:spMk id="3" creationId="{34A056F9-67F7-21A5-651A-5C74AD4741D4}"/>
          </ac:spMkLst>
        </pc:spChg>
      </pc:sldChg>
      <pc:sldChg chg="modSp new mod">
        <pc:chgData name="Bollavaram, Pravallika" userId="de92a2d5-96f1-43e3-83e8-2ca8e37f7c8f" providerId="ADAL" clId="{D2FDAFD8-D360-4407-B931-F9BF07CC2E33}" dt="2023-12-04T16:46:52.904" v="531" actId="122"/>
        <pc:sldMkLst>
          <pc:docMk/>
          <pc:sldMk cId="1853552542" sldId="264"/>
        </pc:sldMkLst>
        <pc:spChg chg="mod">
          <ac:chgData name="Bollavaram, Pravallika" userId="de92a2d5-96f1-43e3-83e8-2ca8e37f7c8f" providerId="ADAL" clId="{D2FDAFD8-D360-4407-B931-F9BF07CC2E33}" dt="2023-12-04T16:46:52.904" v="531" actId="122"/>
          <ac:spMkLst>
            <pc:docMk/>
            <pc:sldMk cId="1853552542" sldId="264"/>
            <ac:spMk id="2" creationId="{68241E71-EDB0-ABFD-F1D8-0DB3F2C7D43F}"/>
          </ac:spMkLst>
        </pc:spChg>
      </pc:sldChg>
      <pc:sldChg chg="modSp new mod">
        <pc:chgData name="Bollavaram, Pravallika" userId="de92a2d5-96f1-43e3-83e8-2ca8e37f7c8f" providerId="ADAL" clId="{D2FDAFD8-D360-4407-B931-F9BF07CC2E33}" dt="2023-12-04T16:46:38.485" v="526" actId="122"/>
        <pc:sldMkLst>
          <pc:docMk/>
          <pc:sldMk cId="3026020081" sldId="265"/>
        </pc:sldMkLst>
        <pc:spChg chg="mod">
          <ac:chgData name="Bollavaram, Pravallika" userId="de92a2d5-96f1-43e3-83e8-2ca8e37f7c8f" providerId="ADAL" clId="{D2FDAFD8-D360-4407-B931-F9BF07CC2E33}" dt="2023-12-04T16:46:38.485" v="526" actId="122"/>
          <ac:spMkLst>
            <pc:docMk/>
            <pc:sldMk cId="3026020081" sldId="265"/>
            <ac:spMk id="2" creationId="{395DB43C-A1BC-3BAA-D4C2-EF5E3357F1DD}"/>
          </ac:spMkLst>
        </pc:spChg>
      </pc:sldChg>
      <pc:sldChg chg="modSp new mod">
        <pc:chgData name="Bollavaram, Pravallika" userId="de92a2d5-96f1-43e3-83e8-2ca8e37f7c8f" providerId="ADAL" clId="{D2FDAFD8-D360-4407-B931-F9BF07CC2E33}" dt="2023-12-04T16:46:26.118" v="521" actId="122"/>
        <pc:sldMkLst>
          <pc:docMk/>
          <pc:sldMk cId="3261336178" sldId="266"/>
        </pc:sldMkLst>
        <pc:spChg chg="mod">
          <ac:chgData name="Bollavaram, Pravallika" userId="de92a2d5-96f1-43e3-83e8-2ca8e37f7c8f" providerId="ADAL" clId="{D2FDAFD8-D360-4407-B931-F9BF07CC2E33}" dt="2023-12-04T16:46:26.118" v="521" actId="122"/>
          <ac:spMkLst>
            <pc:docMk/>
            <pc:sldMk cId="3261336178" sldId="266"/>
            <ac:spMk id="2" creationId="{E0A2A747-99F5-15CD-0A13-7AE85B8A40C8}"/>
          </ac:spMkLst>
        </pc:spChg>
      </pc:sldChg>
      <pc:sldChg chg="modSp new mod">
        <pc:chgData name="Bollavaram, Pravallika" userId="de92a2d5-96f1-43e3-83e8-2ca8e37f7c8f" providerId="ADAL" clId="{D2FDAFD8-D360-4407-B931-F9BF07CC2E33}" dt="2023-12-04T16:46:13.999" v="516" actId="122"/>
        <pc:sldMkLst>
          <pc:docMk/>
          <pc:sldMk cId="1426870525" sldId="267"/>
        </pc:sldMkLst>
        <pc:spChg chg="mod">
          <ac:chgData name="Bollavaram, Pravallika" userId="de92a2d5-96f1-43e3-83e8-2ca8e37f7c8f" providerId="ADAL" clId="{D2FDAFD8-D360-4407-B931-F9BF07CC2E33}" dt="2023-12-04T16:46:13.999" v="516" actId="122"/>
          <ac:spMkLst>
            <pc:docMk/>
            <pc:sldMk cId="1426870525" sldId="267"/>
            <ac:spMk id="2" creationId="{5670341C-152A-00DC-5F56-736F169F08B9}"/>
          </ac:spMkLst>
        </pc:spChg>
      </pc:sldChg>
      <pc:sldChg chg="modSp mod">
        <pc:chgData name="Bollavaram, Pravallika" userId="de92a2d5-96f1-43e3-83e8-2ca8e37f7c8f" providerId="ADAL" clId="{D2FDAFD8-D360-4407-B931-F9BF07CC2E33}" dt="2023-12-05T03:21:40.779" v="747" actId="1076"/>
        <pc:sldMkLst>
          <pc:docMk/>
          <pc:sldMk cId="2956493463" sldId="268"/>
        </pc:sldMkLst>
        <pc:spChg chg="mod">
          <ac:chgData name="Bollavaram, Pravallika" userId="de92a2d5-96f1-43e3-83e8-2ca8e37f7c8f" providerId="ADAL" clId="{D2FDAFD8-D360-4407-B931-F9BF07CC2E33}" dt="2023-12-05T03:21:40.779" v="747" actId="1076"/>
          <ac:spMkLst>
            <pc:docMk/>
            <pc:sldMk cId="2956493463" sldId="268"/>
            <ac:spMk id="4" creationId="{41DAF517-636C-BEE2-05D8-29F4B72992D8}"/>
          </ac:spMkLst>
        </pc:spChg>
      </pc:sldChg>
      <pc:sldChg chg="modSp mod">
        <pc:chgData name="Bollavaram, Pravallika" userId="de92a2d5-96f1-43e3-83e8-2ca8e37f7c8f" providerId="ADAL" clId="{D2FDAFD8-D360-4407-B931-F9BF07CC2E33}" dt="2023-12-05T03:21:56.713" v="749" actId="1076"/>
        <pc:sldMkLst>
          <pc:docMk/>
          <pc:sldMk cId="397872207" sldId="269"/>
        </pc:sldMkLst>
        <pc:spChg chg="mod">
          <ac:chgData name="Bollavaram, Pravallika" userId="de92a2d5-96f1-43e3-83e8-2ca8e37f7c8f" providerId="ADAL" clId="{D2FDAFD8-D360-4407-B931-F9BF07CC2E33}" dt="2023-12-05T03:21:56.713" v="749" actId="1076"/>
          <ac:spMkLst>
            <pc:docMk/>
            <pc:sldMk cId="397872207" sldId="269"/>
            <ac:spMk id="4" creationId="{1BAD5325-4CF2-2EE5-4DC5-B05BB26F3C96}"/>
          </ac:spMkLst>
        </pc:spChg>
      </pc:sldChg>
    </pc:docChg>
  </pc:docChgLst>
  <pc:docChgLst>
    <pc:chgData name="Cheerla, Kalyan" userId="c35e626a-18ef-4933-bfca-3a0677d57435" providerId="ADAL" clId="{2A0BB86A-A7EE-4163-87E4-08AF6728F6BC}"/>
    <pc:docChg chg="undo custSel addSld delSld modSld">
      <pc:chgData name="Cheerla, Kalyan" userId="c35e626a-18ef-4933-bfca-3a0677d57435" providerId="ADAL" clId="{2A0BB86A-A7EE-4163-87E4-08AF6728F6BC}" dt="2023-12-05T03:20:09.610" v="3249" actId="27636"/>
      <pc:docMkLst>
        <pc:docMk/>
      </pc:docMkLst>
      <pc:sldChg chg="addSp delSp modSp mod">
        <pc:chgData name="Cheerla, Kalyan" userId="c35e626a-18ef-4933-bfca-3a0677d57435" providerId="ADAL" clId="{2A0BB86A-A7EE-4163-87E4-08AF6728F6BC}" dt="2023-12-05T00:37:54.334" v="136" actId="1076"/>
        <pc:sldMkLst>
          <pc:docMk/>
          <pc:sldMk cId="2337937814" sldId="256"/>
        </pc:sldMkLst>
        <pc:spChg chg="del mod">
          <ac:chgData name="Cheerla, Kalyan" userId="c35e626a-18ef-4933-bfca-3a0677d57435" providerId="ADAL" clId="{2A0BB86A-A7EE-4163-87E4-08AF6728F6BC}" dt="2023-12-05T00:36:57.328" v="129" actId="478"/>
          <ac:spMkLst>
            <pc:docMk/>
            <pc:sldMk cId="2337937814" sldId="256"/>
            <ac:spMk id="3" creationId="{4D553CEA-02C1-96DF-A9B6-D921C883FE66}"/>
          </ac:spMkLst>
        </pc:spChg>
        <pc:graphicFrameChg chg="add mod modGraphic">
          <ac:chgData name="Cheerla, Kalyan" userId="c35e626a-18ef-4933-bfca-3a0677d57435" providerId="ADAL" clId="{2A0BB86A-A7EE-4163-87E4-08AF6728F6BC}" dt="2023-12-05T00:37:54.334" v="136" actId="1076"/>
          <ac:graphicFrameMkLst>
            <pc:docMk/>
            <pc:sldMk cId="2337937814" sldId="256"/>
            <ac:graphicFrameMk id="4" creationId="{E3332739-8D74-6ACE-2200-12DE98538708}"/>
          </ac:graphicFrameMkLst>
        </pc:graphicFrameChg>
      </pc:sldChg>
      <pc:sldChg chg="del">
        <pc:chgData name="Cheerla, Kalyan" userId="c35e626a-18ef-4933-bfca-3a0677d57435" providerId="ADAL" clId="{2A0BB86A-A7EE-4163-87E4-08AF6728F6BC}" dt="2023-12-05T00:38:31.657" v="137" actId="47"/>
        <pc:sldMkLst>
          <pc:docMk/>
          <pc:sldMk cId="4090383061" sldId="257"/>
        </pc:sldMkLst>
      </pc:sldChg>
      <pc:sldChg chg="modSp mod">
        <pc:chgData name="Cheerla, Kalyan" userId="c35e626a-18ef-4933-bfca-3a0677d57435" providerId="ADAL" clId="{2A0BB86A-A7EE-4163-87E4-08AF6728F6BC}" dt="2023-12-05T01:10:01.424" v="1649" actId="20577"/>
        <pc:sldMkLst>
          <pc:docMk/>
          <pc:sldMk cId="794182334" sldId="263"/>
        </pc:sldMkLst>
        <pc:spChg chg="mod">
          <ac:chgData name="Cheerla, Kalyan" userId="c35e626a-18ef-4933-bfca-3a0677d57435" providerId="ADAL" clId="{2A0BB86A-A7EE-4163-87E4-08AF6728F6BC}" dt="2023-12-05T01:10:01.424" v="1649" actId="20577"/>
          <ac:spMkLst>
            <pc:docMk/>
            <pc:sldMk cId="794182334" sldId="263"/>
            <ac:spMk id="3" creationId="{34A056F9-67F7-21A5-651A-5C74AD4741D4}"/>
          </ac:spMkLst>
        </pc:spChg>
      </pc:sldChg>
      <pc:sldChg chg="modSp mod">
        <pc:chgData name="Cheerla, Kalyan" userId="c35e626a-18ef-4933-bfca-3a0677d57435" providerId="ADAL" clId="{2A0BB86A-A7EE-4163-87E4-08AF6728F6BC}" dt="2023-12-05T02:14:20.687" v="2486" actId="20577"/>
        <pc:sldMkLst>
          <pc:docMk/>
          <pc:sldMk cId="3026020081" sldId="265"/>
        </pc:sldMkLst>
        <pc:spChg chg="mod">
          <ac:chgData name="Cheerla, Kalyan" userId="c35e626a-18ef-4933-bfca-3a0677d57435" providerId="ADAL" clId="{2A0BB86A-A7EE-4163-87E4-08AF6728F6BC}" dt="2023-12-05T02:14:20.687" v="2486" actId="20577"/>
          <ac:spMkLst>
            <pc:docMk/>
            <pc:sldMk cId="3026020081" sldId="265"/>
            <ac:spMk id="3" creationId="{AD03F0EF-CB0C-8C51-779F-650E5732C213}"/>
          </ac:spMkLst>
        </pc:spChg>
      </pc:sldChg>
      <pc:sldChg chg="modSp mod">
        <pc:chgData name="Cheerla, Kalyan" userId="c35e626a-18ef-4933-bfca-3a0677d57435" providerId="ADAL" clId="{2A0BB86A-A7EE-4163-87E4-08AF6728F6BC}" dt="2023-12-05T03:18:47.590" v="3176" actId="20577"/>
        <pc:sldMkLst>
          <pc:docMk/>
          <pc:sldMk cId="3261336178" sldId="266"/>
        </pc:sldMkLst>
        <pc:spChg chg="mod">
          <ac:chgData name="Cheerla, Kalyan" userId="c35e626a-18ef-4933-bfca-3a0677d57435" providerId="ADAL" clId="{2A0BB86A-A7EE-4163-87E4-08AF6728F6BC}" dt="2023-12-05T03:18:47.590" v="3176" actId="20577"/>
          <ac:spMkLst>
            <pc:docMk/>
            <pc:sldMk cId="3261336178" sldId="266"/>
            <ac:spMk id="3" creationId="{EE10DCD0-14D8-5981-E6EB-789F43303A2C}"/>
          </ac:spMkLst>
        </pc:spChg>
      </pc:sldChg>
      <pc:sldChg chg="modSp mod">
        <pc:chgData name="Cheerla, Kalyan" userId="c35e626a-18ef-4933-bfca-3a0677d57435" providerId="ADAL" clId="{2A0BB86A-A7EE-4163-87E4-08AF6728F6BC}" dt="2023-12-05T03:20:09.610" v="3249" actId="27636"/>
        <pc:sldMkLst>
          <pc:docMk/>
          <pc:sldMk cId="1426870525" sldId="267"/>
        </pc:sldMkLst>
        <pc:spChg chg="mod">
          <ac:chgData name="Cheerla, Kalyan" userId="c35e626a-18ef-4933-bfca-3a0677d57435" providerId="ADAL" clId="{2A0BB86A-A7EE-4163-87E4-08AF6728F6BC}" dt="2023-12-05T03:20:09.610" v="3249" actId="27636"/>
          <ac:spMkLst>
            <pc:docMk/>
            <pc:sldMk cId="1426870525" sldId="267"/>
            <ac:spMk id="3" creationId="{19D58616-0A01-F711-1410-BDD6A404F9ED}"/>
          </ac:spMkLst>
        </pc:spChg>
      </pc:sldChg>
      <pc:sldChg chg="modSp new mod">
        <pc:chgData name="Cheerla, Kalyan" userId="c35e626a-18ef-4933-bfca-3a0677d57435" providerId="ADAL" clId="{2A0BB86A-A7EE-4163-87E4-08AF6728F6BC}" dt="2023-12-05T01:04:47.214" v="1573" actId="20577"/>
        <pc:sldMkLst>
          <pc:docMk/>
          <pc:sldMk cId="2956493463" sldId="268"/>
        </pc:sldMkLst>
        <pc:spChg chg="mod">
          <ac:chgData name="Cheerla, Kalyan" userId="c35e626a-18ef-4933-bfca-3a0677d57435" providerId="ADAL" clId="{2A0BB86A-A7EE-4163-87E4-08AF6728F6BC}" dt="2023-12-05T00:40:04.176" v="198" actId="20577"/>
          <ac:spMkLst>
            <pc:docMk/>
            <pc:sldMk cId="2956493463" sldId="268"/>
            <ac:spMk id="2" creationId="{67E2DB9E-6CBE-45A3-9609-3A0973DB7228}"/>
          </ac:spMkLst>
        </pc:spChg>
        <pc:spChg chg="mod">
          <ac:chgData name="Cheerla, Kalyan" userId="c35e626a-18ef-4933-bfca-3a0677d57435" providerId="ADAL" clId="{2A0BB86A-A7EE-4163-87E4-08AF6728F6BC}" dt="2023-12-05T01:04:47.214" v="1573" actId="20577"/>
          <ac:spMkLst>
            <pc:docMk/>
            <pc:sldMk cId="2956493463" sldId="268"/>
            <ac:spMk id="3" creationId="{28E2547F-FB33-235C-1A20-9259D47C80C7}"/>
          </ac:spMkLst>
        </pc:spChg>
      </pc:sldChg>
      <pc:sldChg chg="modSp mod">
        <pc:chgData name="Cheerla, Kalyan" userId="c35e626a-18ef-4933-bfca-3a0677d57435" providerId="ADAL" clId="{2A0BB86A-A7EE-4163-87E4-08AF6728F6BC}" dt="2023-12-05T03:15:14.081" v="3047" actId="27636"/>
        <pc:sldMkLst>
          <pc:docMk/>
          <pc:sldMk cId="397872207" sldId="269"/>
        </pc:sldMkLst>
        <pc:spChg chg="mod">
          <ac:chgData name="Cheerla, Kalyan" userId="c35e626a-18ef-4933-bfca-3a0677d57435" providerId="ADAL" clId="{2A0BB86A-A7EE-4163-87E4-08AF6728F6BC}" dt="2023-12-05T03:15:14.081" v="3047" actId="27636"/>
          <ac:spMkLst>
            <pc:docMk/>
            <pc:sldMk cId="397872207" sldId="269"/>
            <ac:spMk id="3" creationId="{27F73956-6FFD-018F-9EBE-9B36D9FDCD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D9EF74-BBF5-1D44-91A8-F4D425161D8B}"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4FC107-FB64-1646-BE0D-6091AD043647}" type="slidenum">
              <a:rPr lang="en-US" smtClean="0"/>
              <a:t>‹#›</a:t>
            </a:fld>
            <a:endParaRPr lang="en-US"/>
          </a:p>
        </p:txBody>
      </p:sp>
    </p:spTree>
    <p:extLst>
      <p:ext uri="{BB962C8B-B14F-4D97-AF65-F5344CB8AC3E}">
        <p14:creationId xmlns:p14="http://schemas.microsoft.com/office/powerpoint/2010/main" val="3763518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E01B09-7235-45CA-A9E9-B8E78DA8BC5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052CFC6-AEE0-45FF-9E41-BF265ED7273B}" type="slidenum">
              <a:rPr lang="en-US" smtClean="0"/>
              <a:t>‹#›</a:t>
            </a:fld>
            <a:endParaRPr lang="en-US"/>
          </a:p>
        </p:txBody>
      </p:sp>
    </p:spTree>
    <p:extLst>
      <p:ext uri="{BB962C8B-B14F-4D97-AF65-F5344CB8AC3E}">
        <p14:creationId xmlns:p14="http://schemas.microsoft.com/office/powerpoint/2010/main" val="2028683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E01B09-7235-45CA-A9E9-B8E78DA8BC5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2CFC6-AEE0-45FF-9E41-BF265ED7273B}" type="slidenum">
              <a:rPr lang="en-US" smtClean="0"/>
              <a:t>‹#›</a:t>
            </a:fld>
            <a:endParaRPr lang="en-US"/>
          </a:p>
        </p:txBody>
      </p:sp>
    </p:spTree>
    <p:extLst>
      <p:ext uri="{BB962C8B-B14F-4D97-AF65-F5344CB8AC3E}">
        <p14:creationId xmlns:p14="http://schemas.microsoft.com/office/powerpoint/2010/main" val="159868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E01B09-7235-45CA-A9E9-B8E78DA8BC5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2CFC6-AEE0-45FF-9E41-BF265ED7273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878505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E01B09-7235-45CA-A9E9-B8E78DA8BC54}"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2CFC6-AEE0-45FF-9E41-BF265ED7273B}" type="slidenum">
              <a:rPr lang="en-US" smtClean="0"/>
              <a:t>‹#›</a:t>
            </a:fld>
            <a:endParaRPr lang="en-US"/>
          </a:p>
        </p:txBody>
      </p:sp>
    </p:spTree>
    <p:extLst>
      <p:ext uri="{BB962C8B-B14F-4D97-AF65-F5344CB8AC3E}">
        <p14:creationId xmlns:p14="http://schemas.microsoft.com/office/powerpoint/2010/main" val="4251884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E01B09-7235-45CA-A9E9-B8E78DA8BC54}"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2CFC6-AEE0-45FF-9E41-BF265ED7273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537746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0E01B09-7235-45CA-A9E9-B8E78DA8BC54}"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2CFC6-AEE0-45FF-9E41-BF265ED7273B}" type="slidenum">
              <a:rPr lang="en-US" smtClean="0"/>
              <a:t>‹#›</a:t>
            </a:fld>
            <a:endParaRPr lang="en-US"/>
          </a:p>
        </p:txBody>
      </p:sp>
    </p:spTree>
    <p:extLst>
      <p:ext uri="{BB962C8B-B14F-4D97-AF65-F5344CB8AC3E}">
        <p14:creationId xmlns:p14="http://schemas.microsoft.com/office/powerpoint/2010/main" val="732482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E01B09-7235-45CA-A9E9-B8E78DA8BC5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2CFC6-AEE0-45FF-9E41-BF265ED7273B}" type="slidenum">
              <a:rPr lang="en-US" smtClean="0"/>
              <a:t>‹#›</a:t>
            </a:fld>
            <a:endParaRPr lang="en-US"/>
          </a:p>
        </p:txBody>
      </p:sp>
    </p:spTree>
    <p:extLst>
      <p:ext uri="{BB962C8B-B14F-4D97-AF65-F5344CB8AC3E}">
        <p14:creationId xmlns:p14="http://schemas.microsoft.com/office/powerpoint/2010/main" val="1245875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E01B09-7235-45CA-A9E9-B8E78DA8BC5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2CFC6-AEE0-45FF-9E41-BF265ED7273B}" type="slidenum">
              <a:rPr lang="en-US" smtClean="0"/>
              <a:t>‹#›</a:t>
            </a:fld>
            <a:endParaRPr lang="en-US"/>
          </a:p>
        </p:txBody>
      </p:sp>
    </p:spTree>
    <p:extLst>
      <p:ext uri="{BB962C8B-B14F-4D97-AF65-F5344CB8AC3E}">
        <p14:creationId xmlns:p14="http://schemas.microsoft.com/office/powerpoint/2010/main" val="70289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E01B09-7235-45CA-A9E9-B8E78DA8BC5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052CFC6-AEE0-45FF-9E41-BF265ED7273B}" type="slidenum">
              <a:rPr lang="en-US" smtClean="0"/>
              <a:t>‹#›</a:t>
            </a:fld>
            <a:endParaRPr lang="en-US"/>
          </a:p>
        </p:txBody>
      </p:sp>
    </p:spTree>
    <p:extLst>
      <p:ext uri="{BB962C8B-B14F-4D97-AF65-F5344CB8AC3E}">
        <p14:creationId xmlns:p14="http://schemas.microsoft.com/office/powerpoint/2010/main" val="3066226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E01B09-7235-45CA-A9E9-B8E78DA8BC54}"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052CFC6-AEE0-45FF-9E41-BF265ED7273B}" type="slidenum">
              <a:rPr lang="en-US" smtClean="0"/>
              <a:t>‹#›</a:t>
            </a:fld>
            <a:endParaRPr lang="en-US"/>
          </a:p>
        </p:txBody>
      </p:sp>
    </p:spTree>
    <p:extLst>
      <p:ext uri="{BB962C8B-B14F-4D97-AF65-F5344CB8AC3E}">
        <p14:creationId xmlns:p14="http://schemas.microsoft.com/office/powerpoint/2010/main" val="2500858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E01B09-7235-45CA-A9E9-B8E78DA8BC54}"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2CFC6-AEE0-45FF-9E41-BF265ED7273B}" type="slidenum">
              <a:rPr lang="en-US" smtClean="0"/>
              <a:t>‹#›</a:t>
            </a:fld>
            <a:endParaRPr lang="en-US"/>
          </a:p>
        </p:txBody>
      </p:sp>
    </p:spTree>
    <p:extLst>
      <p:ext uri="{BB962C8B-B14F-4D97-AF65-F5344CB8AC3E}">
        <p14:creationId xmlns:p14="http://schemas.microsoft.com/office/powerpoint/2010/main" val="326388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E01B09-7235-45CA-A9E9-B8E78DA8BC54}"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052CFC6-AEE0-45FF-9E41-BF265ED7273B}" type="slidenum">
              <a:rPr lang="en-US" smtClean="0"/>
              <a:t>‹#›</a:t>
            </a:fld>
            <a:endParaRPr lang="en-US"/>
          </a:p>
        </p:txBody>
      </p:sp>
    </p:spTree>
    <p:extLst>
      <p:ext uri="{BB962C8B-B14F-4D97-AF65-F5344CB8AC3E}">
        <p14:creationId xmlns:p14="http://schemas.microsoft.com/office/powerpoint/2010/main" val="3230006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E01B09-7235-45CA-A9E9-B8E78DA8BC54}"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052CFC6-AEE0-45FF-9E41-BF265ED7273B}" type="slidenum">
              <a:rPr lang="en-US" smtClean="0"/>
              <a:t>‹#›</a:t>
            </a:fld>
            <a:endParaRPr lang="en-US"/>
          </a:p>
        </p:txBody>
      </p:sp>
    </p:spTree>
    <p:extLst>
      <p:ext uri="{BB962C8B-B14F-4D97-AF65-F5344CB8AC3E}">
        <p14:creationId xmlns:p14="http://schemas.microsoft.com/office/powerpoint/2010/main" val="33330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01B09-7235-45CA-A9E9-B8E78DA8BC54}"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052CFC6-AEE0-45FF-9E41-BF265ED7273B}" type="slidenum">
              <a:rPr lang="en-US" smtClean="0"/>
              <a:t>‹#›</a:t>
            </a:fld>
            <a:endParaRPr lang="en-US"/>
          </a:p>
        </p:txBody>
      </p:sp>
    </p:spTree>
    <p:extLst>
      <p:ext uri="{BB962C8B-B14F-4D97-AF65-F5344CB8AC3E}">
        <p14:creationId xmlns:p14="http://schemas.microsoft.com/office/powerpoint/2010/main" val="171553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E01B09-7235-45CA-A9E9-B8E78DA8BC54}"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052CFC6-AEE0-45FF-9E41-BF265ED7273B}" type="slidenum">
              <a:rPr lang="en-US" smtClean="0"/>
              <a:t>‹#›</a:t>
            </a:fld>
            <a:endParaRPr lang="en-US"/>
          </a:p>
        </p:txBody>
      </p:sp>
    </p:spTree>
    <p:extLst>
      <p:ext uri="{BB962C8B-B14F-4D97-AF65-F5344CB8AC3E}">
        <p14:creationId xmlns:p14="http://schemas.microsoft.com/office/powerpoint/2010/main" val="2970197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E01B09-7235-45CA-A9E9-B8E78DA8BC54}"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052CFC6-AEE0-45FF-9E41-BF265ED7273B}" type="slidenum">
              <a:rPr lang="en-US" smtClean="0"/>
              <a:t>‹#›</a:t>
            </a:fld>
            <a:endParaRPr lang="en-US"/>
          </a:p>
        </p:txBody>
      </p:sp>
    </p:spTree>
    <p:extLst>
      <p:ext uri="{BB962C8B-B14F-4D97-AF65-F5344CB8AC3E}">
        <p14:creationId xmlns:p14="http://schemas.microsoft.com/office/powerpoint/2010/main" val="301356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0E01B09-7235-45CA-A9E9-B8E78DA8BC54}" type="datetimeFigureOut">
              <a:rPr lang="en-US" smtClean="0"/>
              <a:t>12/4/2023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052CFC6-AEE0-45FF-9E41-BF265ED7273B}" type="slidenum">
              <a:rPr lang="en-US" smtClean="0"/>
              <a:t>‹#›</a:t>
            </a:fld>
            <a:endParaRPr lang="en-US"/>
          </a:p>
        </p:txBody>
      </p:sp>
    </p:spTree>
    <p:extLst>
      <p:ext uri="{BB962C8B-B14F-4D97-AF65-F5344CB8AC3E}">
        <p14:creationId xmlns:p14="http://schemas.microsoft.com/office/powerpoint/2010/main" val="383300606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5CD1-FAFE-6674-3FC1-3865694112EF}"/>
              </a:ext>
            </a:extLst>
          </p:cNvPr>
          <p:cNvSpPr>
            <a:spLocks noGrp="1"/>
          </p:cNvSpPr>
          <p:nvPr>
            <p:ph type="ctrTitle"/>
          </p:nvPr>
        </p:nvSpPr>
        <p:spPr>
          <a:xfrm>
            <a:off x="2440056" y="1115924"/>
            <a:ext cx="8915399" cy="1646555"/>
          </a:xfrm>
        </p:spPr>
        <p:txBody>
          <a:bodyPr>
            <a:normAutofit/>
          </a:bodyPr>
          <a:lstStyle/>
          <a:p>
            <a:pPr algn="ctr"/>
            <a:r>
              <a:rPr lang="en-US" sz="9600" b="1">
                <a:solidFill>
                  <a:schemeClr val="tx1"/>
                </a:solidFill>
                <a:latin typeface="Arial" panose="020B0604020202020204" pitchFamily="34" charset="0"/>
                <a:cs typeface="Arial" panose="020B0604020202020204" pitchFamily="34" charset="0"/>
              </a:rPr>
              <a:t>MedVoyage</a:t>
            </a:r>
          </a:p>
        </p:txBody>
      </p:sp>
      <p:graphicFrame>
        <p:nvGraphicFramePr>
          <p:cNvPr id="4" name="Table 3">
            <a:extLst>
              <a:ext uri="{FF2B5EF4-FFF2-40B4-BE49-F238E27FC236}">
                <a16:creationId xmlns:a16="http://schemas.microsoft.com/office/drawing/2014/main" id="{E3332739-8D74-6ACE-2200-12DE98538708}"/>
              </a:ext>
            </a:extLst>
          </p:cNvPr>
          <p:cNvGraphicFramePr>
            <a:graphicFrameLocks noGrp="1"/>
          </p:cNvGraphicFramePr>
          <p:nvPr>
            <p:extLst>
              <p:ext uri="{D42A27DB-BD31-4B8C-83A1-F6EECF244321}">
                <p14:modId xmlns:p14="http://schemas.microsoft.com/office/powerpoint/2010/main" val="2490983092"/>
              </p:ext>
            </p:extLst>
          </p:nvPr>
        </p:nvGraphicFramePr>
        <p:xfrm>
          <a:off x="3727173" y="3077788"/>
          <a:ext cx="6341166" cy="2423844"/>
        </p:xfrm>
        <a:graphic>
          <a:graphicData uri="http://schemas.openxmlformats.org/drawingml/2006/table">
            <a:tbl>
              <a:tblPr firstRow="1" bandRow="1">
                <a:tableStyleId>{2D5ABB26-0587-4C30-8999-92F81FD0307C}</a:tableStyleId>
              </a:tblPr>
              <a:tblGrid>
                <a:gridCol w="3170583">
                  <a:extLst>
                    <a:ext uri="{9D8B030D-6E8A-4147-A177-3AD203B41FA5}">
                      <a16:colId xmlns:a16="http://schemas.microsoft.com/office/drawing/2014/main" val="3143294783"/>
                    </a:ext>
                  </a:extLst>
                </a:gridCol>
                <a:gridCol w="3170583">
                  <a:extLst>
                    <a:ext uri="{9D8B030D-6E8A-4147-A177-3AD203B41FA5}">
                      <a16:colId xmlns:a16="http://schemas.microsoft.com/office/drawing/2014/main" val="797376565"/>
                    </a:ext>
                  </a:extLst>
                </a:gridCol>
              </a:tblGrid>
              <a:tr h="445941">
                <a:tc grid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b="1">
                          <a:latin typeface="+mj-lt"/>
                          <a:cs typeface="Times New Roman" panose="02020603050405020304" pitchFamily="18" charset="0"/>
                        </a:rPr>
                        <a:t>Group Name : Squad8</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800" b="1">
                        <a:latin typeface="Times New Roman" panose="02020603050405020304" pitchFamily="18" charset="0"/>
                        <a:cs typeface="Times New Roman" panose="02020603050405020304" pitchFamily="18" charset="0"/>
                      </a:endParaRPr>
                    </a:p>
                  </a:txBody>
                  <a:tcPr/>
                </a:tc>
                <a:tc hMerge="1">
                  <a:txBody>
                    <a:bodyPr/>
                    <a:lstStyle/>
                    <a:p>
                      <a:endParaRPr lang="en-US"/>
                    </a:p>
                  </a:txBody>
                  <a:tcPr/>
                </a:tc>
                <a:extLst>
                  <a:ext uri="{0D108BD9-81ED-4DB2-BD59-A6C34878D82A}">
                    <a16:rowId xmlns:a16="http://schemas.microsoft.com/office/drawing/2014/main" val="822300416"/>
                  </a:ext>
                </a:extLst>
              </a:tr>
              <a:tr h="445941">
                <a:tc>
                  <a:txBody>
                    <a:bodyPr/>
                    <a:lstStyle/>
                    <a:p>
                      <a:r>
                        <a:rPr lang="en-US"/>
                        <a:t>Kalyan Cheerla</a:t>
                      </a:r>
                    </a:p>
                  </a:txBody>
                  <a:tcPr/>
                </a:tc>
                <a:tc>
                  <a:txBody>
                    <a:bodyPr/>
                    <a:lstStyle/>
                    <a:p>
                      <a:r>
                        <a:rPr lang="en-US"/>
                        <a:t>Bhavani Rachakatla</a:t>
                      </a:r>
                    </a:p>
                  </a:txBody>
                  <a:tcPr/>
                </a:tc>
                <a:extLst>
                  <a:ext uri="{0D108BD9-81ED-4DB2-BD59-A6C34878D82A}">
                    <a16:rowId xmlns:a16="http://schemas.microsoft.com/office/drawing/2014/main" val="1812550873"/>
                  </a:ext>
                </a:extLst>
              </a:tr>
              <a:tr h="445941">
                <a:tc>
                  <a:txBody>
                    <a:bodyPr/>
                    <a:lstStyle/>
                    <a:p>
                      <a:r>
                        <a:rPr lang="en-US"/>
                        <a:t>Pravallika Bollavaram</a:t>
                      </a:r>
                    </a:p>
                  </a:txBody>
                  <a:tcPr/>
                </a:tc>
                <a:tc>
                  <a:txBody>
                    <a:bodyPr/>
                    <a:lstStyle/>
                    <a:p>
                      <a:r>
                        <a:rPr lang="en-US"/>
                        <a:t>Manushree Buyya</a:t>
                      </a:r>
                    </a:p>
                  </a:txBody>
                  <a:tcPr/>
                </a:tc>
                <a:extLst>
                  <a:ext uri="{0D108BD9-81ED-4DB2-BD59-A6C34878D82A}">
                    <a16:rowId xmlns:a16="http://schemas.microsoft.com/office/drawing/2014/main" val="2139180935"/>
                  </a:ext>
                </a:extLst>
              </a:tr>
              <a:tr h="445941">
                <a:tc>
                  <a:txBody>
                    <a:bodyPr/>
                    <a:lstStyle/>
                    <a:p>
                      <a:r>
                        <a:rPr lang="en-US"/>
                        <a:t>Yasmeen Haleem</a:t>
                      </a:r>
                    </a:p>
                  </a:txBody>
                  <a:tcPr/>
                </a:tc>
                <a:tc>
                  <a:txBody>
                    <a:bodyPr/>
                    <a:lstStyle/>
                    <a:p>
                      <a:r>
                        <a:rPr lang="en-US"/>
                        <a:t>Vidhi Bhatt</a:t>
                      </a:r>
                    </a:p>
                  </a:txBody>
                  <a:tcPr/>
                </a:tc>
                <a:extLst>
                  <a:ext uri="{0D108BD9-81ED-4DB2-BD59-A6C34878D82A}">
                    <a16:rowId xmlns:a16="http://schemas.microsoft.com/office/drawing/2014/main" val="1237772475"/>
                  </a:ext>
                </a:extLst>
              </a:tr>
              <a:tr h="445941">
                <a:tc>
                  <a:txBody>
                    <a:bodyPr/>
                    <a:lstStyle/>
                    <a:p>
                      <a:r>
                        <a:rPr lang="en-US"/>
                        <a:t>Emmie Abels</a:t>
                      </a:r>
                    </a:p>
                  </a:txBody>
                  <a:tcPr/>
                </a:tc>
                <a:tc>
                  <a:txBody>
                    <a:bodyPr/>
                    <a:lstStyle/>
                    <a:p>
                      <a:r>
                        <a:rPr lang="en-US"/>
                        <a:t>Demir Altay</a:t>
                      </a:r>
                    </a:p>
                  </a:txBody>
                  <a:tcPr/>
                </a:tc>
                <a:extLst>
                  <a:ext uri="{0D108BD9-81ED-4DB2-BD59-A6C34878D82A}">
                    <a16:rowId xmlns:a16="http://schemas.microsoft.com/office/drawing/2014/main" val="1529668848"/>
                  </a:ext>
                </a:extLst>
              </a:tr>
            </a:tbl>
          </a:graphicData>
        </a:graphic>
      </p:graphicFrame>
    </p:spTree>
    <p:extLst>
      <p:ext uri="{BB962C8B-B14F-4D97-AF65-F5344CB8AC3E}">
        <p14:creationId xmlns:p14="http://schemas.microsoft.com/office/powerpoint/2010/main" val="2337937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0341C-152A-00DC-5F56-736F169F08B9}"/>
              </a:ext>
            </a:extLst>
          </p:cNvPr>
          <p:cNvSpPr>
            <a:spLocks noGrp="1"/>
          </p:cNvSpPr>
          <p:nvPr>
            <p:ph type="title"/>
          </p:nvPr>
        </p:nvSpPr>
        <p:spPr>
          <a:xfrm>
            <a:off x="1802793" y="603089"/>
            <a:ext cx="4214106" cy="784276"/>
          </a:xfrm>
        </p:spPr>
        <p:txBody>
          <a:bodyPr>
            <a:normAutofit fontScale="90000"/>
          </a:bodyPr>
          <a:lstStyle/>
          <a:p>
            <a:pPr algn="ctr"/>
            <a:r>
              <a:rPr lang="en-US" sz="4800" b="1">
                <a:solidFill>
                  <a:schemeClr val="tx1"/>
                </a:solidFill>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19D58616-0A01-F711-1410-BDD6A404F9ED}"/>
              </a:ext>
            </a:extLst>
          </p:cNvPr>
          <p:cNvSpPr>
            <a:spLocks noGrp="1"/>
          </p:cNvSpPr>
          <p:nvPr>
            <p:ph idx="1"/>
          </p:nvPr>
        </p:nvSpPr>
        <p:spPr>
          <a:xfrm>
            <a:off x="1559199" y="1582231"/>
            <a:ext cx="8915400" cy="1698851"/>
          </a:xfrm>
        </p:spPr>
        <p:txBody>
          <a:bodyPr>
            <a:normAutofit/>
          </a:bodyPr>
          <a:lstStyle/>
          <a:p>
            <a:pPr algn="just"/>
            <a:r>
              <a:rPr lang="en-US">
                <a:solidFill>
                  <a:schemeClr val="tx1"/>
                </a:solidFill>
                <a:latin typeface="Times New Roman" panose="02020603050405020304" pitchFamily="18" charset="0"/>
                <a:cs typeface="Times New Roman" panose="02020603050405020304" pitchFamily="18" charset="0"/>
              </a:rPr>
              <a:t>Doctor user doesn’t have capabilities to cancel or delete his patients’ appointments.</a:t>
            </a:r>
          </a:p>
          <a:p>
            <a:pPr algn="just"/>
            <a:r>
              <a:rPr lang="en-US">
                <a:solidFill>
                  <a:schemeClr val="tx1"/>
                </a:solidFill>
                <a:latin typeface="Times New Roman" panose="02020603050405020304" pitchFamily="18" charset="0"/>
                <a:cs typeface="Times New Roman" panose="02020603050405020304" pitchFamily="18" charset="0"/>
              </a:rPr>
              <a:t>Right now, a single database is used, might face issues in synchronization and scaling.</a:t>
            </a:r>
          </a:p>
          <a:p>
            <a:pPr algn="just"/>
            <a:r>
              <a:rPr lang="en-US">
                <a:solidFill>
                  <a:schemeClr val="tx1"/>
                </a:solidFill>
                <a:latin typeface="Times New Roman" panose="02020603050405020304" pitchFamily="18" charset="0"/>
                <a:cs typeface="Times New Roman" panose="02020603050405020304" pitchFamily="18" charset="0"/>
              </a:rPr>
              <a:t>DB Data backup and restoration capabilities are not in-place.</a:t>
            </a:r>
          </a:p>
          <a:p>
            <a:pPr algn="just"/>
            <a:r>
              <a:rPr lang="en-US">
                <a:solidFill>
                  <a:schemeClr val="tx1"/>
                </a:solidFill>
                <a:latin typeface="Times New Roman" panose="02020603050405020304" pitchFamily="18" charset="0"/>
                <a:cs typeface="Times New Roman" panose="02020603050405020304" pitchFamily="18" charset="0"/>
              </a:rPr>
              <a:t>Email verification during sign-up/registration is missing.</a:t>
            </a:r>
          </a:p>
          <a:p>
            <a:pPr algn="just"/>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870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FF88-74A7-DDB8-A74A-F57E6291CFE6}"/>
              </a:ext>
            </a:extLst>
          </p:cNvPr>
          <p:cNvSpPr>
            <a:spLocks noGrp="1"/>
          </p:cNvSpPr>
          <p:nvPr>
            <p:ph type="title"/>
          </p:nvPr>
        </p:nvSpPr>
        <p:spPr>
          <a:xfrm>
            <a:off x="1860620" y="2578986"/>
            <a:ext cx="8915399" cy="1468800"/>
          </a:xfrm>
        </p:spPr>
        <p:txBody>
          <a:bodyPr>
            <a:normAutofit/>
          </a:bodyPr>
          <a:lstStyle/>
          <a:p>
            <a:pPr algn="ctr"/>
            <a:r>
              <a:rPr lang="en-US" sz="8800" b="1">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97086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AE97-6D5F-43F7-7774-A6ECF236F08D}"/>
              </a:ext>
            </a:extLst>
          </p:cNvPr>
          <p:cNvSpPr>
            <a:spLocks noGrp="1"/>
          </p:cNvSpPr>
          <p:nvPr>
            <p:ph type="title"/>
          </p:nvPr>
        </p:nvSpPr>
        <p:spPr>
          <a:xfrm>
            <a:off x="1927786" y="634620"/>
            <a:ext cx="7012124" cy="896577"/>
          </a:xfrm>
        </p:spPr>
        <p:txBody>
          <a:bodyPr>
            <a:normAutofit/>
          </a:bodyPr>
          <a:lstStyle/>
          <a:p>
            <a:pPr algn="ctr"/>
            <a:r>
              <a:rPr lang="en-US" sz="4400" b="1">
                <a:solidFill>
                  <a:schemeClr val="tx1"/>
                </a:solidFill>
                <a:latin typeface="Times New Roman" panose="02020603050405020304" pitchFamily="18" charset="0"/>
                <a:cs typeface="Times New Roman" panose="02020603050405020304" pitchFamily="18" charset="0"/>
              </a:rPr>
              <a:t>PROJECT DESCRIPTION</a:t>
            </a:r>
          </a:p>
        </p:txBody>
      </p:sp>
      <p:sp>
        <p:nvSpPr>
          <p:cNvPr id="3" name="Content Placeholder 2">
            <a:extLst>
              <a:ext uri="{FF2B5EF4-FFF2-40B4-BE49-F238E27FC236}">
                <a16:creationId xmlns:a16="http://schemas.microsoft.com/office/drawing/2014/main" id="{8C3491C4-0557-2C26-F9BF-7AB4853FFD9A}"/>
              </a:ext>
            </a:extLst>
          </p:cNvPr>
          <p:cNvSpPr>
            <a:spLocks noGrp="1"/>
          </p:cNvSpPr>
          <p:nvPr>
            <p:ph idx="1"/>
          </p:nvPr>
        </p:nvSpPr>
        <p:spPr>
          <a:xfrm>
            <a:off x="1800937" y="1531197"/>
            <a:ext cx="9539725" cy="4390535"/>
          </a:xfrm>
        </p:spPr>
        <p:txBody>
          <a:bodyPr>
            <a:normAutofit/>
          </a:bodyPr>
          <a:lstStyle/>
          <a:p>
            <a:pPr algn="just"/>
            <a:r>
              <a:rPr lang="en-US" b="1" i="0">
                <a:solidFill>
                  <a:schemeClr val="tx1"/>
                </a:solidFill>
                <a:effectLst/>
                <a:latin typeface="Times New Roman" panose="02020603050405020304" pitchFamily="18" charset="0"/>
                <a:cs typeface="Times New Roman" panose="02020603050405020304" pitchFamily="18" charset="0"/>
              </a:rPr>
              <a:t>Project</a:t>
            </a:r>
            <a:r>
              <a:rPr lang="en-US" b="0" i="0">
                <a:solidFill>
                  <a:schemeClr val="tx1"/>
                </a:solidFill>
                <a:effectLst/>
                <a:latin typeface="Times New Roman" panose="02020603050405020304" pitchFamily="18" charset="0"/>
                <a:cs typeface="Times New Roman" panose="02020603050405020304" pitchFamily="18" charset="0"/>
              </a:rPr>
              <a:t>: MedVoyage – </a:t>
            </a:r>
            <a:r>
              <a:rPr lang="en-US">
                <a:solidFill>
                  <a:schemeClr val="tx1"/>
                </a:solidFill>
                <a:latin typeface="Times New Roman" panose="02020603050405020304" pitchFamily="18" charset="0"/>
                <a:cs typeface="Times New Roman" panose="02020603050405020304" pitchFamily="18" charset="0"/>
              </a:rPr>
              <a:t>An </a:t>
            </a:r>
            <a:r>
              <a:rPr lang="en-US" b="0" i="0">
                <a:solidFill>
                  <a:schemeClr val="tx1"/>
                </a:solidFill>
                <a:effectLst/>
                <a:latin typeface="Times New Roman" panose="02020603050405020304" pitchFamily="18" charset="0"/>
                <a:cs typeface="Times New Roman" panose="02020603050405020304" pitchFamily="18" charset="0"/>
              </a:rPr>
              <a:t>Online Appointment Booking System</a:t>
            </a:r>
          </a:p>
          <a:p>
            <a:pPr algn="just"/>
            <a:r>
              <a:rPr lang="en-US" b="1" i="0">
                <a:solidFill>
                  <a:schemeClr val="tx1"/>
                </a:solidFill>
                <a:effectLst/>
                <a:latin typeface="Times New Roman" panose="02020603050405020304" pitchFamily="18" charset="0"/>
                <a:cs typeface="Times New Roman" panose="02020603050405020304" pitchFamily="18" charset="0"/>
              </a:rPr>
              <a:t>Purpose</a:t>
            </a:r>
            <a:r>
              <a:rPr lang="en-US" b="0" i="0">
                <a:solidFill>
                  <a:schemeClr val="tx1"/>
                </a:solidFill>
                <a:effectLst/>
                <a:latin typeface="Times New Roman" panose="02020603050405020304" pitchFamily="18" charset="0"/>
                <a:cs typeface="Times New Roman" panose="02020603050405020304" pitchFamily="18" charset="0"/>
              </a:rPr>
              <a:t>: Streamlining patient and healthcare professional interactions through an efficient online appointment booking platform.</a:t>
            </a:r>
          </a:p>
          <a:p>
            <a:pPr algn="just"/>
            <a:r>
              <a:rPr lang="en-US" b="1" i="0">
                <a:solidFill>
                  <a:schemeClr val="tx1"/>
                </a:solidFill>
                <a:effectLst/>
                <a:latin typeface="Times New Roman" panose="02020603050405020304" pitchFamily="18" charset="0"/>
                <a:cs typeface="Times New Roman" panose="02020603050405020304" pitchFamily="18" charset="0"/>
              </a:rPr>
              <a:t>Key Features</a:t>
            </a:r>
            <a:r>
              <a:rPr lang="en-US" b="0" i="0">
                <a:solidFill>
                  <a:schemeClr val="tx1"/>
                </a:solidFill>
                <a:effectLst/>
                <a:latin typeface="Times New Roman" panose="02020603050405020304" pitchFamily="18" charset="0"/>
                <a:cs typeface="Times New Roman" panose="02020603050405020304" pitchFamily="18" charset="0"/>
              </a:rPr>
              <a:t>: User-friendly interface for patients to schedule appointments with preferred doctors; comprehensive system for healthcare professionals to manage patient information.</a:t>
            </a:r>
          </a:p>
          <a:p>
            <a:pPr algn="just"/>
            <a:r>
              <a:rPr lang="en-US" b="1" i="0">
                <a:solidFill>
                  <a:schemeClr val="tx1"/>
                </a:solidFill>
                <a:effectLst/>
                <a:latin typeface="Times New Roman" panose="02020603050405020304" pitchFamily="18" charset="0"/>
                <a:cs typeface="Times New Roman" panose="02020603050405020304" pitchFamily="18" charset="0"/>
              </a:rPr>
              <a:t>Scope</a:t>
            </a:r>
            <a:r>
              <a:rPr lang="en-US" b="0" i="0">
                <a:solidFill>
                  <a:schemeClr val="tx1"/>
                </a:solidFill>
                <a:effectLst/>
                <a:latin typeface="Times New Roman" panose="02020603050405020304" pitchFamily="18" charset="0"/>
                <a:cs typeface="Times New Roman" panose="02020603050405020304" pitchFamily="18" charset="0"/>
              </a:rPr>
              <a:t>: A simple, effective web application focused on medical appointments, addressing needs of patients, and healthcare professionals.</a:t>
            </a:r>
          </a:p>
          <a:p>
            <a:r>
              <a:rPr lang="en-US" b="1" i="0">
                <a:solidFill>
                  <a:schemeClr val="tx1"/>
                </a:solidFill>
                <a:effectLst/>
                <a:latin typeface="Times New Roman" panose="02020603050405020304" pitchFamily="18" charset="0"/>
                <a:cs typeface="Times New Roman" panose="02020603050405020304" pitchFamily="18" charset="0"/>
              </a:rPr>
              <a:t>Goal</a:t>
            </a:r>
            <a:r>
              <a:rPr lang="en-US" b="0" i="0">
                <a:solidFill>
                  <a:schemeClr val="tx1"/>
                </a:solidFill>
                <a:effectLst/>
                <a:latin typeface="Times New Roman" panose="02020603050405020304" pitchFamily="18" charset="0"/>
                <a:cs typeface="Times New Roman" panose="02020603050405020304" pitchFamily="18" charset="0"/>
              </a:rPr>
              <a:t>: To provide a seamless, accessible online appointment booking system, improving convenience and care quality.</a:t>
            </a:r>
            <a:br>
              <a:rPr lang="en-US" b="0" i="0">
                <a:solidFill>
                  <a:schemeClr val="tx1"/>
                </a:solidFill>
                <a:effectLst/>
                <a:latin typeface="Times New Roman" panose="02020603050405020304" pitchFamily="18" charset="0"/>
                <a:cs typeface="Times New Roman" panose="02020603050405020304" pitchFamily="18" charset="0"/>
              </a:rPr>
            </a:br>
            <a:endParaRPr lang="en-US" b="0" i="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407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FA7C2-3651-81A1-13BD-72C3BF6B1EB1}"/>
              </a:ext>
            </a:extLst>
          </p:cNvPr>
          <p:cNvSpPr>
            <a:spLocks noGrp="1"/>
          </p:cNvSpPr>
          <p:nvPr>
            <p:ph type="title"/>
          </p:nvPr>
        </p:nvSpPr>
        <p:spPr>
          <a:xfrm>
            <a:off x="1534740" y="568474"/>
            <a:ext cx="9370327" cy="787246"/>
          </a:xfrm>
        </p:spPr>
        <p:txBody>
          <a:bodyPr>
            <a:noAutofit/>
          </a:bodyPr>
          <a:lstStyle/>
          <a:p>
            <a:pPr algn="ctr"/>
            <a:r>
              <a:rPr lang="en-US" sz="4400" b="1" i="0">
                <a:solidFill>
                  <a:schemeClr val="tx1"/>
                </a:solidFill>
                <a:effectLst/>
                <a:latin typeface="Times New Roman" panose="02020603050405020304" pitchFamily="18" charset="0"/>
                <a:cs typeface="Times New Roman" panose="02020603050405020304" pitchFamily="18" charset="0"/>
              </a:rPr>
              <a:t>Team Member Code Contributions</a:t>
            </a:r>
            <a:endParaRPr lang="en-US" sz="4400" b="1">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934742-F13A-B78B-306D-A0839827DE8F}"/>
              </a:ext>
            </a:extLst>
          </p:cNvPr>
          <p:cNvSpPr>
            <a:spLocks noGrp="1"/>
          </p:cNvSpPr>
          <p:nvPr>
            <p:ph idx="1"/>
          </p:nvPr>
        </p:nvSpPr>
        <p:spPr>
          <a:xfrm>
            <a:off x="2007705" y="1447799"/>
            <a:ext cx="9511748" cy="5094515"/>
          </a:xfrm>
        </p:spPr>
        <p:txBody>
          <a:bodyPr vert="horz" lIns="91440" tIns="45720" rIns="91440" bIns="45720" rtlCol="0" anchor="t">
            <a:normAutofit fontScale="92500" lnSpcReduction="20000"/>
          </a:bodyPr>
          <a:lstStyle/>
          <a:p>
            <a:pPr algn="just"/>
            <a:r>
              <a:rPr lang="en-US" sz="1900" b="1" i="0">
                <a:solidFill>
                  <a:schemeClr val="tx1"/>
                </a:solidFill>
                <a:effectLst/>
                <a:latin typeface="Times New Roman"/>
                <a:ea typeface="Tahoma"/>
                <a:cs typeface="Times New Roman"/>
              </a:rPr>
              <a:t>Kalyan Cheerla</a:t>
            </a:r>
            <a:r>
              <a:rPr lang="en-US" sz="1900" b="0" i="0">
                <a:solidFill>
                  <a:schemeClr val="tx1"/>
                </a:solidFill>
                <a:effectLst/>
                <a:latin typeface="Times New Roman"/>
                <a:ea typeface="Tahoma"/>
                <a:cs typeface="Times New Roman"/>
              </a:rPr>
              <a:t>: Implemented the appointment tracker and calendar functionalities,</a:t>
            </a:r>
            <a:r>
              <a:rPr lang="en-US" sz="1900">
                <a:solidFill>
                  <a:schemeClr val="tx1"/>
                </a:solidFill>
                <a:effectLst/>
                <a:latin typeface="Times New Roman"/>
                <a:ea typeface="Tahoma"/>
                <a:cs typeface="Times New Roman"/>
              </a:rPr>
              <a:t> Worked on setting-up GCP instance and domain settings for our MedVoyage webapp, Implemented the </a:t>
            </a:r>
            <a:r>
              <a:rPr lang="en-US" sz="1900" b="0" i="0">
                <a:solidFill>
                  <a:schemeClr val="tx1"/>
                </a:solidFill>
                <a:effectLst/>
                <a:latin typeface="Times New Roman"/>
                <a:ea typeface="Tahoma"/>
                <a:cs typeface="Times New Roman"/>
              </a:rPr>
              <a:t>GitHub CI/CD integration, and resolving code conflicts and bugs, and have reviewed all pull requests.</a:t>
            </a:r>
          </a:p>
          <a:p>
            <a:pPr algn="just"/>
            <a:r>
              <a:rPr lang="en-US" sz="1900" b="1" i="0">
                <a:solidFill>
                  <a:schemeClr val="tx1"/>
                </a:solidFill>
                <a:effectLst/>
                <a:latin typeface="Times New Roman"/>
                <a:ea typeface="Tahoma"/>
                <a:cs typeface="Times New Roman"/>
              </a:rPr>
              <a:t>Bhavani Rachakatla</a:t>
            </a:r>
            <a:r>
              <a:rPr lang="en-US" sz="1900" b="0" i="0">
                <a:solidFill>
                  <a:schemeClr val="tx1"/>
                </a:solidFill>
                <a:effectLst/>
                <a:latin typeface="Times New Roman"/>
                <a:ea typeface="Tahoma"/>
                <a:cs typeface="Times New Roman"/>
              </a:rPr>
              <a:t>: Implemented about us, contact </a:t>
            </a:r>
            <a:r>
              <a:rPr lang="en-US" sz="1900">
                <a:solidFill>
                  <a:schemeClr val="tx1"/>
                </a:solidFill>
                <a:latin typeface="Times New Roman"/>
                <a:ea typeface="Tahoma"/>
                <a:cs typeface="Times New Roman"/>
              </a:rPr>
              <a:t>u</a:t>
            </a:r>
            <a:r>
              <a:rPr lang="en-US" sz="1900" b="0" i="0">
                <a:solidFill>
                  <a:schemeClr val="tx1"/>
                </a:solidFill>
                <a:effectLst/>
                <a:latin typeface="Times New Roman"/>
                <a:ea typeface="Tahoma"/>
                <a:cs typeface="Times New Roman"/>
              </a:rPr>
              <a:t>s pages, </a:t>
            </a:r>
            <a:r>
              <a:rPr lang="en-US" sz="1900" b="0" i="0">
                <a:solidFill>
                  <a:schemeClr val="tx1"/>
                </a:solidFill>
                <a:latin typeface="Times New Roman"/>
                <a:ea typeface="Tahoma"/>
                <a:cs typeface="Times New Roman"/>
              </a:rPr>
              <a:t>d</a:t>
            </a:r>
            <a:r>
              <a:rPr lang="en-US" sz="1900">
                <a:solidFill>
                  <a:schemeClr val="tx1"/>
                </a:solidFill>
                <a:effectLst/>
                <a:latin typeface="Times New Roman"/>
                <a:ea typeface="Tahoma"/>
                <a:cs typeface="Times New Roman"/>
              </a:rPr>
              <a:t>octor </a:t>
            </a:r>
            <a:r>
              <a:rPr lang="en-US" sz="1900">
                <a:solidFill>
                  <a:schemeClr val="tx1"/>
                </a:solidFill>
                <a:latin typeface="Times New Roman"/>
                <a:ea typeface="Tahoma"/>
                <a:cs typeface="Times New Roman"/>
              </a:rPr>
              <a:t>availability</a:t>
            </a:r>
            <a:r>
              <a:rPr lang="en-US" sz="1900">
                <a:solidFill>
                  <a:schemeClr val="tx1"/>
                </a:solidFill>
                <a:effectLst/>
                <a:latin typeface="Times New Roman"/>
                <a:ea typeface="Tahoma"/>
                <a:cs typeface="Times New Roman"/>
              </a:rPr>
              <a:t> </a:t>
            </a:r>
            <a:r>
              <a:rPr lang="en-US" sz="1900">
                <a:solidFill>
                  <a:schemeClr val="tx1"/>
                </a:solidFill>
                <a:latin typeface="Times New Roman"/>
                <a:ea typeface="Tahoma"/>
                <a:cs typeface="Times New Roman"/>
              </a:rPr>
              <a:t>t</a:t>
            </a:r>
            <a:r>
              <a:rPr lang="en-US" sz="1900">
                <a:solidFill>
                  <a:schemeClr val="tx1"/>
                </a:solidFill>
                <a:effectLst/>
                <a:latin typeface="Times New Roman"/>
                <a:ea typeface="Tahoma"/>
                <a:cs typeface="Times New Roman"/>
              </a:rPr>
              <a:t>racker Feature with the ability to add/</a:t>
            </a:r>
            <a:r>
              <a:rPr lang="en-US" sz="1900">
                <a:solidFill>
                  <a:schemeClr val="tx1"/>
                </a:solidFill>
                <a:latin typeface="Times New Roman"/>
                <a:ea typeface="Tahoma"/>
                <a:cs typeface="Times New Roman"/>
              </a:rPr>
              <a:t>ed</a:t>
            </a:r>
            <a:r>
              <a:rPr lang="en-US" sz="1900">
                <a:solidFill>
                  <a:schemeClr val="tx1"/>
                </a:solidFill>
                <a:effectLst/>
                <a:latin typeface="Times New Roman"/>
                <a:ea typeface="Tahoma"/>
                <a:cs typeface="Times New Roman"/>
              </a:rPr>
              <a:t>it/delete slots.</a:t>
            </a:r>
          </a:p>
          <a:p>
            <a:pPr algn="just"/>
            <a:r>
              <a:rPr lang="en-US" sz="1900" b="1" i="0">
                <a:solidFill>
                  <a:schemeClr val="tx1"/>
                </a:solidFill>
                <a:effectLst/>
                <a:latin typeface="Times New Roman"/>
                <a:ea typeface="Tahoma"/>
                <a:cs typeface="Times New Roman"/>
              </a:rPr>
              <a:t>Vidhi Bhatt</a:t>
            </a:r>
            <a:r>
              <a:rPr lang="en-US" sz="1900" b="0" i="0">
                <a:solidFill>
                  <a:schemeClr val="tx1"/>
                </a:solidFill>
                <a:effectLst/>
                <a:latin typeface="Times New Roman"/>
                <a:ea typeface="Tahoma"/>
                <a:cs typeface="Times New Roman"/>
              </a:rPr>
              <a:t>: Implemente</a:t>
            </a:r>
            <a:r>
              <a:rPr lang="en-US" sz="1900">
                <a:solidFill>
                  <a:schemeClr val="tx1"/>
                </a:solidFill>
                <a:latin typeface="Times New Roman"/>
                <a:ea typeface="Tahoma"/>
                <a:cs typeface="Times New Roman"/>
              </a:rPr>
              <a:t>d the </a:t>
            </a:r>
            <a:r>
              <a:rPr lang="en-US" sz="1900" b="0" i="0">
                <a:solidFill>
                  <a:schemeClr val="tx1"/>
                </a:solidFill>
                <a:effectLst/>
                <a:latin typeface="Times New Roman"/>
                <a:ea typeface="Tahoma"/>
                <a:cs typeface="Times New Roman"/>
              </a:rPr>
              <a:t>forgot password, reset password, sign out, patient’s </a:t>
            </a:r>
            <a:r>
              <a:rPr lang="en-US" sz="1900">
                <a:solidFill>
                  <a:schemeClr val="tx1"/>
                </a:solidFill>
                <a:latin typeface="Times New Roman"/>
                <a:ea typeface="Tahoma"/>
                <a:cs typeface="Times New Roman"/>
              </a:rPr>
              <a:t>a</a:t>
            </a:r>
            <a:r>
              <a:rPr lang="en-US" sz="1900" b="0" i="0">
                <a:solidFill>
                  <a:schemeClr val="tx1"/>
                </a:solidFill>
                <a:effectLst/>
                <a:latin typeface="Times New Roman"/>
                <a:ea typeface="Tahoma"/>
                <a:cs typeface="Times New Roman"/>
              </a:rPr>
              <a:t>ppointments display functionalities.</a:t>
            </a:r>
          </a:p>
          <a:p>
            <a:pPr algn="just"/>
            <a:r>
              <a:rPr lang="en-US" sz="1900" b="1" i="0">
                <a:solidFill>
                  <a:schemeClr val="tx1"/>
                </a:solidFill>
                <a:effectLst/>
                <a:latin typeface="Times New Roman"/>
                <a:ea typeface="Tahoma"/>
                <a:cs typeface="Times New Roman"/>
              </a:rPr>
              <a:t>Pravallika Bollavaram</a:t>
            </a:r>
            <a:r>
              <a:rPr lang="en-US" sz="1900" b="0" i="0">
                <a:solidFill>
                  <a:schemeClr val="tx1"/>
                </a:solidFill>
                <a:effectLst/>
                <a:latin typeface="Times New Roman"/>
                <a:ea typeface="Tahoma"/>
                <a:cs typeface="Times New Roman"/>
              </a:rPr>
              <a:t>: Provided DB </a:t>
            </a:r>
            <a:r>
              <a:rPr lang="en-US" sz="1900">
                <a:solidFill>
                  <a:schemeClr val="tx1"/>
                </a:solidFill>
                <a:latin typeface="Times New Roman"/>
                <a:ea typeface="Tahoma"/>
                <a:cs typeface="Times New Roman"/>
              </a:rPr>
              <a:t>Table Schema for patient model, c</a:t>
            </a:r>
            <a:r>
              <a:rPr lang="en-US" sz="1900" b="0" i="0">
                <a:solidFill>
                  <a:schemeClr val="tx1"/>
                </a:solidFill>
                <a:effectLst/>
                <a:latin typeface="Times New Roman"/>
                <a:ea typeface="Tahoma"/>
                <a:cs typeface="Times New Roman"/>
              </a:rPr>
              <a:t>rafted patient dashboard, and </a:t>
            </a:r>
            <a:r>
              <a:rPr lang="en-US" sz="1900">
                <a:solidFill>
                  <a:schemeClr val="tx1"/>
                </a:solidFill>
                <a:latin typeface="Times New Roman"/>
                <a:ea typeface="Tahoma"/>
                <a:cs typeface="Times New Roman"/>
              </a:rPr>
              <a:t>implemented</a:t>
            </a:r>
            <a:r>
              <a:rPr lang="en-US" sz="1900" b="0" i="0">
                <a:solidFill>
                  <a:schemeClr val="tx1"/>
                </a:solidFill>
                <a:effectLst/>
                <a:latin typeface="Times New Roman"/>
                <a:ea typeface="Tahoma"/>
                <a:cs typeface="Times New Roman"/>
              </a:rPr>
              <a:t> on patient and doctor update forms.</a:t>
            </a:r>
          </a:p>
          <a:p>
            <a:pPr algn="just"/>
            <a:r>
              <a:rPr lang="en-US" sz="1900" b="1" i="0">
                <a:solidFill>
                  <a:schemeClr val="tx1"/>
                </a:solidFill>
                <a:effectLst/>
                <a:latin typeface="Times New Roman"/>
                <a:ea typeface="Tahoma"/>
                <a:cs typeface="Times New Roman"/>
              </a:rPr>
              <a:t>Manushree</a:t>
            </a:r>
            <a:r>
              <a:rPr lang="en-US" sz="1900" b="1">
                <a:solidFill>
                  <a:schemeClr val="tx1"/>
                </a:solidFill>
                <a:latin typeface="Times New Roman"/>
                <a:ea typeface="Tahoma"/>
                <a:cs typeface="Times New Roman"/>
              </a:rPr>
              <a:t> </a:t>
            </a:r>
            <a:r>
              <a:rPr lang="en-US" sz="1900" b="1" i="0">
                <a:solidFill>
                  <a:schemeClr val="tx1"/>
                </a:solidFill>
                <a:effectLst/>
                <a:latin typeface="Times New Roman"/>
                <a:ea typeface="Tahoma"/>
                <a:cs typeface="Times New Roman"/>
              </a:rPr>
              <a:t>Buyya</a:t>
            </a:r>
            <a:r>
              <a:rPr lang="en-US" sz="1900" b="0" i="0">
                <a:solidFill>
                  <a:schemeClr val="tx1"/>
                </a:solidFill>
                <a:effectLst/>
                <a:latin typeface="Times New Roman"/>
                <a:ea typeface="Tahoma"/>
                <a:cs typeface="Times New Roman"/>
              </a:rPr>
              <a:t>: Implemented unified signup form, doctor profile page, basic doctor dashboard and wrote the patient model class.</a:t>
            </a:r>
          </a:p>
          <a:p>
            <a:pPr algn="just"/>
            <a:r>
              <a:rPr lang="en-US" sz="1900" b="1" i="0">
                <a:solidFill>
                  <a:schemeClr val="tx1"/>
                </a:solidFill>
                <a:effectLst/>
                <a:latin typeface="Times New Roman"/>
                <a:ea typeface="Tahoma"/>
                <a:cs typeface="Times New Roman"/>
              </a:rPr>
              <a:t>Emmie Abels</a:t>
            </a:r>
            <a:r>
              <a:rPr lang="en-US" sz="1900" b="0" i="0">
                <a:solidFill>
                  <a:schemeClr val="tx1"/>
                </a:solidFill>
                <a:effectLst/>
                <a:latin typeface="Times New Roman"/>
                <a:ea typeface="Tahoma"/>
                <a:cs typeface="Times New Roman"/>
              </a:rPr>
              <a:t>: Implemented the login page, and login functions, basic appointme</a:t>
            </a:r>
            <a:r>
              <a:rPr lang="en-US" sz="1900">
                <a:solidFill>
                  <a:schemeClr val="tx1"/>
                </a:solidFill>
                <a:latin typeface="Times New Roman"/>
                <a:ea typeface="Tahoma"/>
                <a:cs typeface="Times New Roman"/>
              </a:rPr>
              <a:t>nt booking and worked on cancel appointment page.</a:t>
            </a:r>
            <a:endParaRPr lang="en-US" sz="1900" b="0" i="0">
              <a:solidFill>
                <a:schemeClr val="tx1"/>
              </a:solidFill>
              <a:effectLst/>
              <a:latin typeface="Times New Roman"/>
              <a:ea typeface="Tahoma"/>
              <a:cs typeface="Times New Roman"/>
            </a:endParaRPr>
          </a:p>
          <a:p>
            <a:pPr algn="just"/>
            <a:r>
              <a:rPr lang="en-US" sz="1900" b="1" i="0">
                <a:solidFill>
                  <a:schemeClr val="tx1"/>
                </a:solidFill>
                <a:effectLst/>
                <a:latin typeface="Times New Roman"/>
                <a:ea typeface="Tahoma"/>
                <a:cs typeface="Times New Roman"/>
              </a:rPr>
              <a:t>Demir Altay</a:t>
            </a:r>
            <a:r>
              <a:rPr lang="en-US" sz="1900" b="0" i="0">
                <a:solidFill>
                  <a:schemeClr val="tx1"/>
                </a:solidFill>
                <a:effectLst/>
                <a:latin typeface="Times New Roman"/>
                <a:ea typeface="Tahoma"/>
                <a:cs typeface="Times New Roman"/>
              </a:rPr>
              <a:t>: Implemented the 2FA and wrote </a:t>
            </a:r>
            <a:r>
              <a:rPr lang="en-US" sz="1900">
                <a:solidFill>
                  <a:schemeClr val="tx1"/>
                </a:solidFill>
                <a:effectLst/>
                <a:latin typeface="Times New Roman"/>
                <a:ea typeface="Tahoma"/>
                <a:cs typeface="Times New Roman"/>
              </a:rPr>
              <a:t>unit tests for the signup page. Helped fix some bugs and built a </a:t>
            </a:r>
            <a:r>
              <a:rPr lang="en-US" sz="1900">
                <a:solidFill>
                  <a:schemeClr val="tx1"/>
                </a:solidFill>
                <a:latin typeface="Times New Roman"/>
                <a:ea typeface="Tahoma"/>
                <a:cs typeface="Times New Roman"/>
              </a:rPr>
              <a:t>table for </a:t>
            </a:r>
            <a:r>
              <a:rPr lang="en-US" sz="1900">
                <a:solidFill>
                  <a:schemeClr val="tx1"/>
                </a:solidFill>
                <a:effectLst/>
                <a:latin typeface="Times New Roman"/>
                <a:ea typeface="Tahoma"/>
                <a:cs typeface="Times New Roman"/>
              </a:rPr>
              <a:t>the cancel appointment page</a:t>
            </a:r>
            <a:r>
              <a:rPr lang="en-US" sz="1900">
                <a:solidFill>
                  <a:schemeClr val="tx1"/>
                </a:solidFill>
                <a:latin typeface="Times New Roman"/>
                <a:ea typeface="Tahoma"/>
                <a:cs typeface="Times New Roman"/>
              </a:rPr>
              <a:t> </a:t>
            </a:r>
            <a:endParaRPr lang="en-US" sz="1900" b="0" i="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1900" b="1" i="0">
                <a:solidFill>
                  <a:schemeClr val="tx1"/>
                </a:solidFill>
                <a:effectLst/>
                <a:latin typeface="Times New Roman"/>
                <a:ea typeface="Tahoma"/>
                <a:cs typeface="Times New Roman"/>
              </a:rPr>
              <a:t>Yasmeen Haleem: </a:t>
            </a:r>
            <a:r>
              <a:rPr lang="en-US" sz="1900" b="0" i="0">
                <a:solidFill>
                  <a:schemeClr val="tx1"/>
                </a:solidFill>
                <a:effectLst/>
                <a:latin typeface="Times New Roman"/>
                <a:ea typeface="Tahoma"/>
                <a:cs typeface="Times New Roman"/>
              </a:rPr>
              <a:t>Worked in implementing calendar widget and appointment booking, front end for password recovery.</a:t>
            </a:r>
          </a:p>
          <a:p>
            <a:endParaRPr lang="en-US">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74158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95A0-0EF3-B21B-4558-3D0F838CC4AE}"/>
              </a:ext>
            </a:extLst>
          </p:cNvPr>
          <p:cNvSpPr>
            <a:spLocks noGrp="1"/>
          </p:cNvSpPr>
          <p:nvPr>
            <p:ph type="title"/>
          </p:nvPr>
        </p:nvSpPr>
        <p:spPr>
          <a:xfrm>
            <a:off x="2751875" y="489955"/>
            <a:ext cx="7457586" cy="817064"/>
          </a:xfrm>
        </p:spPr>
        <p:txBody>
          <a:bodyPr>
            <a:normAutofit/>
          </a:bodyPr>
          <a:lstStyle/>
          <a:p>
            <a:pPr algn="ctr"/>
            <a:r>
              <a:rPr lang="en-US" sz="4400" b="1">
                <a:solidFill>
                  <a:schemeClr val="tx1"/>
                </a:solidFill>
                <a:latin typeface="Times New Roman" panose="02020603050405020304" pitchFamily="18" charset="0"/>
                <a:cs typeface="Times New Roman" panose="02020603050405020304" pitchFamily="18" charset="0"/>
              </a:rPr>
              <a:t>CORE REQUIREMENTS </a:t>
            </a:r>
          </a:p>
        </p:txBody>
      </p:sp>
      <p:sp>
        <p:nvSpPr>
          <p:cNvPr id="3" name="Content Placeholder 2">
            <a:extLst>
              <a:ext uri="{FF2B5EF4-FFF2-40B4-BE49-F238E27FC236}">
                <a16:creationId xmlns:a16="http://schemas.microsoft.com/office/drawing/2014/main" id="{F913BF40-1E82-F188-15ED-BADAD56580AA}"/>
              </a:ext>
            </a:extLst>
          </p:cNvPr>
          <p:cNvSpPr>
            <a:spLocks noGrp="1"/>
          </p:cNvSpPr>
          <p:nvPr>
            <p:ph idx="1"/>
          </p:nvPr>
        </p:nvSpPr>
        <p:spPr>
          <a:xfrm>
            <a:off x="1729992" y="1499209"/>
            <a:ext cx="9501352" cy="4959398"/>
          </a:xfrm>
        </p:spPr>
        <p:txBody>
          <a:bodyPr>
            <a:normAutofit fontScale="92500" lnSpcReduction="10000"/>
          </a:bodyPr>
          <a:lstStyle/>
          <a:p>
            <a:pPr algn="just"/>
            <a:r>
              <a:rPr lang="en-US" sz="1900" b="1">
                <a:solidFill>
                  <a:schemeClr val="tx1"/>
                </a:solidFill>
                <a:latin typeface="Times New Roman" panose="02020603050405020304" pitchFamily="18" charset="0"/>
                <a:cs typeface="Times New Roman" panose="02020603050405020304" pitchFamily="18" charset="0"/>
              </a:rPr>
              <a:t>Unified User Authentication System: </a:t>
            </a:r>
            <a:r>
              <a:rPr lang="en-US" sz="1900">
                <a:solidFill>
                  <a:schemeClr val="tx1"/>
                </a:solidFill>
                <a:latin typeface="Times New Roman" panose="02020603050405020304" pitchFamily="18" charset="0"/>
                <a:cs typeface="Times New Roman" panose="02020603050405020304" pitchFamily="18" charset="0"/>
              </a:rPr>
              <a:t>Implementation of unified signup and login forms with fields for user type, name, email, and password, and proper authorization management for different user roles (patients and doctors).</a:t>
            </a:r>
          </a:p>
          <a:p>
            <a:pPr algn="just">
              <a:buFont typeface="Wingdings 3" pitchFamily="2" charset="2"/>
              <a:buChar char="´"/>
            </a:pPr>
            <a:r>
              <a:rPr lang="en-US" sz="1900" b="1">
                <a:solidFill>
                  <a:schemeClr val="tx1"/>
                </a:solidFill>
                <a:latin typeface="Times New Roman" panose="02020603050405020304" pitchFamily="18" charset="0"/>
                <a:cs typeface="Times New Roman" panose="02020603050405020304" pitchFamily="18" charset="0"/>
              </a:rPr>
              <a:t>Profile Management: </a:t>
            </a:r>
            <a:r>
              <a:rPr lang="en-US" sz="1900">
                <a:solidFill>
                  <a:schemeClr val="tx1"/>
                </a:solidFill>
                <a:latin typeface="Times New Roman" panose="02020603050405020304" pitchFamily="18" charset="0"/>
                <a:cs typeface="Times New Roman" panose="02020603050405020304" pitchFamily="18" charset="0"/>
              </a:rPr>
              <a:t>Creation of client and doctor profile update forms, enabling users to update their personal and professional information.</a:t>
            </a:r>
          </a:p>
          <a:p>
            <a:pPr algn="just"/>
            <a:r>
              <a:rPr lang="en-US" sz="1900" b="1">
                <a:solidFill>
                  <a:schemeClr val="tx1"/>
                </a:solidFill>
                <a:latin typeface="Times New Roman" panose="02020603050405020304" pitchFamily="18" charset="0"/>
                <a:cs typeface="Times New Roman" panose="02020603050405020304" pitchFamily="18" charset="0"/>
              </a:rPr>
              <a:t>Appointment Management System: </a:t>
            </a:r>
            <a:r>
              <a:rPr lang="en-US" sz="1900">
                <a:solidFill>
                  <a:schemeClr val="tx1"/>
                </a:solidFill>
                <a:latin typeface="Times New Roman" panose="02020603050405020304" pitchFamily="18" charset="0"/>
                <a:cs typeface="Times New Roman" panose="02020603050405020304" pitchFamily="18" charset="0"/>
              </a:rPr>
              <a:t>Development of a doctor appointment booking system with a calendar widget, including the management of available time slots and storing lists of upcoming and past appointments.</a:t>
            </a:r>
          </a:p>
          <a:p>
            <a:pPr algn="just"/>
            <a:r>
              <a:rPr lang="en-US" sz="1900" b="1">
                <a:solidFill>
                  <a:schemeClr val="tx1"/>
                </a:solidFill>
                <a:latin typeface="Times New Roman" panose="02020603050405020304" pitchFamily="18" charset="0"/>
                <a:cs typeface="Times New Roman" panose="02020603050405020304" pitchFamily="18" charset="0"/>
              </a:rPr>
              <a:t>Error Handling: </a:t>
            </a:r>
            <a:r>
              <a:rPr lang="en-US" sz="1900">
                <a:solidFill>
                  <a:schemeClr val="tx1"/>
                </a:solidFill>
                <a:latin typeface="Times New Roman" panose="02020603050405020304" pitchFamily="18" charset="0"/>
                <a:cs typeface="Times New Roman" panose="02020603050405020304" pitchFamily="18" charset="0"/>
              </a:rPr>
              <a:t>Custom error pages for HTTP 400, 300, and 500 status codes to handle and display errors appropriately.</a:t>
            </a:r>
          </a:p>
          <a:p>
            <a:pPr algn="just"/>
            <a:r>
              <a:rPr lang="en-US" sz="1900" b="1">
                <a:solidFill>
                  <a:schemeClr val="tx1"/>
                </a:solidFill>
                <a:latin typeface="Times New Roman" panose="02020603050405020304" pitchFamily="18" charset="0"/>
                <a:cs typeface="Times New Roman" panose="02020603050405020304" pitchFamily="18" charset="0"/>
              </a:rPr>
              <a:t>Database Configuration: </a:t>
            </a:r>
            <a:r>
              <a:rPr lang="en-US" sz="1900">
                <a:solidFill>
                  <a:schemeClr val="tx1"/>
                </a:solidFill>
                <a:latin typeface="Times New Roman" panose="02020603050405020304" pitchFamily="18" charset="0"/>
                <a:cs typeface="Times New Roman" panose="02020603050405020304" pitchFamily="18" charset="0"/>
              </a:rPr>
              <a:t>Proper configuration and integration of a MySQL database to store user data, appointment details, and authorization information.</a:t>
            </a:r>
          </a:p>
          <a:p>
            <a:pPr algn="just"/>
            <a:r>
              <a:rPr lang="en-US" sz="1900" b="1">
                <a:solidFill>
                  <a:schemeClr val="tx1"/>
                </a:solidFill>
                <a:latin typeface="Times New Roman" panose="02020603050405020304" pitchFamily="18" charset="0"/>
                <a:cs typeface="Times New Roman" panose="02020603050405020304" pitchFamily="18" charset="0"/>
              </a:rPr>
              <a:t>Password Recovery: </a:t>
            </a:r>
            <a:r>
              <a:rPr lang="en-US" sz="1900">
                <a:solidFill>
                  <a:schemeClr val="tx1"/>
                </a:solidFill>
                <a:latin typeface="Times New Roman" panose="02020603050405020304" pitchFamily="18" charset="0"/>
                <a:cs typeface="Times New Roman" panose="02020603050405020304" pitchFamily="18" charset="0"/>
              </a:rPr>
              <a:t>Implementation of a forgot password form and a password change feature within user profiles to enhance security and user convenience.</a:t>
            </a:r>
          </a:p>
          <a:p>
            <a:pPr algn="just"/>
            <a:r>
              <a:rPr lang="en-US" sz="1900" b="1">
                <a:solidFill>
                  <a:schemeClr val="tx1"/>
                </a:solidFill>
                <a:latin typeface="Times New Roman" panose="02020603050405020304" pitchFamily="18" charset="0"/>
                <a:cs typeface="Times New Roman" panose="02020603050405020304" pitchFamily="18" charset="0"/>
              </a:rPr>
              <a:t>Two-Factor Authentication (2FA): </a:t>
            </a:r>
            <a:r>
              <a:rPr lang="en-US" sz="1900">
                <a:solidFill>
                  <a:schemeClr val="tx1"/>
                </a:solidFill>
                <a:latin typeface="Times New Roman" panose="02020603050405020304" pitchFamily="18" charset="0"/>
                <a:cs typeface="Times New Roman" panose="02020603050405020304" pitchFamily="18" charset="0"/>
              </a:rPr>
              <a:t>Enhancement of privacy and data security with the addition of Two-Factor Authentication for all users.</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7030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2547F-FB33-235C-1A20-9259D47C80C7}"/>
              </a:ext>
            </a:extLst>
          </p:cNvPr>
          <p:cNvSpPr>
            <a:spLocks noGrp="1"/>
          </p:cNvSpPr>
          <p:nvPr>
            <p:ph idx="1"/>
          </p:nvPr>
        </p:nvSpPr>
        <p:spPr>
          <a:xfrm>
            <a:off x="1874510" y="1474076"/>
            <a:ext cx="8915400" cy="3552496"/>
          </a:xfrm>
        </p:spPr>
        <p:txBody>
          <a:bodyPr/>
          <a:lstStyle/>
          <a:p>
            <a:pPr marL="0" indent="0">
              <a:lnSpc>
                <a:spcPct val="150000"/>
              </a:lnSpc>
              <a:buNone/>
            </a:pPr>
            <a:r>
              <a:rPr lang="en-US" b="1">
                <a:solidFill>
                  <a:schemeClr val="tx1"/>
                </a:solidFill>
                <a:latin typeface="Times New Roman" panose="02020603050405020304" pitchFamily="18" charset="0"/>
                <a:cs typeface="Times New Roman" panose="02020603050405020304" pitchFamily="18" charset="0"/>
              </a:rPr>
              <a:t>Languages, Technologies &amp; Platforms Used:</a:t>
            </a:r>
          </a:p>
          <a:p>
            <a:pPr algn="just"/>
            <a:r>
              <a:rPr lang="en-US">
                <a:solidFill>
                  <a:schemeClr val="tx1"/>
                </a:solidFill>
                <a:latin typeface="Times New Roman" panose="02020603050405020304" pitchFamily="18" charset="0"/>
                <a:cs typeface="Times New Roman" panose="02020603050405020304" pitchFamily="18" charset="0"/>
              </a:rPr>
              <a:t>Python, Shell scripting, HTML with Jinja 2 templating engine, CSS using Bootstrap5, JavaScript for AJAX requests.</a:t>
            </a:r>
          </a:p>
          <a:p>
            <a:pPr algn="just"/>
            <a:r>
              <a:rPr lang="en-US">
                <a:solidFill>
                  <a:schemeClr val="tx1"/>
                </a:solidFill>
                <a:latin typeface="Times New Roman" panose="02020603050405020304" pitchFamily="18" charset="0"/>
                <a:cs typeface="Times New Roman" panose="02020603050405020304" pitchFamily="18" charset="0"/>
              </a:rPr>
              <a:t>Django, Docker, HTTPS using LetsEncrypt, RESTful APIs, Microservices.</a:t>
            </a:r>
          </a:p>
          <a:p>
            <a:pPr algn="just"/>
            <a:r>
              <a:rPr lang="en-US">
                <a:solidFill>
                  <a:schemeClr val="tx1"/>
                </a:solidFill>
                <a:latin typeface="Times New Roman" panose="02020603050405020304" pitchFamily="18" charset="0"/>
                <a:cs typeface="Times New Roman" panose="02020603050405020304" pitchFamily="18" charset="0"/>
              </a:rPr>
              <a:t>DB: MySQL, Sqlite3, and Django’s built-in ORM handling the queries.</a:t>
            </a:r>
          </a:p>
          <a:p>
            <a:pPr algn="just"/>
            <a:r>
              <a:rPr lang="en-US">
                <a:solidFill>
                  <a:schemeClr val="tx1"/>
                </a:solidFill>
                <a:latin typeface="Times New Roman" panose="02020603050405020304" pitchFamily="18" charset="0"/>
                <a:cs typeface="Times New Roman" panose="02020603050405020304" pitchFamily="18" charset="0"/>
              </a:rPr>
              <a:t>Notifications: Twilio Messaging, SMPT Email triggers.</a:t>
            </a:r>
          </a:p>
          <a:p>
            <a:pPr algn="just"/>
            <a:r>
              <a:rPr lang="en-US">
                <a:solidFill>
                  <a:schemeClr val="tx1"/>
                </a:solidFill>
                <a:latin typeface="Times New Roman" panose="02020603050405020304" pitchFamily="18" charset="0"/>
                <a:cs typeface="Times New Roman" panose="02020603050405020304" pitchFamily="18" charset="0"/>
              </a:rPr>
              <a:t>Logo Design/Edits: Canva, favicon.io, remove.bg.</a:t>
            </a:r>
          </a:p>
          <a:p>
            <a:pPr algn="just"/>
            <a:r>
              <a:rPr lang="en-US">
                <a:solidFill>
                  <a:schemeClr val="tx1"/>
                </a:solidFill>
                <a:latin typeface="Times New Roman" panose="02020603050405020304" pitchFamily="18" charset="0"/>
                <a:cs typeface="Times New Roman" panose="02020603050405020304" pitchFamily="18" charset="0"/>
              </a:rPr>
              <a:t>GitHub Workflows (CI/CD) to run unit tests, GitHub Webhooks to trigger discord notifications.</a:t>
            </a:r>
          </a:p>
        </p:txBody>
      </p:sp>
      <p:sp>
        <p:nvSpPr>
          <p:cNvPr id="4" name="Title 1">
            <a:extLst>
              <a:ext uri="{FF2B5EF4-FFF2-40B4-BE49-F238E27FC236}">
                <a16:creationId xmlns:a16="http://schemas.microsoft.com/office/drawing/2014/main" id="{41DAF517-636C-BEE2-05D8-29F4B72992D8}"/>
              </a:ext>
            </a:extLst>
          </p:cNvPr>
          <p:cNvSpPr txBox="1">
            <a:spLocks/>
          </p:cNvSpPr>
          <p:nvPr/>
        </p:nvSpPr>
        <p:spPr>
          <a:xfrm>
            <a:off x="3176231" y="592204"/>
            <a:ext cx="5839537" cy="73172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a:solidFill>
                  <a:schemeClr val="tx1"/>
                </a:solidFill>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2956493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056F9-67F7-21A5-651A-5C74AD4741D4}"/>
              </a:ext>
            </a:extLst>
          </p:cNvPr>
          <p:cNvSpPr>
            <a:spLocks noGrp="1"/>
          </p:cNvSpPr>
          <p:nvPr>
            <p:ph idx="1"/>
          </p:nvPr>
        </p:nvSpPr>
        <p:spPr>
          <a:xfrm>
            <a:off x="1807733" y="1640037"/>
            <a:ext cx="8915400" cy="3152681"/>
          </a:xfrm>
        </p:spPr>
        <p:txBody>
          <a:bodyPr/>
          <a:lstStyle/>
          <a:p>
            <a:pPr algn="just"/>
            <a:r>
              <a:rPr lang="en-US">
                <a:solidFill>
                  <a:schemeClr val="tx1"/>
                </a:solidFill>
                <a:latin typeface="Times New Roman" panose="02020603050405020304" pitchFamily="18" charset="0"/>
                <a:cs typeface="Times New Roman" panose="02020603050405020304" pitchFamily="18" charset="0"/>
              </a:rPr>
              <a:t>Deployed on Google Cloud Platform EC2 instance running Debian 11 (bullseye).</a:t>
            </a:r>
          </a:p>
          <a:p>
            <a:pPr algn="just"/>
            <a:r>
              <a:rPr lang="en-US">
                <a:solidFill>
                  <a:schemeClr val="tx1"/>
                </a:solidFill>
                <a:latin typeface="Times New Roman" panose="02020603050405020304" pitchFamily="18" charset="0"/>
                <a:cs typeface="Times New Roman" panose="02020603050405020304" pitchFamily="18" charset="0"/>
              </a:rPr>
              <a:t>Nginx is setup as proxy to connect to MedVoyage service running on docker and to serve static files.</a:t>
            </a:r>
          </a:p>
          <a:p>
            <a:pPr algn="just"/>
            <a:r>
              <a:rPr lang="en-US">
                <a:solidFill>
                  <a:schemeClr val="tx1"/>
                </a:solidFill>
                <a:latin typeface="Times New Roman" panose="02020603050405020304" pitchFamily="18" charset="0"/>
                <a:cs typeface="Times New Roman" panose="02020603050405020304" pitchFamily="18" charset="0"/>
              </a:rPr>
              <a:t>Both MedVoyage (Django webapp) and MySQL server were running as microservices interacting on Docker containers through open ports.</a:t>
            </a:r>
          </a:p>
          <a:p>
            <a:pPr algn="just"/>
            <a:r>
              <a:rPr lang="en-US">
                <a:solidFill>
                  <a:schemeClr val="tx1"/>
                </a:solidFill>
                <a:latin typeface="Times New Roman" panose="02020603050405020304" pitchFamily="18" charset="0"/>
                <a:cs typeface="Times New Roman" panose="02020603050405020304" pitchFamily="18" charset="0"/>
              </a:rPr>
              <a:t>Gunicorn is setup to run Django webapp at production grade level.</a:t>
            </a:r>
          </a:p>
          <a:p>
            <a:pPr algn="just"/>
            <a:r>
              <a:rPr lang="en-US">
                <a:solidFill>
                  <a:schemeClr val="tx1"/>
                </a:solidFill>
                <a:latin typeface="Times New Roman" panose="02020603050405020304" pitchFamily="18" charset="0"/>
                <a:cs typeface="Times New Roman" panose="02020603050405020304" pitchFamily="18" charset="0"/>
              </a:rPr>
              <a:t>Porkbun is used for Domain Configuration and DNS management.</a:t>
            </a:r>
          </a:p>
          <a:p>
            <a:pPr algn="just"/>
            <a:r>
              <a:rPr lang="en-US">
                <a:solidFill>
                  <a:schemeClr val="tx1"/>
                </a:solidFill>
                <a:latin typeface="Times New Roman" panose="02020603050405020304" pitchFamily="18" charset="0"/>
                <a:cs typeface="Times New Roman" panose="02020603050405020304" pitchFamily="18" charset="0"/>
              </a:rPr>
              <a:t>Created appropriate automation/deployment scripts for quick and easy deployments.</a:t>
            </a:r>
          </a:p>
        </p:txBody>
      </p:sp>
      <p:sp>
        <p:nvSpPr>
          <p:cNvPr id="6" name="Title 1">
            <a:extLst>
              <a:ext uri="{FF2B5EF4-FFF2-40B4-BE49-F238E27FC236}">
                <a16:creationId xmlns:a16="http://schemas.microsoft.com/office/drawing/2014/main" id="{319CCBFE-1188-3535-B338-93E0DB6BD256}"/>
              </a:ext>
            </a:extLst>
          </p:cNvPr>
          <p:cNvSpPr txBox="1">
            <a:spLocks/>
          </p:cNvSpPr>
          <p:nvPr/>
        </p:nvSpPr>
        <p:spPr>
          <a:xfrm>
            <a:off x="1321173" y="613600"/>
            <a:ext cx="8911687" cy="73172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a:solidFill>
                  <a:schemeClr val="tx1"/>
                </a:solidFill>
                <a:latin typeface="Times New Roman" panose="02020603050405020304" pitchFamily="18" charset="0"/>
                <a:cs typeface="Times New Roman" panose="02020603050405020304" pitchFamily="18" charset="0"/>
              </a:rPr>
              <a:t>IMPLEMENTATION Contd.</a:t>
            </a:r>
          </a:p>
        </p:txBody>
      </p:sp>
    </p:spTree>
    <p:extLst>
      <p:ext uri="{BB962C8B-B14F-4D97-AF65-F5344CB8AC3E}">
        <p14:creationId xmlns:p14="http://schemas.microsoft.com/office/powerpoint/2010/main" val="79418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F73956-6FFD-018F-9EBE-9B36D9FDCD44}"/>
              </a:ext>
            </a:extLst>
          </p:cNvPr>
          <p:cNvSpPr>
            <a:spLocks noGrp="1"/>
          </p:cNvSpPr>
          <p:nvPr>
            <p:ph idx="1"/>
          </p:nvPr>
        </p:nvSpPr>
        <p:spPr>
          <a:xfrm>
            <a:off x="1758894" y="1502978"/>
            <a:ext cx="9676361" cy="5355022"/>
          </a:xfrm>
        </p:spPr>
        <p:txBody>
          <a:bodyPr>
            <a:normAutofit lnSpcReduction="10000"/>
          </a:bodyPr>
          <a:lstStyle/>
          <a:p>
            <a:pPr algn="just"/>
            <a:r>
              <a:rPr lang="en-US">
                <a:solidFill>
                  <a:schemeClr val="tx1"/>
                </a:solidFill>
                <a:latin typeface="Times New Roman" panose="02020603050405020304" pitchFamily="18" charset="0"/>
                <a:cs typeface="Times New Roman" panose="02020603050405020304" pitchFamily="18" charset="0"/>
              </a:rPr>
              <a:t>We meticulously crafted a suite of 50 Unit test cases to comprehensively validate our entire project. </a:t>
            </a:r>
          </a:p>
          <a:p>
            <a:pPr algn="just"/>
            <a:r>
              <a:rPr lang="en-US">
                <a:solidFill>
                  <a:schemeClr val="tx1"/>
                </a:solidFill>
                <a:latin typeface="Times New Roman" panose="02020603050405020304" pitchFamily="18" charset="0"/>
                <a:cs typeface="Times New Roman" panose="02020603050405020304" pitchFamily="18" charset="0"/>
              </a:rPr>
              <a:t>As a robust quality assurance measure, these tests are seamlessly integrated into our GitHub Actions builds. This strategic implementation not only guards our application against significant code changes but also ensures the consistent delivery of high-quality code.</a:t>
            </a:r>
          </a:p>
          <a:p>
            <a:pPr algn="just"/>
            <a:r>
              <a:rPr lang="en-US">
                <a:solidFill>
                  <a:schemeClr val="tx1"/>
                </a:solidFill>
                <a:latin typeface="Times New Roman" panose="02020603050405020304" pitchFamily="18" charset="0"/>
                <a:cs typeface="Times New Roman" panose="02020603050405020304" pitchFamily="18" charset="0"/>
              </a:rPr>
              <a:t>As an extension of our unit testing strategy, we incorporated functional testing scenarios within some test cases. These scenarios involved simulating interactions such as doctor and patient registrations, defining doctor availability hours, and navigating the entire appointment lifecycle —booking appointments as patients and subsequently canceling them. These diverse scenarios added an intriguing layer to our testing approach.</a:t>
            </a:r>
          </a:p>
          <a:p>
            <a:pPr algn="just"/>
            <a:r>
              <a:rPr lang="en-US">
                <a:solidFill>
                  <a:schemeClr val="tx1"/>
                </a:solidFill>
                <a:latin typeface="Times New Roman" panose="02020603050405020304" pitchFamily="18" charset="0"/>
                <a:cs typeface="Times New Roman" panose="02020603050405020304" pitchFamily="18" charset="0"/>
              </a:rPr>
              <a:t>Team members conducted manual functional testing, ensuring rigorous validation of user registrations, feature functionalities, and overall system behavior for optimal performance and user experience</a:t>
            </a:r>
          </a:p>
          <a:p>
            <a:pPr algn="just"/>
            <a:r>
              <a:rPr lang="en-US">
                <a:solidFill>
                  <a:schemeClr val="tx1"/>
                </a:solidFill>
                <a:latin typeface="Times New Roman" panose="02020603050405020304" pitchFamily="18" charset="0"/>
                <a:cs typeface="Times New Roman" panose="02020603050405020304" pitchFamily="18" charset="0"/>
              </a:rPr>
              <a:t>Outcomes:</a:t>
            </a:r>
          </a:p>
          <a:p>
            <a:pPr lvl="1" algn="just">
              <a:buFont typeface="Arial" panose="020B0604020202020204" pitchFamily="34" charset="0"/>
              <a:buChar char="•"/>
            </a:pPr>
            <a:r>
              <a:rPr lang="en-US" sz="1800">
                <a:solidFill>
                  <a:schemeClr val="tx1"/>
                </a:solidFill>
                <a:latin typeface="Times New Roman" panose="02020603050405020304" pitchFamily="18" charset="0"/>
                <a:cs typeface="Times New Roman" panose="02020603050405020304" pitchFamily="18" charset="0"/>
              </a:rPr>
              <a:t>Significant bugs were identified and rectified pre-deployment.</a:t>
            </a:r>
          </a:p>
          <a:p>
            <a:pPr lvl="1" algn="just">
              <a:buFont typeface="Arial" panose="020B0604020202020204" pitchFamily="34" charset="0"/>
              <a:buChar char="•"/>
            </a:pPr>
            <a:r>
              <a:rPr lang="en-US" sz="1800">
                <a:solidFill>
                  <a:schemeClr val="tx1"/>
                </a:solidFill>
                <a:latin typeface="Times New Roman" panose="02020603050405020304" pitchFamily="18" charset="0"/>
                <a:cs typeface="Times New Roman" panose="02020603050405020304" pitchFamily="18" charset="0"/>
              </a:rPr>
              <a:t>High test coverage led to reliable application performance of our application.</a:t>
            </a:r>
          </a:p>
          <a:p>
            <a:pPr lvl="1" algn="just">
              <a:buFont typeface="Arial" panose="020B0604020202020204" pitchFamily="34" charset="0"/>
              <a:buChar char="•"/>
            </a:pPr>
            <a:r>
              <a:rPr lang="en-US" sz="1800">
                <a:solidFill>
                  <a:schemeClr val="tx1"/>
                </a:solidFill>
                <a:latin typeface="Times New Roman" panose="02020603050405020304" pitchFamily="18" charset="0"/>
                <a:cs typeface="Times New Roman" panose="02020603050405020304" pitchFamily="18" charset="0"/>
              </a:rPr>
              <a:t>Tests backed the application's robust and user-friendly design.</a:t>
            </a:r>
          </a:p>
          <a:p>
            <a:endParaRPr lang="en-US"/>
          </a:p>
        </p:txBody>
      </p:sp>
      <p:sp>
        <p:nvSpPr>
          <p:cNvPr id="4" name="Title 1">
            <a:extLst>
              <a:ext uri="{FF2B5EF4-FFF2-40B4-BE49-F238E27FC236}">
                <a16:creationId xmlns:a16="http://schemas.microsoft.com/office/drawing/2014/main" id="{1BAD5325-4CF2-2EE5-4DC5-B05BB26F3C96}"/>
              </a:ext>
            </a:extLst>
          </p:cNvPr>
          <p:cNvSpPr>
            <a:spLocks noGrp="1"/>
          </p:cNvSpPr>
          <p:nvPr>
            <p:ph type="title"/>
          </p:nvPr>
        </p:nvSpPr>
        <p:spPr>
          <a:xfrm>
            <a:off x="4738600" y="446691"/>
            <a:ext cx="2714800" cy="798786"/>
          </a:xfrm>
        </p:spPr>
        <p:txBody>
          <a:bodyPr>
            <a:normAutofit/>
          </a:bodyPr>
          <a:lstStyle/>
          <a:p>
            <a:pPr algn="ctr"/>
            <a:r>
              <a:rPr lang="en-US" sz="4400" b="1">
                <a:solidFill>
                  <a:schemeClr val="tx1"/>
                </a:solidFill>
                <a:latin typeface="Times New Roman" panose="02020603050405020304" pitchFamily="18" charset="0"/>
                <a:cs typeface="Times New Roman" panose="02020603050405020304" pitchFamily="18" charset="0"/>
              </a:rPr>
              <a:t>TESTING</a:t>
            </a:r>
          </a:p>
        </p:txBody>
      </p:sp>
    </p:spTree>
    <p:extLst>
      <p:ext uri="{BB962C8B-B14F-4D97-AF65-F5344CB8AC3E}">
        <p14:creationId xmlns:p14="http://schemas.microsoft.com/office/powerpoint/2010/main" val="397872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B43C-A1BC-3BAA-D4C2-EF5E3357F1DD}"/>
              </a:ext>
            </a:extLst>
          </p:cNvPr>
          <p:cNvSpPr>
            <a:spLocks noGrp="1"/>
          </p:cNvSpPr>
          <p:nvPr>
            <p:ph type="title"/>
          </p:nvPr>
        </p:nvSpPr>
        <p:spPr>
          <a:xfrm>
            <a:off x="1870842" y="624110"/>
            <a:ext cx="9738874" cy="773766"/>
          </a:xfrm>
        </p:spPr>
        <p:txBody>
          <a:bodyPr>
            <a:noAutofit/>
          </a:bodyPr>
          <a:lstStyle/>
          <a:p>
            <a:pPr algn="ctr"/>
            <a:r>
              <a:rPr lang="en-US" sz="4400" b="1">
                <a:solidFill>
                  <a:schemeClr val="tx1"/>
                </a:solidFill>
                <a:latin typeface="Times New Roman" panose="02020603050405020304" pitchFamily="18" charset="0"/>
                <a:cs typeface="Times New Roman" panose="02020603050405020304" pitchFamily="18" charset="0"/>
              </a:rPr>
              <a:t>FEED BACK FROM PEER REVIEWS	</a:t>
            </a:r>
          </a:p>
        </p:txBody>
      </p:sp>
      <p:sp>
        <p:nvSpPr>
          <p:cNvPr id="3" name="Content Placeholder 2">
            <a:extLst>
              <a:ext uri="{FF2B5EF4-FFF2-40B4-BE49-F238E27FC236}">
                <a16:creationId xmlns:a16="http://schemas.microsoft.com/office/drawing/2014/main" id="{AD03F0EF-CB0C-8C51-779F-650E5732C213}"/>
              </a:ext>
            </a:extLst>
          </p:cNvPr>
          <p:cNvSpPr>
            <a:spLocks noGrp="1"/>
          </p:cNvSpPr>
          <p:nvPr>
            <p:ph idx="1"/>
          </p:nvPr>
        </p:nvSpPr>
        <p:spPr>
          <a:xfrm>
            <a:off x="1870842" y="1571296"/>
            <a:ext cx="9633771" cy="3610304"/>
          </a:xfrm>
        </p:spPr>
        <p:txBody>
          <a:bodyPr>
            <a:normAutofit/>
          </a:bodyPr>
          <a:lstStyle/>
          <a:p>
            <a:pPr algn="just"/>
            <a:r>
              <a:rPr lang="en-US" b="1" i="0">
                <a:solidFill>
                  <a:schemeClr val="tx1"/>
                </a:solidFill>
                <a:effectLst/>
                <a:latin typeface="Times New Roman" panose="02020603050405020304" pitchFamily="18" charset="0"/>
                <a:cs typeface="Times New Roman" panose="02020603050405020304" pitchFamily="18" charset="0"/>
              </a:rPr>
              <a:t>Documentation Standards</a:t>
            </a:r>
            <a:r>
              <a:rPr lang="en-US" b="0" i="0">
                <a:solidFill>
                  <a:schemeClr val="tx1"/>
                </a:solidFill>
                <a:effectLst/>
                <a:latin typeface="Times New Roman" panose="02020603050405020304" pitchFamily="18" charset="0"/>
                <a:cs typeface="Times New Roman" panose="02020603050405020304" pitchFamily="18" charset="0"/>
              </a:rPr>
              <a:t>: Upheld high-quality documentation, aligning with the professor's provided template.</a:t>
            </a:r>
          </a:p>
          <a:p>
            <a:pPr algn="just"/>
            <a:r>
              <a:rPr lang="en-US" b="1" i="0">
                <a:solidFill>
                  <a:schemeClr val="tx1"/>
                </a:solidFill>
                <a:effectLst/>
                <a:latin typeface="Times New Roman" panose="02020603050405020304" pitchFamily="18" charset="0"/>
                <a:cs typeface="Times New Roman" panose="02020603050405020304" pitchFamily="18" charset="0"/>
              </a:rPr>
              <a:t>Doctor Appointment Management</a:t>
            </a:r>
            <a:r>
              <a:rPr lang="en-US" b="0" i="0">
                <a:solidFill>
                  <a:schemeClr val="tx1"/>
                </a:solidFill>
                <a:effectLst/>
                <a:latin typeface="Times New Roman" panose="02020603050405020304" pitchFamily="18" charset="0"/>
                <a:cs typeface="Times New Roman" panose="02020603050405020304" pitchFamily="18" charset="0"/>
              </a:rPr>
              <a:t>: Elaborated on how doctors can manage appointments, enhancing system usability.</a:t>
            </a:r>
          </a:p>
          <a:p>
            <a:pPr algn="just"/>
            <a:r>
              <a:rPr lang="en-US" b="1" i="0">
                <a:solidFill>
                  <a:schemeClr val="tx1"/>
                </a:solidFill>
                <a:effectLst/>
                <a:latin typeface="Times New Roman" panose="02020603050405020304" pitchFamily="18" charset="0"/>
                <a:cs typeface="Times New Roman" panose="02020603050405020304" pitchFamily="18" charset="0"/>
              </a:rPr>
              <a:t>2FA Implementation</a:t>
            </a:r>
            <a:r>
              <a:rPr lang="en-US" b="0" i="0">
                <a:solidFill>
                  <a:schemeClr val="tx1"/>
                </a:solidFill>
                <a:effectLst/>
                <a:latin typeface="Times New Roman" panose="02020603050405020304" pitchFamily="18" charset="0"/>
                <a:cs typeface="Times New Roman" panose="02020603050405020304" pitchFamily="18" charset="0"/>
              </a:rPr>
              <a:t>: Added 2FA during user login to improve security measures.</a:t>
            </a:r>
          </a:p>
          <a:p>
            <a:pPr algn="just"/>
            <a:r>
              <a:rPr lang="en-US" b="1" i="0">
                <a:solidFill>
                  <a:schemeClr val="tx1"/>
                </a:solidFill>
                <a:effectLst/>
                <a:latin typeface="Times New Roman" panose="02020603050405020304" pitchFamily="18" charset="0"/>
                <a:cs typeface="Times New Roman" panose="02020603050405020304" pitchFamily="18" charset="0"/>
              </a:rPr>
              <a:t>Version Control &amp; Issue Tracking</a:t>
            </a:r>
            <a:r>
              <a:rPr lang="en-US" b="0" i="0">
                <a:solidFill>
                  <a:schemeClr val="tx1"/>
                </a:solidFill>
                <a:effectLst/>
                <a:latin typeface="Times New Roman" panose="02020603050405020304" pitchFamily="18" charset="0"/>
                <a:cs typeface="Times New Roman" panose="02020603050405020304" pitchFamily="18" charset="0"/>
              </a:rPr>
              <a:t>: Integrated version control and issue tracking systems with the help of Github, enriching our development process documentation.</a:t>
            </a:r>
          </a:p>
          <a:p>
            <a:pPr algn="just"/>
            <a:r>
              <a:rPr lang="en-US" b="1">
                <a:solidFill>
                  <a:schemeClr val="tx1"/>
                </a:solidFill>
                <a:latin typeface="Times New Roman" panose="02020603050405020304" pitchFamily="18" charset="0"/>
                <a:cs typeface="Times New Roman" panose="02020603050405020304" pitchFamily="18" charset="0"/>
              </a:rPr>
              <a:t>Secure the Data:</a:t>
            </a:r>
            <a:r>
              <a:rPr lang="en-US">
                <a:solidFill>
                  <a:schemeClr val="tx1"/>
                </a:solidFill>
                <a:latin typeface="Times New Roman" panose="02020603050405020304" pitchFamily="18" charset="0"/>
                <a:cs typeface="Times New Roman" panose="02020603050405020304" pitchFamily="18" charset="0"/>
              </a:rPr>
              <a:t> Used HTTPS for securely sending whole website traffic, we are storing proper hashed passwords with salt, and have used Docker containers to segregate services into different containers to secure Data and mitigate failures.</a:t>
            </a:r>
            <a:endParaRPr lang="en-US" b="1" i="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02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A747-99F5-15CD-0A13-7AE85B8A40C8}"/>
              </a:ext>
            </a:extLst>
          </p:cNvPr>
          <p:cNvSpPr>
            <a:spLocks noGrp="1"/>
          </p:cNvSpPr>
          <p:nvPr>
            <p:ph type="title"/>
          </p:nvPr>
        </p:nvSpPr>
        <p:spPr>
          <a:xfrm>
            <a:off x="1660634" y="603090"/>
            <a:ext cx="9728364" cy="1280890"/>
          </a:xfrm>
        </p:spPr>
        <p:txBody>
          <a:bodyPr>
            <a:noAutofit/>
          </a:bodyPr>
          <a:lstStyle/>
          <a:p>
            <a:pPr algn="ctr"/>
            <a:r>
              <a:rPr lang="en-US" sz="4400" b="1">
                <a:solidFill>
                  <a:schemeClr val="tx1"/>
                </a:solidFill>
                <a:latin typeface="Times New Roman" panose="02020603050405020304" pitchFamily="18" charset="0"/>
                <a:cs typeface="Times New Roman" panose="02020603050405020304" pitchFamily="18" charset="0"/>
              </a:rPr>
              <a:t>CODE INSPECTION WORKSHOP REFELCTIONS </a:t>
            </a:r>
          </a:p>
        </p:txBody>
      </p:sp>
      <p:sp>
        <p:nvSpPr>
          <p:cNvPr id="3" name="Content Placeholder 2">
            <a:extLst>
              <a:ext uri="{FF2B5EF4-FFF2-40B4-BE49-F238E27FC236}">
                <a16:creationId xmlns:a16="http://schemas.microsoft.com/office/drawing/2014/main" id="{EE10DCD0-14D8-5981-E6EB-789F43303A2C}"/>
              </a:ext>
            </a:extLst>
          </p:cNvPr>
          <p:cNvSpPr>
            <a:spLocks noGrp="1"/>
          </p:cNvSpPr>
          <p:nvPr>
            <p:ph idx="1"/>
          </p:nvPr>
        </p:nvSpPr>
        <p:spPr>
          <a:xfrm>
            <a:off x="1944414" y="2133600"/>
            <a:ext cx="9371012" cy="4403834"/>
          </a:xfrm>
        </p:spPr>
        <p:txBody>
          <a:bodyPr>
            <a:normAutofit fontScale="92500" lnSpcReduction="20000"/>
          </a:bodyPr>
          <a:lstStyle/>
          <a:p>
            <a:pPr algn="just"/>
            <a:r>
              <a:rPr lang="en-US" sz="1900" b="1" i="0">
                <a:solidFill>
                  <a:schemeClr val="tx1"/>
                </a:solidFill>
                <a:effectLst/>
                <a:latin typeface="Times New Roman" panose="02020603050405020304" pitchFamily="18" charset="0"/>
                <a:cs typeface="Times New Roman" panose="02020603050405020304" pitchFamily="18" charset="0"/>
              </a:rPr>
              <a:t>Phone Number Validation</a:t>
            </a:r>
            <a:r>
              <a:rPr lang="en-US" sz="1900" b="0" i="0">
                <a:solidFill>
                  <a:schemeClr val="tx1"/>
                </a:solidFill>
                <a:effectLst/>
                <a:latin typeface="Times New Roman" panose="02020603050405020304" pitchFamily="18" charset="0"/>
                <a:cs typeface="Times New Roman" panose="02020603050405020304" pitchFamily="18" charset="0"/>
              </a:rPr>
              <a:t>: Aligned with peer suggestions to remove blank=true from the patient model's phone field for better data integrity in the next phase​​ and used a simple regex to handle different formats of phone number field during form validation.</a:t>
            </a:r>
          </a:p>
          <a:p>
            <a:pPr algn="just"/>
            <a:r>
              <a:rPr lang="en-US" sz="1900" b="1" i="0">
                <a:solidFill>
                  <a:schemeClr val="tx1"/>
                </a:solidFill>
                <a:effectLst/>
                <a:latin typeface="Times New Roman" panose="02020603050405020304" pitchFamily="18" charset="0"/>
                <a:cs typeface="Times New Roman" panose="02020603050405020304" pitchFamily="18" charset="0"/>
              </a:rPr>
              <a:t>Developer Role Clarification</a:t>
            </a:r>
            <a:r>
              <a:rPr lang="en-US" sz="1900" b="0" i="0">
                <a:solidFill>
                  <a:schemeClr val="tx1"/>
                </a:solidFill>
                <a:effectLst/>
                <a:latin typeface="Times New Roman" panose="02020603050405020304" pitchFamily="18" charset="0"/>
                <a:cs typeface="Times New Roman" panose="02020603050405020304" pitchFamily="18" charset="0"/>
              </a:rPr>
              <a:t>: Confirmed that all team members hold developer roles, contributing to all aspects of the MedVoyage application​​.</a:t>
            </a:r>
          </a:p>
          <a:p>
            <a:pPr algn="just"/>
            <a:r>
              <a:rPr lang="en-US" sz="1900" b="1" i="0">
                <a:solidFill>
                  <a:schemeClr val="tx1"/>
                </a:solidFill>
                <a:effectLst/>
                <a:latin typeface="Times New Roman" panose="02020603050405020304" pitchFamily="18" charset="0"/>
                <a:cs typeface="Times New Roman" panose="02020603050405020304" pitchFamily="18" charset="0"/>
              </a:rPr>
              <a:t>Contact Us Page Functionality</a:t>
            </a:r>
            <a:r>
              <a:rPr lang="en-US" sz="1900" b="0" i="0">
                <a:solidFill>
                  <a:schemeClr val="tx1"/>
                </a:solidFill>
                <a:effectLst/>
                <a:latin typeface="Times New Roman" panose="02020603050405020304" pitchFamily="18" charset="0"/>
                <a:cs typeface="Times New Roman" panose="02020603050405020304" pitchFamily="18" charset="0"/>
              </a:rPr>
              <a:t>: Discussed the implemented forms and provided details on the Contact Us page's design, including integrated communication methods​​.</a:t>
            </a:r>
          </a:p>
          <a:p>
            <a:pPr algn="just"/>
            <a:r>
              <a:rPr lang="en-US" sz="1900" b="1" i="0">
                <a:solidFill>
                  <a:schemeClr val="tx1"/>
                </a:solidFill>
                <a:effectLst/>
                <a:latin typeface="Times New Roman" panose="02020603050405020304" pitchFamily="18" charset="0"/>
                <a:cs typeface="Times New Roman" panose="02020603050405020304" pitchFamily="18" charset="0"/>
              </a:rPr>
              <a:t>UI Enhancements</a:t>
            </a:r>
            <a:r>
              <a:rPr lang="en-US" sz="1900" b="0" i="0">
                <a:solidFill>
                  <a:schemeClr val="tx1"/>
                </a:solidFill>
                <a:effectLst/>
                <a:latin typeface="Times New Roman" panose="02020603050405020304" pitchFamily="18" charset="0"/>
                <a:cs typeface="Times New Roman" panose="02020603050405020304" pitchFamily="18" charset="0"/>
              </a:rPr>
              <a:t>: Agreed to incorporate a logo for the application and to focus on the front-end development using Bootstrap5 for a more cohesive user experience​​.</a:t>
            </a:r>
          </a:p>
          <a:p>
            <a:pPr algn="just"/>
            <a:r>
              <a:rPr lang="en-US" sz="1900" b="1" i="0">
                <a:solidFill>
                  <a:schemeClr val="tx1"/>
                </a:solidFill>
                <a:effectLst/>
                <a:latin typeface="Times New Roman" panose="02020603050405020304" pitchFamily="18" charset="0"/>
                <a:cs typeface="Times New Roman" panose="02020603050405020304" pitchFamily="18" charset="0"/>
              </a:rPr>
              <a:t>Data Schema Optimizations</a:t>
            </a:r>
            <a:r>
              <a:rPr lang="en-US" sz="1900" b="0" i="0">
                <a:solidFill>
                  <a:schemeClr val="tx1"/>
                </a:solidFill>
                <a:effectLst/>
                <a:latin typeface="Times New Roman" panose="02020603050405020304" pitchFamily="18" charset="0"/>
                <a:cs typeface="Times New Roman" panose="02020603050405020304" pitchFamily="18" charset="0"/>
              </a:rPr>
              <a:t>: Proposed changes to password and name data lengths for enhanced security and data management​​.</a:t>
            </a:r>
          </a:p>
          <a:p>
            <a:pPr algn="just"/>
            <a:r>
              <a:rPr lang="en-US" sz="1900" b="1" i="0">
                <a:solidFill>
                  <a:schemeClr val="tx1"/>
                </a:solidFill>
                <a:effectLst/>
                <a:latin typeface="Times New Roman" panose="02020603050405020304" pitchFamily="18" charset="0"/>
                <a:cs typeface="Times New Roman" panose="02020603050405020304" pitchFamily="18" charset="0"/>
              </a:rPr>
              <a:t>Future Development Directions</a:t>
            </a:r>
            <a:r>
              <a:rPr lang="en-US" sz="1900" b="0" i="0">
                <a:solidFill>
                  <a:schemeClr val="tx1"/>
                </a:solidFill>
                <a:effectLst/>
                <a:latin typeface="Times New Roman" panose="02020603050405020304" pitchFamily="18" charset="0"/>
                <a:cs typeface="Times New Roman" panose="02020603050405020304" pitchFamily="18" charset="0"/>
              </a:rPr>
              <a:t>: Shared plans for the implementation of new features such as appointment tracking and a doctor availability tracker in the upcoming deliverable​​.</a:t>
            </a:r>
          </a:p>
          <a:p>
            <a:pPr algn="just"/>
            <a:r>
              <a:rPr lang="en-US" sz="1900" b="1" i="0">
                <a:solidFill>
                  <a:schemeClr val="tx1"/>
                </a:solidFill>
                <a:effectLst/>
                <a:latin typeface="Times New Roman" panose="02020603050405020304" pitchFamily="18" charset="0"/>
                <a:cs typeface="Times New Roman" panose="02020603050405020304" pitchFamily="18" charset="0"/>
              </a:rPr>
              <a:t>Positive Feedback Acknowledgment</a:t>
            </a:r>
            <a:r>
              <a:rPr lang="en-US" sz="1900" b="0" i="0">
                <a:solidFill>
                  <a:schemeClr val="tx1"/>
                </a:solidFill>
                <a:effectLst/>
                <a:latin typeface="Times New Roman" panose="02020603050405020304" pitchFamily="18" charset="0"/>
                <a:cs typeface="Times New Roman" panose="02020603050405020304" pitchFamily="18" charset="0"/>
              </a:rPr>
              <a:t>: Recognized the Intelligence Hub team's overall positive feedback on project progress and code quality​​.</a:t>
            </a:r>
          </a:p>
          <a:p>
            <a:endParaRPr lang="en-US"/>
          </a:p>
        </p:txBody>
      </p:sp>
    </p:spTree>
    <p:extLst>
      <p:ext uri="{BB962C8B-B14F-4D97-AF65-F5344CB8AC3E}">
        <p14:creationId xmlns:p14="http://schemas.microsoft.com/office/powerpoint/2010/main" val="326133617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D8A5E867093644834E99504B0D14AA" ma:contentTypeVersion="13" ma:contentTypeDescription="Create a new document." ma:contentTypeScope="" ma:versionID="41f60cf7da0190dd42136c08353114a3">
  <xsd:schema xmlns:xsd="http://www.w3.org/2001/XMLSchema" xmlns:xs="http://www.w3.org/2001/XMLSchema" xmlns:p="http://schemas.microsoft.com/office/2006/metadata/properties" xmlns:ns2="1b0754b7-49bb-41f3-ad8b-0b5b8d31f741" xmlns:ns3="f7e9ce4e-74d7-43aa-a4f6-1033273984bb" targetNamespace="http://schemas.microsoft.com/office/2006/metadata/properties" ma:root="true" ma:fieldsID="aa0e7ac4a647970e1b0eaabdcc1332a4" ns2:_="" ns3:_="">
    <xsd:import namespace="1b0754b7-49bb-41f3-ad8b-0b5b8d31f741"/>
    <xsd:import namespace="f7e9ce4e-74d7-43aa-a4f6-1033273984b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0754b7-49bb-41f3-ad8b-0b5b8d31f7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cfe284ab-3129-4a4f-a33b-1446679d6377"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7e9ce4e-74d7-43aa-a4f6-1033273984b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36ff99d5-55ae-44be-91e0-9fc8ea2786c4}" ma:internalName="TaxCatchAll" ma:showField="CatchAllData" ma:web="f7e9ce4e-74d7-43aa-a4f6-1033273984b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b0754b7-49bb-41f3-ad8b-0b5b8d31f741">
      <Terms xmlns="http://schemas.microsoft.com/office/infopath/2007/PartnerControls"/>
    </lcf76f155ced4ddcb4097134ff3c332f>
    <TaxCatchAll xmlns="f7e9ce4e-74d7-43aa-a4f6-1033273984b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6240D6-31E5-40D4-A31E-D393C78E703B}">
  <ds:schemaRefs>
    <ds:schemaRef ds:uri="1b0754b7-49bb-41f3-ad8b-0b5b8d31f741"/>
    <ds:schemaRef ds:uri="f7e9ce4e-74d7-43aa-a4f6-1033273984b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EE1FAB5-3267-458A-9910-E7254F234195}">
  <ds:schemaRefs>
    <ds:schemaRef ds:uri="1b0754b7-49bb-41f3-ad8b-0b5b8d31f741"/>
    <ds:schemaRef ds:uri="f7e9ce4e-74d7-43aa-a4f6-1033273984b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682DD22-D3A4-4F16-ABEB-6CEC744666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TM02892315[[fn=Wisp]]</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Wisp</vt:lpstr>
      <vt:lpstr>MedVoyage</vt:lpstr>
      <vt:lpstr>PROJECT DESCRIPTION</vt:lpstr>
      <vt:lpstr>Team Member Code Contributions</vt:lpstr>
      <vt:lpstr>CORE REQUIREMENTS </vt:lpstr>
      <vt:lpstr>PowerPoint Presentation</vt:lpstr>
      <vt:lpstr>PowerPoint Presentation</vt:lpstr>
      <vt:lpstr>TESTING</vt:lpstr>
      <vt:lpstr>FEED BACK FROM PEER REVIEWS </vt:lpstr>
      <vt:lpstr>CODE INSPECTION WORKSHOP REFELCTIONS </vt:lpstr>
      <vt:lpstr>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MedVoyage</dc:title>
  <dc:creator>Bollavaram, Pravallika</dc:creator>
  <cp:revision>1</cp:revision>
  <dcterms:created xsi:type="dcterms:W3CDTF">2023-12-04T16:09:44Z</dcterms:created>
  <dcterms:modified xsi:type="dcterms:W3CDTF">2023-12-05T03:38:56Z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0x0101006ED8A5E867093644834E99504B0D14AA</vt:lpwstr>
  </property>
  <property fmtid="{D5CDD505-2E9C-101B-9397-08002B2CF9AE}" pid="3" name="MediaServiceImageTags">
    <vt:lpwstr/>
  </property>
</Properties>
</file>