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9" r:id="rId10"/>
    <p:sldId id="261" r:id="rId11"/>
    <p:sldId id="262" r:id="rId12"/>
    <p:sldId id="263" r:id="rId13"/>
    <p:sldId id="264" r:id="rId14"/>
    <p:sldId id="265" r:id="rId15"/>
    <p:sldId id="266" r:id="rId16"/>
    <p:sldId id="267" r:id="rId17"/>
    <p:sldId id="268"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F0BA55-72A4-400D-9CE1-701BDDACE4FC}" v="35" vWet="37" dt="2023-09-11T22:33:00.115"/>
    <p1510:client id="{2BDDD427-A42A-3D42-A6FE-235A5CC5218F}" v="251" dt="2023-09-11T22:44:05.453"/>
    <p1510:client id="{4ACB5769-7D77-42CE-BB6A-6BA0062C017B}" v="362" dt="2023-09-11T22:44:53.591"/>
    <p1510:client id="{979AECB9-31B2-4B6C-8503-790182CC33BC}" v="507" dt="2023-09-11T03:03:32.490"/>
    <p1510:client id="{FF81D3F8-5B66-446D-81A3-4490D94DB6E7}" v="610" vWet="612" dt="2023-09-11T02:03:27.2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uyya, Manushree" userId="c2599f29-009f-45f8-895c-04a5f4118fdb" providerId="ADAL" clId="{10F0BA55-72A4-400D-9CE1-701BDDACE4FC}"/>
    <pc:docChg chg="undo custSel modSld">
      <pc:chgData name="Buyya, Manushree" userId="c2599f29-009f-45f8-895c-04a5f4118fdb" providerId="ADAL" clId="{10F0BA55-72A4-400D-9CE1-701BDDACE4FC}" dt="2023-09-11T22:31:51.384" v="30" actId="20577"/>
      <pc:docMkLst>
        <pc:docMk/>
      </pc:docMkLst>
      <pc:sldChg chg="addSp delSp modSp mod">
        <pc:chgData name="Buyya, Manushree" userId="c2599f29-009f-45f8-895c-04a5f4118fdb" providerId="ADAL" clId="{10F0BA55-72A4-400D-9CE1-701BDDACE4FC}" dt="2023-09-11T22:31:51.384" v="30" actId="20577"/>
        <pc:sldMkLst>
          <pc:docMk/>
          <pc:sldMk cId="2390391359" sldId="268"/>
        </pc:sldMkLst>
        <pc:spChg chg="mod">
          <ac:chgData name="Buyya, Manushree" userId="c2599f29-009f-45f8-895c-04a5f4118fdb" providerId="ADAL" clId="{10F0BA55-72A4-400D-9CE1-701BDDACE4FC}" dt="2023-09-11T22:26:36.155" v="1" actId="20577"/>
          <ac:spMkLst>
            <pc:docMk/>
            <pc:sldMk cId="2390391359" sldId="268"/>
            <ac:spMk id="3" creationId="{11912FCC-36A3-DC8C-2DF4-553E59D9F24B}"/>
          </ac:spMkLst>
        </pc:spChg>
        <pc:spChg chg="add del">
          <ac:chgData name="Buyya, Manushree" userId="c2599f29-009f-45f8-895c-04a5f4118fdb" providerId="ADAL" clId="{10F0BA55-72A4-400D-9CE1-701BDDACE4FC}" dt="2023-09-11T22:27:12.647" v="3" actId="22"/>
          <ac:spMkLst>
            <pc:docMk/>
            <pc:sldMk cId="2390391359" sldId="268"/>
            <ac:spMk id="5" creationId="{E5ECAFD5-4B98-6C96-1117-58170DC6077C}"/>
          </ac:spMkLst>
        </pc:spChg>
        <pc:spChg chg="mod">
          <ac:chgData name="Buyya, Manushree" userId="c2599f29-009f-45f8-895c-04a5f4118fdb" providerId="ADAL" clId="{10F0BA55-72A4-400D-9CE1-701BDDACE4FC}" dt="2023-09-11T22:31:51.384" v="30" actId="20577"/>
          <ac:spMkLst>
            <pc:docMk/>
            <pc:sldMk cId="2390391359" sldId="268"/>
            <ac:spMk id="6" creationId="{196E6CAC-E6E7-D8B9-81C9-B5421A31A4F9}"/>
          </ac:spMkLst>
        </pc:spChg>
        <pc:spChg chg="add del">
          <ac:chgData name="Buyya, Manushree" userId="c2599f29-009f-45f8-895c-04a5f4118fdb" providerId="ADAL" clId="{10F0BA55-72A4-400D-9CE1-701BDDACE4FC}" dt="2023-09-11T22:27:23.080" v="5" actId="22"/>
          <ac:spMkLst>
            <pc:docMk/>
            <pc:sldMk cId="2390391359" sldId="268"/>
            <ac:spMk id="7" creationId="{F818217C-400A-33DD-6146-0391A0B54BBB}"/>
          </ac:spMkLst>
        </pc:spChg>
      </pc:sldChg>
    </pc:docChg>
  </pc:docChgLst>
  <pc:docChgLst>
    <pc:chgData name="Haleem, Yasmeen" userId="S::yasmeenhaleem@my.unt.edu::8318e38c-5294-49c1-bb58-2204bc975893" providerId="AD" clId="Web-{29907FCB-856E-4C72-B3EF-696031F41D8C}"/>
    <pc:docChg chg="modSld addMainMaster delMainMaster">
      <pc:chgData name="Haleem, Yasmeen" userId="S::yasmeenhaleem@my.unt.edu::8318e38c-5294-49c1-bb58-2204bc975893" providerId="AD" clId="Web-{29907FCB-856E-4C72-B3EF-696031F41D8C}" dt="2023-09-08T16:35:12.203" v="17"/>
      <pc:docMkLst>
        <pc:docMk/>
      </pc:docMkLst>
      <pc:sldChg chg="addSp delSp modSp mod setBg modClrScheme addAnim delAnim setClrOvrMap chgLayout">
        <pc:chgData name="Haleem, Yasmeen" userId="S::yasmeenhaleem@my.unt.edu::8318e38c-5294-49c1-bb58-2204bc975893" providerId="AD" clId="Web-{29907FCB-856E-4C72-B3EF-696031F41D8C}" dt="2023-09-08T16:35:12.203" v="17"/>
        <pc:sldMkLst>
          <pc:docMk/>
          <pc:sldMk cId="2549750649" sldId="256"/>
        </pc:sldMkLst>
        <pc:spChg chg="mod ord">
          <ac:chgData name="Haleem, Yasmeen" userId="S::yasmeenhaleem@my.unt.edu::8318e38c-5294-49c1-bb58-2204bc975893" providerId="AD" clId="Web-{29907FCB-856E-4C72-B3EF-696031F41D8C}" dt="2023-09-08T16:35:12.203" v="17"/>
          <ac:spMkLst>
            <pc:docMk/>
            <pc:sldMk cId="2549750649" sldId="256"/>
            <ac:spMk id="2" creationId="{9883E1D9-8EED-C7A3-F6D4-DAD260E3E65C}"/>
          </ac:spMkLst>
        </pc:spChg>
        <pc:spChg chg="mod ord">
          <ac:chgData name="Haleem, Yasmeen" userId="S::yasmeenhaleem@my.unt.edu::8318e38c-5294-49c1-bb58-2204bc975893" providerId="AD" clId="Web-{29907FCB-856E-4C72-B3EF-696031F41D8C}" dt="2023-09-08T16:35:12.203" v="17"/>
          <ac:spMkLst>
            <pc:docMk/>
            <pc:sldMk cId="2549750649" sldId="256"/>
            <ac:spMk id="3" creationId="{EE4FF024-4805-D871-409D-E83536A154E3}"/>
          </ac:spMkLst>
        </pc:spChg>
        <pc:spChg chg="add del mod">
          <ac:chgData name="Haleem, Yasmeen" userId="S::yasmeenhaleem@my.unt.edu::8318e38c-5294-49c1-bb58-2204bc975893" providerId="AD" clId="Web-{29907FCB-856E-4C72-B3EF-696031F41D8C}" dt="2023-09-08T16:33:55.138" v="10"/>
          <ac:spMkLst>
            <pc:docMk/>
            <pc:sldMk cId="2549750649" sldId="256"/>
            <ac:spMk id="5" creationId="{7FBCC4C3-2DD7-D743-1C2F-616A9A8E4838}"/>
          </ac:spMkLst>
        </pc:spChg>
        <pc:spChg chg="add del">
          <ac:chgData name="Haleem, Yasmeen" userId="S::yasmeenhaleem@my.unt.edu::8318e38c-5294-49c1-bb58-2204bc975893" providerId="AD" clId="Web-{29907FCB-856E-4C72-B3EF-696031F41D8C}" dt="2023-09-08T16:35:12.203" v="17"/>
          <ac:spMkLst>
            <pc:docMk/>
            <pc:sldMk cId="2549750649" sldId="256"/>
            <ac:spMk id="10" creationId="{07CBBDD0-4420-4A50-96AB-392F9B97CF03}"/>
          </ac:spMkLst>
        </pc:spChg>
        <pc:spChg chg="add del">
          <ac:chgData name="Haleem, Yasmeen" userId="S::yasmeenhaleem@my.unt.edu::8318e38c-5294-49c1-bb58-2204bc975893" providerId="AD" clId="Web-{29907FCB-856E-4C72-B3EF-696031F41D8C}" dt="2023-09-08T16:35:12.203" v="17"/>
          <ac:spMkLst>
            <pc:docMk/>
            <pc:sldMk cId="2549750649" sldId="256"/>
            <ac:spMk id="12" creationId="{465BA403-54B9-4A0B-BC79-028C495C038E}"/>
          </ac:spMkLst>
        </pc:spChg>
        <pc:spChg chg="add del">
          <ac:chgData name="Haleem, Yasmeen" userId="S::yasmeenhaleem@my.unt.edu::8318e38c-5294-49c1-bb58-2204bc975893" providerId="AD" clId="Web-{29907FCB-856E-4C72-B3EF-696031F41D8C}" dt="2023-09-08T16:35:12.203" v="17"/>
          <ac:spMkLst>
            <pc:docMk/>
            <pc:sldMk cId="2549750649" sldId="256"/>
            <ac:spMk id="14" creationId="{DC8C6883-513A-4FE8-8B55-7AA2A13A9BB9}"/>
          </ac:spMkLst>
        </pc:spChg>
        <pc:spChg chg="add del">
          <ac:chgData name="Haleem, Yasmeen" userId="S::yasmeenhaleem@my.unt.edu::8318e38c-5294-49c1-bb58-2204bc975893" providerId="AD" clId="Web-{29907FCB-856E-4C72-B3EF-696031F41D8C}" dt="2023-09-08T16:35:12.172" v="16"/>
          <ac:spMkLst>
            <pc:docMk/>
            <pc:sldMk cId="2549750649" sldId="256"/>
            <ac:spMk id="19" creationId="{BC512124-0D13-4ED9-80B7-52AE15B6B41F}"/>
          </ac:spMkLst>
        </pc:spChg>
        <pc:spChg chg="add">
          <ac:chgData name="Haleem, Yasmeen" userId="S::yasmeenhaleem@my.unt.edu::8318e38c-5294-49c1-bb58-2204bc975893" providerId="AD" clId="Web-{29907FCB-856E-4C72-B3EF-696031F41D8C}" dt="2023-09-08T16:35:12.203" v="17"/>
          <ac:spMkLst>
            <pc:docMk/>
            <pc:sldMk cId="2549750649" sldId="256"/>
            <ac:spMk id="21" creationId="{9C1ACE66-194D-48C4-A14A-6933B35283F6}"/>
          </ac:spMkLst>
        </pc:spChg>
        <pc:spChg chg="add">
          <ac:chgData name="Haleem, Yasmeen" userId="S::yasmeenhaleem@my.unt.edu::8318e38c-5294-49c1-bb58-2204bc975893" providerId="AD" clId="Web-{29907FCB-856E-4C72-B3EF-696031F41D8C}" dt="2023-09-08T16:35:12.203" v="17"/>
          <ac:spMkLst>
            <pc:docMk/>
            <pc:sldMk cId="2549750649" sldId="256"/>
            <ac:spMk id="22" creationId="{25D5C296-F4B1-4AE5-8EEB-9FEB7ED17780}"/>
          </ac:spMkLst>
        </pc:spChg>
        <pc:spChg chg="add">
          <ac:chgData name="Haleem, Yasmeen" userId="S::yasmeenhaleem@my.unt.edu::8318e38c-5294-49c1-bb58-2204bc975893" providerId="AD" clId="Web-{29907FCB-856E-4C72-B3EF-696031F41D8C}" dt="2023-09-08T16:35:12.203" v="17"/>
          <ac:spMkLst>
            <pc:docMk/>
            <pc:sldMk cId="2549750649" sldId="256"/>
            <ac:spMk id="23" creationId="{025B886A-7ED1-4B77-819B-76ACBEFB07D0}"/>
          </ac:spMkLst>
        </pc:spChg>
        <pc:picChg chg="add del mod">
          <ac:chgData name="Haleem, Yasmeen" userId="S::yasmeenhaleem@my.unt.edu::8318e38c-5294-49c1-bb58-2204bc975893" providerId="AD" clId="Web-{29907FCB-856E-4C72-B3EF-696031F41D8C}" dt="2023-09-08T16:33:55.138" v="10"/>
          <ac:picMkLst>
            <pc:docMk/>
            <pc:sldMk cId="2549750649" sldId="256"/>
            <ac:picMk id="4" creationId="{D1B807C3-3802-6BFE-1E1F-E62CC8E6B879}"/>
          </ac:picMkLst>
        </pc:picChg>
        <pc:picChg chg="add mod ord">
          <ac:chgData name="Haleem, Yasmeen" userId="S::yasmeenhaleem@my.unt.edu::8318e38c-5294-49c1-bb58-2204bc975893" providerId="AD" clId="Web-{29907FCB-856E-4C72-B3EF-696031F41D8C}" dt="2023-09-08T16:35:12.203" v="17"/>
          <ac:picMkLst>
            <pc:docMk/>
            <pc:sldMk cId="2549750649" sldId="256"/>
            <ac:picMk id="7" creationId="{815D819F-3EFC-B6CA-174C-A02328C111C1}"/>
          </ac:picMkLst>
        </pc:picChg>
      </pc:sldChg>
      <pc:sldMasterChg chg="del delSldLayout">
        <pc:chgData name="Haleem, Yasmeen" userId="S::yasmeenhaleem@my.unt.edu::8318e38c-5294-49c1-bb58-2204bc975893" providerId="AD" clId="Web-{29907FCB-856E-4C72-B3EF-696031F41D8C}" dt="2023-09-08T16:31:49.914" v="0"/>
        <pc:sldMasterMkLst>
          <pc:docMk/>
          <pc:sldMasterMk cId="1417873311" sldId="2147483648"/>
        </pc:sldMasterMkLst>
        <pc:sldLayoutChg chg="del">
          <pc:chgData name="Haleem, Yasmeen" userId="S::yasmeenhaleem@my.unt.edu::8318e38c-5294-49c1-bb58-2204bc975893" providerId="AD" clId="Web-{29907FCB-856E-4C72-B3EF-696031F41D8C}" dt="2023-09-08T16:31:49.914" v="0"/>
          <pc:sldLayoutMkLst>
            <pc:docMk/>
            <pc:sldMasterMk cId="1417873311" sldId="2147483648"/>
            <pc:sldLayoutMk cId="2185058762" sldId="2147483649"/>
          </pc:sldLayoutMkLst>
        </pc:sldLayoutChg>
        <pc:sldLayoutChg chg="del">
          <pc:chgData name="Haleem, Yasmeen" userId="S::yasmeenhaleem@my.unt.edu::8318e38c-5294-49c1-bb58-2204bc975893" providerId="AD" clId="Web-{29907FCB-856E-4C72-B3EF-696031F41D8C}" dt="2023-09-08T16:31:49.914" v="0"/>
          <pc:sldLayoutMkLst>
            <pc:docMk/>
            <pc:sldMasterMk cId="1417873311" sldId="2147483648"/>
            <pc:sldLayoutMk cId="2153509830" sldId="2147483650"/>
          </pc:sldLayoutMkLst>
        </pc:sldLayoutChg>
        <pc:sldLayoutChg chg="del">
          <pc:chgData name="Haleem, Yasmeen" userId="S::yasmeenhaleem@my.unt.edu::8318e38c-5294-49c1-bb58-2204bc975893" providerId="AD" clId="Web-{29907FCB-856E-4C72-B3EF-696031F41D8C}" dt="2023-09-08T16:31:49.914" v="0"/>
          <pc:sldLayoutMkLst>
            <pc:docMk/>
            <pc:sldMasterMk cId="1417873311" sldId="2147483648"/>
            <pc:sldLayoutMk cId="544674809" sldId="2147483651"/>
          </pc:sldLayoutMkLst>
        </pc:sldLayoutChg>
        <pc:sldLayoutChg chg="del">
          <pc:chgData name="Haleem, Yasmeen" userId="S::yasmeenhaleem@my.unt.edu::8318e38c-5294-49c1-bb58-2204bc975893" providerId="AD" clId="Web-{29907FCB-856E-4C72-B3EF-696031F41D8C}" dt="2023-09-08T16:31:49.914" v="0"/>
          <pc:sldLayoutMkLst>
            <pc:docMk/>
            <pc:sldMasterMk cId="1417873311" sldId="2147483648"/>
            <pc:sldLayoutMk cId="776902860" sldId="2147483652"/>
          </pc:sldLayoutMkLst>
        </pc:sldLayoutChg>
        <pc:sldLayoutChg chg="del">
          <pc:chgData name="Haleem, Yasmeen" userId="S::yasmeenhaleem@my.unt.edu::8318e38c-5294-49c1-bb58-2204bc975893" providerId="AD" clId="Web-{29907FCB-856E-4C72-B3EF-696031F41D8C}" dt="2023-09-08T16:31:49.914" v="0"/>
          <pc:sldLayoutMkLst>
            <pc:docMk/>
            <pc:sldMasterMk cId="1417873311" sldId="2147483648"/>
            <pc:sldLayoutMk cId="619780268" sldId="2147483653"/>
          </pc:sldLayoutMkLst>
        </pc:sldLayoutChg>
        <pc:sldLayoutChg chg="del">
          <pc:chgData name="Haleem, Yasmeen" userId="S::yasmeenhaleem@my.unt.edu::8318e38c-5294-49c1-bb58-2204bc975893" providerId="AD" clId="Web-{29907FCB-856E-4C72-B3EF-696031F41D8C}" dt="2023-09-08T16:31:49.914" v="0"/>
          <pc:sldLayoutMkLst>
            <pc:docMk/>
            <pc:sldMasterMk cId="1417873311" sldId="2147483648"/>
            <pc:sldLayoutMk cId="4047769538" sldId="2147483654"/>
          </pc:sldLayoutMkLst>
        </pc:sldLayoutChg>
        <pc:sldLayoutChg chg="del">
          <pc:chgData name="Haleem, Yasmeen" userId="S::yasmeenhaleem@my.unt.edu::8318e38c-5294-49c1-bb58-2204bc975893" providerId="AD" clId="Web-{29907FCB-856E-4C72-B3EF-696031F41D8C}" dt="2023-09-08T16:31:49.914" v="0"/>
          <pc:sldLayoutMkLst>
            <pc:docMk/>
            <pc:sldMasterMk cId="1417873311" sldId="2147483648"/>
            <pc:sldLayoutMk cId="4093557350" sldId="2147483655"/>
          </pc:sldLayoutMkLst>
        </pc:sldLayoutChg>
        <pc:sldLayoutChg chg="del">
          <pc:chgData name="Haleem, Yasmeen" userId="S::yasmeenhaleem@my.unt.edu::8318e38c-5294-49c1-bb58-2204bc975893" providerId="AD" clId="Web-{29907FCB-856E-4C72-B3EF-696031F41D8C}" dt="2023-09-08T16:31:49.914" v="0"/>
          <pc:sldLayoutMkLst>
            <pc:docMk/>
            <pc:sldMasterMk cId="1417873311" sldId="2147483648"/>
            <pc:sldLayoutMk cId="2180139384" sldId="2147483656"/>
          </pc:sldLayoutMkLst>
        </pc:sldLayoutChg>
        <pc:sldLayoutChg chg="del">
          <pc:chgData name="Haleem, Yasmeen" userId="S::yasmeenhaleem@my.unt.edu::8318e38c-5294-49c1-bb58-2204bc975893" providerId="AD" clId="Web-{29907FCB-856E-4C72-B3EF-696031F41D8C}" dt="2023-09-08T16:31:49.914" v="0"/>
          <pc:sldLayoutMkLst>
            <pc:docMk/>
            <pc:sldMasterMk cId="1417873311" sldId="2147483648"/>
            <pc:sldLayoutMk cId="79450825" sldId="2147483657"/>
          </pc:sldLayoutMkLst>
        </pc:sldLayoutChg>
        <pc:sldLayoutChg chg="del">
          <pc:chgData name="Haleem, Yasmeen" userId="S::yasmeenhaleem@my.unt.edu::8318e38c-5294-49c1-bb58-2204bc975893" providerId="AD" clId="Web-{29907FCB-856E-4C72-B3EF-696031F41D8C}" dt="2023-09-08T16:31:49.914" v="0"/>
          <pc:sldLayoutMkLst>
            <pc:docMk/>
            <pc:sldMasterMk cId="1417873311" sldId="2147483648"/>
            <pc:sldLayoutMk cId="1731869242" sldId="2147483658"/>
          </pc:sldLayoutMkLst>
        </pc:sldLayoutChg>
        <pc:sldLayoutChg chg="del">
          <pc:chgData name="Haleem, Yasmeen" userId="S::yasmeenhaleem@my.unt.edu::8318e38c-5294-49c1-bb58-2204bc975893" providerId="AD" clId="Web-{29907FCB-856E-4C72-B3EF-696031F41D8C}" dt="2023-09-08T16:31:49.914" v="0"/>
          <pc:sldLayoutMkLst>
            <pc:docMk/>
            <pc:sldMasterMk cId="1417873311" sldId="2147483648"/>
            <pc:sldLayoutMk cId="1488798715" sldId="2147483659"/>
          </pc:sldLayoutMkLst>
        </pc:sldLayoutChg>
      </pc:sldMasterChg>
      <pc:sldMasterChg chg="add addSldLayout modSldLayout">
        <pc:chgData name="Haleem, Yasmeen" userId="S::yasmeenhaleem@my.unt.edu::8318e38c-5294-49c1-bb58-2204bc975893" providerId="AD" clId="Web-{29907FCB-856E-4C72-B3EF-696031F41D8C}" dt="2023-09-08T16:31:49.914" v="0"/>
        <pc:sldMasterMkLst>
          <pc:docMk/>
          <pc:sldMasterMk cId="2913714070" sldId="2147483660"/>
        </pc:sldMasterMkLst>
        <pc:sldLayoutChg chg="add mod replId">
          <pc:chgData name="Haleem, Yasmeen" userId="S::yasmeenhaleem@my.unt.edu::8318e38c-5294-49c1-bb58-2204bc975893" providerId="AD" clId="Web-{29907FCB-856E-4C72-B3EF-696031F41D8C}" dt="2023-09-08T16:31:49.914" v="0"/>
          <pc:sldLayoutMkLst>
            <pc:docMk/>
            <pc:sldMasterMk cId="2913714070" sldId="2147483660"/>
            <pc:sldLayoutMk cId="1266280626" sldId="2147483661"/>
          </pc:sldLayoutMkLst>
        </pc:sldLayoutChg>
        <pc:sldLayoutChg chg="add mod replId">
          <pc:chgData name="Haleem, Yasmeen" userId="S::yasmeenhaleem@my.unt.edu::8318e38c-5294-49c1-bb58-2204bc975893" providerId="AD" clId="Web-{29907FCB-856E-4C72-B3EF-696031F41D8C}" dt="2023-09-08T16:31:49.914" v="0"/>
          <pc:sldLayoutMkLst>
            <pc:docMk/>
            <pc:sldMasterMk cId="2913714070" sldId="2147483660"/>
            <pc:sldLayoutMk cId="3511232606" sldId="2147483662"/>
          </pc:sldLayoutMkLst>
        </pc:sldLayoutChg>
        <pc:sldLayoutChg chg="add mod replId">
          <pc:chgData name="Haleem, Yasmeen" userId="S::yasmeenhaleem@my.unt.edu::8318e38c-5294-49c1-bb58-2204bc975893" providerId="AD" clId="Web-{29907FCB-856E-4C72-B3EF-696031F41D8C}" dt="2023-09-08T16:31:49.914" v="0"/>
          <pc:sldLayoutMkLst>
            <pc:docMk/>
            <pc:sldMasterMk cId="2913714070" sldId="2147483660"/>
            <pc:sldLayoutMk cId="4167430580" sldId="2147483663"/>
          </pc:sldLayoutMkLst>
        </pc:sldLayoutChg>
        <pc:sldLayoutChg chg="add mod replId">
          <pc:chgData name="Haleem, Yasmeen" userId="S::yasmeenhaleem@my.unt.edu::8318e38c-5294-49c1-bb58-2204bc975893" providerId="AD" clId="Web-{29907FCB-856E-4C72-B3EF-696031F41D8C}" dt="2023-09-08T16:31:49.914" v="0"/>
          <pc:sldLayoutMkLst>
            <pc:docMk/>
            <pc:sldMasterMk cId="2913714070" sldId="2147483660"/>
            <pc:sldLayoutMk cId="2091106670" sldId="2147483664"/>
          </pc:sldLayoutMkLst>
        </pc:sldLayoutChg>
        <pc:sldLayoutChg chg="add mod replId">
          <pc:chgData name="Haleem, Yasmeen" userId="S::yasmeenhaleem@my.unt.edu::8318e38c-5294-49c1-bb58-2204bc975893" providerId="AD" clId="Web-{29907FCB-856E-4C72-B3EF-696031F41D8C}" dt="2023-09-08T16:31:49.914" v="0"/>
          <pc:sldLayoutMkLst>
            <pc:docMk/>
            <pc:sldMasterMk cId="2913714070" sldId="2147483660"/>
            <pc:sldLayoutMk cId="2882181457" sldId="2147483665"/>
          </pc:sldLayoutMkLst>
        </pc:sldLayoutChg>
        <pc:sldLayoutChg chg="add mod replId">
          <pc:chgData name="Haleem, Yasmeen" userId="S::yasmeenhaleem@my.unt.edu::8318e38c-5294-49c1-bb58-2204bc975893" providerId="AD" clId="Web-{29907FCB-856E-4C72-B3EF-696031F41D8C}" dt="2023-09-08T16:31:49.914" v="0"/>
          <pc:sldLayoutMkLst>
            <pc:docMk/>
            <pc:sldMasterMk cId="2913714070" sldId="2147483660"/>
            <pc:sldLayoutMk cId="3422395195" sldId="2147483666"/>
          </pc:sldLayoutMkLst>
        </pc:sldLayoutChg>
        <pc:sldLayoutChg chg="add mod replId">
          <pc:chgData name="Haleem, Yasmeen" userId="S::yasmeenhaleem@my.unt.edu::8318e38c-5294-49c1-bb58-2204bc975893" providerId="AD" clId="Web-{29907FCB-856E-4C72-B3EF-696031F41D8C}" dt="2023-09-08T16:31:49.914" v="0"/>
          <pc:sldLayoutMkLst>
            <pc:docMk/>
            <pc:sldMasterMk cId="2913714070" sldId="2147483660"/>
            <pc:sldLayoutMk cId="2029179015" sldId="2147483667"/>
          </pc:sldLayoutMkLst>
        </pc:sldLayoutChg>
        <pc:sldLayoutChg chg="add mod replId">
          <pc:chgData name="Haleem, Yasmeen" userId="S::yasmeenhaleem@my.unt.edu::8318e38c-5294-49c1-bb58-2204bc975893" providerId="AD" clId="Web-{29907FCB-856E-4C72-B3EF-696031F41D8C}" dt="2023-09-08T16:31:49.914" v="0"/>
          <pc:sldLayoutMkLst>
            <pc:docMk/>
            <pc:sldMasterMk cId="2913714070" sldId="2147483660"/>
            <pc:sldLayoutMk cId="789455987" sldId="2147483668"/>
          </pc:sldLayoutMkLst>
        </pc:sldLayoutChg>
        <pc:sldLayoutChg chg="add mod replId">
          <pc:chgData name="Haleem, Yasmeen" userId="S::yasmeenhaleem@my.unt.edu::8318e38c-5294-49c1-bb58-2204bc975893" providerId="AD" clId="Web-{29907FCB-856E-4C72-B3EF-696031F41D8C}" dt="2023-09-08T16:31:49.914" v="0"/>
          <pc:sldLayoutMkLst>
            <pc:docMk/>
            <pc:sldMasterMk cId="2913714070" sldId="2147483660"/>
            <pc:sldLayoutMk cId="2518665691" sldId="2147483669"/>
          </pc:sldLayoutMkLst>
        </pc:sldLayoutChg>
        <pc:sldLayoutChg chg="add mod replId">
          <pc:chgData name="Haleem, Yasmeen" userId="S::yasmeenhaleem@my.unt.edu::8318e38c-5294-49c1-bb58-2204bc975893" providerId="AD" clId="Web-{29907FCB-856E-4C72-B3EF-696031F41D8C}" dt="2023-09-08T16:31:49.914" v="0"/>
          <pc:sldLayoutMkLst>
            <pc:docMk/>
            <pc:sldMasterMk cId="2913714070" sldId="2147483660"/>
            <pc:sldLayoutMk cId="3072493865" sldId="2147483670"/>
          </pc:sldLayoutMkLst>
        </pc:sldLayoutChg>
        <pc:sldLayoutChg chg="add mod replId">
          <pc:chgData name="Haleem, Yasmeen" userId="S::yasmeenhaleem@my.unt.edu::8318e38c-5294-49c1-bb58-2204bc975893" providerId="AD" clId="Web-{29907FCB-856E-4C72-B3EF-696031F41D8C}" dt="2023-09-08T16:31:49.914" v="0"/>
          <pc:sldLayoutMkLst>
            <pc:docMk/>
            <pc:sldMasterMk cId="2913714070" sldId="2147483660"/>
            <pc:sldLayoutMk cId="697291920" sldId="2147483671"/>
          </pc:sldLayoutMkLst>
        </pc:sldLayoutChg>
      </pc:sldMasterChg>
    </pc:docChg>
  </pc:docChgLst>
  <pc:docChgLst>
    <pc:chgData name="Cheerla, Kalyan" userId="c35e626a-18ef-4933-bfca-3a0677d57435" providerId="ADAL" clId="{4ACB5769-7D77-42CE-BB6A-6BA0062C017B}"/>
    <pc:docChg chg="undo custSel modSld">
      <pc:chgData name="Cheerla, Kalyan" userId="c35e626a-18ef-4933-bfca-3a0677d57435" providerId="ADAL" clId="{4ACB5769-7D77-42CE-BB6A-6BA0062C017B}" dt="2023-09-11T22:44:53.591" v="343" actId="20577"/>
      <pc:docMkLst>
        <pc:docMk/>
      </pc:docMkLst>
      <pc:sldChg chg="modSp mod">
        <pc:chgData name="Cheerla, Kalyan" userId="c35e626a-18ef-4933-bfca-3a0677d57435" providerId="ADAL" clId="{4ACB5769-7D77-42CE-BB6A-6BA0062C017B}" dt="2023-09-11T22:44:53.591" v="343" actId="20577"/>
        <pc:sldMkLst>
          <pc:docMk/>
          <pc:sldMk cId="3214228417" sldId="260"/>
        </pc:sldMkLst>
        <pc:spChg chg="mod">
          <ac:chgData name="Cheerla, Kalyan" userId="c35e626a-18ef-4933-bfca-3a0677d57435" providerId="ADAL" clId="{4ACB5769-7D77-42CE-BB6A-6BA0062C017B}" dt="2023-09-11T22:44:53.591" v="343" actId="20577"/>
          <ac:spMkLst>
            <pc:docMk/>
            <pc:sldMk cId="3214228417" sldId="260"/>
            <ac:spMk id="3" creationId="{1E78AB48-8482-66D4-9702-E1A217EE8266}"/>
          </ac:spMkLst>
        </pc:spChg>
      </pc:sldChg>
      <pc:sldChg chg="modSp mod">
        <pc:chgData name="Cheerla, Kalyan" userId="c35e626a-18ef-4933-bfca-3a0677d57435" providerId="ADAL" clId="{4ACB5769-7D77-42CE-BB6A-6BA0062C017B}" dt="2023-09-11T22:34:45.336" v="110" actId="20577"/>
        <pc:sldMkLst>
          <pc:docMk/>
          <pc:sldMk cId="2390391359" sldId="268"/>
        </pc:sldMkLst>
        <pc:spChg chg="mod">
          <ac:chgData name="Cheerla, Kalyan" userId="c35e626a-18ef-4933-bfca-3a0677d57435" providerId="ADAL" clId="{4ACB5769-7D77-42CE-BB6A-6BA0062C017B}" dt="2023-09-11T22:34:45.336" v="110" actId="20577"/>
          <ac:spMkLst>
            <pc:docMk/>
            <pc:sldMk cId="2390391359" sldId="268"/>
            <ac:spMk id="6" creationId="{196E6CAC-E6E7-D8B9-81C9-B5421A31A4F9}"/>
          </ac:spMkLst>
        </pc:spChg>
      </pc:sldChg>
    </pc:docChg>
  </pc:docChgLst>
  <pc:docChgLst>
    <pc:chgData name="Altay, Demir" userId="S::demiraltay@my.unt.edu::c4733be1-a7a6-45c7-a249-c2673743609a" providerId="AD" clId="Web-{6430AAA6-A03A-4FE1-BF77-6125565FC418}"/>
    <pc:docChg chg="modSld">
      <pc:chgData name="Altay, Demir" userId="S::demiraltay@my.unt.edu::c4733be1-a7a6-45c7-a249-c2673743609a" providerId="AD" clId="Web-{6430AAA6-A03A-4FE1-BF77-6125565FC418}" dt="2023-09-10T18:59:59.732" v="8" actId="20577"/>
      <pc:docMkLst>
        <pc:docMk/>
      </pc:docMkLst>
      <pc:sldChg chg="modSp">
        <pc:chgData name="Altay, Demir" userId="S::demiraltay@my.unt.edu::c4733be1-a7a6-45c7-a249-c2673743609a" providerId="AD" clId="Web-{6430AAA6-A03A-4FE1-BF77-6125565FC418}" dt="2023-09-10T18:59:59.732" v="8" actId="20577"/>
        <pc:sldMkLst>
          <pc:docMk/>
          <pc:sldMk cId="2549750649" sldId="256"/>
        </pc:sldMkLst>
        <pc:spChg chg="mod">
          <ac:chgData name="Altay, Demir" userId="S::demiraltay@my.unt.edu::c4733be1-a7a6-45c7-a249-c2673743609a" providerId="AD" clId="Web-{6430AAA6-A03A-4FE1-BF77-6125565FC418}" dt="2023-09-10T18:59:59.732" v="8" actId="20577"/>
          <ac:spMkLst>
            <pc:docMk/>
            <pc:sldMk cId="2549750649" sldId="256"/>
            <ac:spMk id="2" creationId="{9883E1D9-8EED-C7A3-F6D4-DAD260E3E65C}"/>
          </ac:spMkLst>
        </pc:spChg>
      </pc:sldChg>
    </pc:docChg>
  </pc:docChgLst>
  <pc:docChgLst>
    <pc:chgData name="Rachakatla, Bhavani" userId="b4452db6-07b5-4ec3-ab2e-3f558cba3bc2" providerId="ADAL" clId="{2BDDD427-A42A-3D42-A6FE-235A5CC5218F}"/>
    <pc:docChg chg="undo custSel modSld">
      <pc:chgData name="Rachakatla, Bhavani" userId="b4452db6-07b5-4ec3-ab2e-3f558cba3bc2" providerId="ADAL" clId="{2BDDD427-A42A-3D42-A6FE-235A5CC5218F}" dt="2023-09-11T22:44:05.453" v="246" actId="1076"/>
      <pc:docMkLst>
        <pc:docMk/>
      </pc:docMkLst>
      <pc:sldChg chg="addSp delSp modSp mod">
        <pc:chgData name="Rachakatla, Bhavani" userId="b4452db6-07b5-4ec3-ab2e-3f558cba3bc2" providerId="ADAL" clId="{2BDDD427-A42A-3D42-A6FE-235A5CC5218F}" dt="2023-09-11T22:44:05.453" v="246" actId="1076"/>
        <pc:sldMkLst>
          <pc:docMk/>
          <pc:sldMk cId="974962359" sldId="263"/>
        </pc:sldMkLst>
        <pc:spChg chg="add mod">
          <ac:chgData name="Rachakatla, Bhavani" userId="b4452db6-07b5-4ec3-ab2e-3f558cba3bc2" providerId="ADAL" clId="{2BDDD427-A42A-3D42-A6FE-235A5CC5218F}" dt="2023-09-11T22:43:31.619" v="235" actId="255"/>
          <ac:spMkLst>
            <pc:docMk/>
            <pc:sldMk cId="974962359" sldId="263"/>
            <ac:spMk id="3" creationId="{CAE5DA90-CA78-031F-F9A5-F6A6FACED750}"/>
          </ac:spMkLst>
        </pc:spChg>
        <pc:spChg chg="add mod">
          <ac:chgData name="Rachakatla, Bhavani" userId="b4452db6-07b5-4ec3-ab2e-3f558cba3bc2" providerId="ADAL" clId="{2BDDD427-A42A-3D42-A6FE-235A5CC5218F}" dt="2023-09-11T22:43:36.947" v="236" actId="1076"/>
          <ac:spMkLst>
            <pc:docMk/>
            <pc:sldMk cId="974962359" sldId="263"/>
            <ac:spMk id="5" creationId="{431F97EB-5E7C-59BE-BD0A-9D8BCFF30B86}"/>
          </ac:spMkLst>
        </pc:spChg>
        <pc:spChg chg="add del mod">
          <ac:chgData name="Rachakatla, Bhavani" userId="b4452db6-07b5-4ec3-ab2e-3f558cba3bc2" providerId="ADAL" clId="{2BDDD427-A42A-3D42-A6FE-235A5CC5218F}" dt="2023-09-11T22:39:36.954" v="139" actId="478"/>
          <ac:spMkLst>
            <pc:docMk/>
            <pc:sldMk cId="974962359" sldId="263"/>
            <ac:spMk id="6" creationId="{2E18E209-726A-7CF3-1650-2AA2112C8A55}"/>
          </ac:spMkLst>
        </pc:spChg>
        <pc:spChg chg="add mod">
          <ac:chgData name="Rachakatla, Bhavani" userId="b4452db6-07b5-4ec3-ab2e-3f558cba3bc2" providerId="ADAL" clId="{2BDDD427-A42A-3D42-A6FE-235A5CC5218F}" dt="2023-09-11T22:44:05.453" v="246" actId="1076"/>
          <ac:spMkLst>
            <pc:docMk/>
            <pc:sldMk cId="974962359" sldId="263"/>
            <ac:spMk id="7" creationId="{A2CFB933-ACCB-0DD2-F83B-471E919528C1}"/>
          </ac:spMkLst>
        </pc:spChg>
        <pc:spChg chg="add mod">
          <ac:chgData name="Rachakatla, Bhavani" userId="b4452db6-07b5-4ec3-ab2e-3f558cba3bc2" providerId="ADAL" clId="{2BDDD427-A42A-3D42-A6FE-235A5CC5218F}" dt="2023-09-11T22:44:01.516" v="245" actId="1076"/>
          <ac:spMkLst>
            <pc:docMk/>
            <pc:sldMk cId="974962359" sldId="263"/>
            <ac:spMk id="8" creationId="{9C88CFF4-9AF6-0A48-E2F6-069A2D25B2D5}"/>
          </ac:spMkLst>
        </pc:spChg>
        <pc:picChg chg="mod">
          <ac:chgData name="Rachakatla, Bhavani" userId="b4452db6-07b5-4ec3-ab2e-3f558cba3bc2" providerId="ADAL" clId="{2BDDD427-A42A-3D42-A6FE-235A5CC5218F}" dt="2023-09-11T22:38:39.833" v="128" actId="1076"/>
          <ac:picMkLst>
            <pc:docMk/>
            <pc:sldMk cId="974962359" sldId="263"/>
            <ac:picMk id="4" creationId="{11BD5781-AB61-8048-F4F5-7EF37371E830}"/>
          </ac:picMkLst>
        </pc:picChg>
      </pc:sldChg>
      <pc:sldChg chg="addSp delSp modSp mod">
        <pc:chgData name="Rachakatla, Bhavani" userId="b4452db6-07b5-4ec3-ab2e-3f558cba3bc2" providerId="ADAL" clId="{2BDDD427-A42A-3D42-A6FE-235A5CC5218F}" dt="2023-09-11T22:37:29.920" v="127" actId="20577"/>
        <pc:sldMkLst>
          <pc:docMk/>
          <pc:sldMk cId="2390391359" sldId="268"/>
        </pc:sldMkLst>
        <pc:spChg chg="del mod">
          <ac:chgData name="Rachakatla, Bhavani" userId="b4452db6-07b5-4ec3-ab2e-3f558cba3bc2" providerId="ADAL" clId="{2BDDD427-A42A-3D42-A6FE-235A5CC5218F}" dt="2023-09-11T22:27:13.413" v="95" actId="478"/>
          <ac:spMkLst>
            <pc:docMk/>
            <pc:sldMk cId="2390391359" sldId="268"/>
            <ac:spMk id="3" creationId="{11912FCC-36A3-DC8C-2DF4-553E59D9F24B}"/>
          </ac:spMkLst>
        </pc:spChg>
        <pc:spChg chg="add mod">
          <ac:chgData name="Rachakatla, Bhavani" userId="b4452db6-07b5-4ec3-ab2e-3f558cba3bc2" providerId="ADAL" clId="{2BDDD427-A42A-3D42-A6FE-235A5CC5218F}" dt="2023-09-11T22:37:29.920" v="127" actId="20577"/>
          <ac:spMkLst>
            <pc:docMk/>
            <pc:sldMk cId="2390391359" sldId="268"/>
            <ac:spMk id="6" creationId="{196E6CAC-E6E7-D8B9-81C9-B5421A31A4F9}"/>
          </ac:spMkLst>
        </pc:spChg>
      </pc:sldChg>
    </pc:docChg>
  </pc:docChgLst>
  <pc:docChgLst>
    <pc:chgData name="Cheerla, Kalyan" userId="c35e626a-18ef-4933-bfca-3a0677d57435" providerId="ADAL" clId="{4409CB43-01BF-429C-B930-90DFE1E6B4C9}"/>
    <pc:docChg chg="addSld modSld">
      <pc:chgData name="Cheerla, Kalyan" userId="c35e626a-18ef-4933-bfca-3a0677d57435" providerId="ADAL" clId="{4409CB43-01BF-429C-B930-90DFE1E6B4C9}" dt="2023-09-07T19:01:02.499" v="11" actId="20577"/>
      <pc:docMkLst>
        <pc:docMk/>
      </pc:docMkLst>
      <pc:sldChg chg="modSp new mod">
        <pc:chgData name="Cheerla, Kalyan" userId="c35e626a-18ef-4933-bfca-3a0677d57435" providerId="ADAL" clId="{4409CB43-01BF-429C-B930-90DFE1E6B4C9}" dt="2023-09-07T19:01:02.499" v="11" actId="20577"/>
        <pc:sldMkLst>
          <pc:docMk/>
          <pc:sldMk cId="2549750649" sldId="256"/>
        </pc:sldMkLst>
        <pc:spChg chg="mod">
          <ac:chgData name="Cheerla, Kalyan" userId="c35e626a-18ef-4933-bfca-3a0677d57435" providerId="ADAL" clId="{4409CB43-01BF-429C-B930-90DFE1E6B4C9}" dt="2023-09-07T19:01:02.499" v="11" actId="20577"/>
          <ac:spMkLst>
            <pc:docMk/>
            <pc:sldMk cId="2549750649" sldId="256"/>
            <ac:spMk id="2" creationId="{9883E1D9-8EED-C7A3-F6D4-DAD260E3E65C}"/>
          </ac:spMkLst>
        </pc:spChg>
      </pc:sldChg>
    </pc:docChg>
  </pc:docChgLst>
  <pc:docChgLst>
    <pc:chgData name="Buyya, Manushree" userId="c2599f29-009f-45f8-895c-04a5f4118fdb" providerId="ADAL" clId="{979AECB9-31B2-4B6C-8503-790182CC33BC}"/>
    <pc:docChg chg="undo custSel addSld delSld modSld">
      <pc:chgData name="Buyya, Manushree" userId="c2599f29-009f-45f8-895c-04a5f4118fdb" providerId="ADAL" clId="{979AECB9-31B2-4B6C-8503-790182CC33BC}" dt="2023-09-11T03:03:32.490" v="505" actId="2711"/>
      <pc:docMkLst>
        <pc:docMk/>
      </pc:docMkLst>
      <pc:sldChg chg="modSp mod">
        <pc:chgData name="Buyya, Manushree" userId="c2599f29-009f-45f8-895c-04a5f4118fdb" providerId="ADAL" clId="{979AECB9-31B2-4B6C-8503-790182CC33BC}" dt="2023-09-11T03:01:14.785" v="489" actId="207"/>
        <pc:sldMkLst>
          <pc:docMk/>
          <pc:sldMk cId="2296298976" sldId="257"/>
        </pc:sldMkLst>
        <pc:spChg chg="mod">
          <ac:chgData name="Buyya, Manushree" userId="c2599f29-009f-45f8-895c-04a5f4118fdb" providerId="ADAL" clId="{979AECB9-31B2-4B6C-8503-790182CC33BC}" dt="2023-09-11T03:01:14.785" v="489" actId="207"/>
          <ac:spMkLst>
            <pc:docMk/>
            <pc:sldMk cId="2296298976" sldId="257"/>
            <ac:spMk id="3" creationId="{3D430C75-8AE7-083C-0EAA-9B7C67C6F686}"/>
          </ac:spMkLst>
        </pc:spChg>
      </pc:sldChg>
      <pc:sldChg chg="addSp modSp new mod modAnim">
        <pc:chgData name="Buyya, Manushree" userId="c2599f29-009f-45f8-895c-04a5f4118fdb" providerId="ADAL" clId="{979AECB9-31B2-4B6C-8503-790182CC33BC}" dt="2023-09-11T02:59:47.111" v="484" actId="114"/>
        <pc:sldMkLst>
          <pc:docMk/>
          <pc:sldMk cId="1178190711" sldId="258"/>
        </pc:sldMkLst>
        <pc:spChg chg="mod">
          <ac:chgData name="Buyya, Manushree" userId="c2599f29-009f-45f8-895c-04a5f4118fdb" providerId="ADAL" clId="{979AECB9-31B2-4B6C-8503-790182CC33BC}" dt="2023-09-11T02:56:33.020" v="449" actId="20577"/>
          <ac:spMkLst>
            <pc:docMk/>
            <pc:sldMk cId="1178190711" sldId="258"/>
            <ac:spMk id="3" creationId="{488AE535-F75A-625F-7ABB-88569BFE3399}"/>
          </ac:spMkLst>
        </pc:spChg>
        <pc:spChg chg="add mod">
          <ac:chgData name="Buyya, Manushree" userId="c2599f29-009f-45f8-895c-04a5f4118fdb" providerId="ADAL" clId="{979AECB9-31B2-4B6C-8503-790182CC33BC}" dt="2023-09-11T02:59:47.111" v="484" actId="114"/>
          <ac:spMkLst>
            <pc:docMk/>
            <pc:sldMk cId="1178190711" sldId="258"/>
            <ac:spMk id="4" creationId="{039BE761-3B28-A590-4CA2-C3E60CC3927E}"/>
          </ac:spMkLst>
        </pc:spChg>
      </pc:sldChg>
      <pc:sldChg chg="modSp mod">
        <pc:chgData name="Buyya, Manushree" userId="c2599f29-009f-45f8-895c-04a5f4118fdb" providerId="ADAL" clId="{979AECB9-31B2-4B6C-8503-790182CC33BC}" dt="2023-09-11T03:01:06.445" v="488" actId="207"/>
        <pc:sldMkLst>
          <pc:docMk/>
          <pc:sldMk cId="3631600386" sldId="259"/>
        </pc:sldMkLst>
        <pc:spChg chg="mod">
          <ac:chgData name="Buyya, Manushree" userId="c2599f29-009f-45f8-895c-04a5f4118fdb" providerId="ADAL" clId="{979AECB9-31B2-4B6C-8503-790182CC33BC}" dt="2023-09-11T03:01:06.445" v="488" actId="207"/>
          <ac:spMkLst>
            <pc:docMk/>
            <pc:sldMk cId="3631600386" sldId="259"/>
            <ac:spMk id="3" creationId="{B66D762F-7F8D-7B9C-6C15-455B3BBC8921}"/>
          </ac:spMkLst>
        </pc:spChg>
      </pc:sldChg>
      <pc:sldChg chg="modSp mod">
        <pc:chgData name="Buyya, Manushree" userId="c2599f29-009f-45f8-895c-04a5f4118fdb" providerId="ADAL" clId="{979AECB9-31B2-4B6C-8503-790182CC33BC}" dt="2023-09-11T03:00:59.824" v="487" actId="207"/>
        <pc:sldMkLst>
          <pc:docMk/>
          <pc:sldMk cId="3214228417" sldId="260"/>
        </pc:sldMkLst>
        <pc:spChg chg="mod">
          <ac:chgData name="Buyya, Manushree" userId="c2599f29-009f-45f8-895c-04a5f4118fdb" providerId="ADAL" clId="{979AECB9-31B2-4B6C-8503-790182CC33BC}" dt="2023-09-11T03:00:59.824" v="487" actId="207"/>
          <ac:spMkLst>
            <pc:docMk/>
            <pc:sldMk cId="3214228417" sldId="260"/>
            <ac:spMk id="3" creationId="{1E78AB48-8482-66D4-9702-E1A217EE8266}"/>
          </ac:spMkLst>
        </pc:spChg>
      </pc:sldChg>
      <pc:sldChg chg="modSp mod">
        <pc:chgData name="Buyya, Manushree" userId="c2599f29-009f-45f8-895c-04a5f4118fdb" providerId="ADAL" clId="{979AECB9-31B2-4B6C-8503-790182CC33BC}" dt="2023-09-11T03:00:49.608" v="486" actId="207"/>
        <pc:sldMkLst>
          <pc:docMk/>
          <pc:sldMk cId="748307266" sldId="261"/>
        </pc:sldMkLst>
        <pc:spChg chg="mod">
          <ac:chgData name="Buyya, Manushree" userId="c2599f29-009f-45f8-895c-04a5f4118fdb" providerId="ADAL" clId="{979AECB9-31B2-4B6C-8503-790182CC33BC}" dt="2023-09-11T03:00:49.608" v="486" actId="207"/>
          <ac:spMkLst>
            <pc:docMk/>
            <pc:sldMk cId="748307266" sldId="261"/>
            <ac:spMk id="3" creationId="{AA2D4A43-6CE0-EF35-B6D2-5C42F9B78722}"/>
          </ac:spMkLst>
        </pc:spChg>
      </pc:sldChg>
      <pc:sldChg chg="modSp mod">
        <pc:chgData name="Buyya, Manushree" userId="c2599f29-009f-45f8-895c-04a5f4118fdb" providerId="ADAL" clId="{979AECB9-31B2-4B6C-8503-790182CC33BC}" dt="2023-09-11T02:55:50.130" v="438" actId="207"/>
        <pc:sldMkLst>
          <pc:docMk/>
          <pc:sldMk cId="78974419" sldId="262"/>
        </pc:sldMkLst>
        <pc:spChg chg="mod">
          <ac:chgData name="Buyya, Manushree" userId="c2599f29-009f-45f8-895c-04a5f4118fdb" providerId="ADAL" clId="{979AECB9-31B2-4B6C-8503-790182CC33BC}" dt="2023-09-11T02:55:50.130" v="438" actId="207"/>
          <ac:spMkLst>
            <pc:docMk/>
            <pc:sldMk cId="78974419" sldId="262"/>
            <ac:spMk id="3" creationId="{6935004F-7488-468B-5FB8-4C59CB29207A}"/>
          </ac:spMkLst>
        </pc:spChg>
      </pc:sldChg>
      <pc:sldChg chg="modSp mod">
        <pc:chgData name="Buyya, Manushree" userId="c2599f29-009f-45f8-895c-04a5f4118fdb" providerId="ADAL" clId="{979AECB9-31B2-4B6C-8503-790182CC33BC}" dt="2023-09-11T03:00:37.880" v="485" actId="207"/>
        <pc:sldMkLst>
          <pc:docMk/>
          <pc:sldMk cId="1575861598" sldId="264"/>
        </pc:sldMkLst>
        <pc:spChg chg="mod">
          <ac:chgData name="Buyya, Manushree" userId="c2599f29-009f-45f8-895c-04a5f4118fdb" providerId="ADAL" clId="{979AECB9-31B2-4B6C-8503-790182CC33BC}" dt="2023-09-11T03:00:37.880" v="485" actId="207"/>
          <ac:spMkLst>
            <pc:docMk/>
            <pc:sldMk cId="1575861598" sldId="264"/>
            <ac:spMk id="3" creationId="{EF69C4F1-23F2-39DE-77F6-A4E92E640D4C}"/>
          </ac:spMkLst>
        </pc:spChg>
      </pc:sldChg>
      <pc:sldChg chg="modSp mod">
        <pc:chgData name="Buyya, Manushree" userId="c2599f29-009f-45f8-895c-04a5f4118fdb" providerId="ADAL" clId="{979AECB9-31B2-4B6C-8503-790182CC33BC}" dt="2023-09-11T02:32:18.842" v="110"/>
        <pc:sldMkLst>
          <pc:docMk/>
          <pc:sldMk cId="543918341" sldId="265"/>
        </pc:sldMkLst>
        <pc:spChg chg="mod">
          <ac:chgData name="Buyya, Manushree" userId="c2599f29-009f-45f8-895c-04a5f4118fdb" providerId="ADAL" clId="{979AECB9-31B2-4B6C-8503-790182CC33BC}" dt="2023-09-11T02:32:18.842" v="110"/>
          <ac:spMkLst>
            <pc:docMk/>
            <pc:sldMk cId="543918341" sldId="265"/>
            <ac:spMk id="3" creationId="{F693808E-9D20-3FF4-FCF1-EFCC6A0F2F55}"/>
          </ac:spMkLst>
        </pc:spChg>
      </pc:sldChg>
      <pc:sldChg chg="modSp mod">
        <pc:chgData name="Buyya, Manushree" userId="c2599f29-009f-45f8-895c-04a5f4118fdb" providerId="ADAL" clId="{979AECB9-31B2-4B6C-8503-790182CC33BC}" dt="2023-09-11T02:34:03.145" v="111"/>
        <pc:sldMkLst>
          <pc:docMk/>
          <pc:sldMk cId="3068677745" sldId="266"/>
        </pc:sldMkLst>
        <pc:spChg chg="mod">
          <ac:chgData name="Buyya, Manushree" userId="c2599f29-009f-45f8-895c-04a5f4118fdb" providerId="ADAL" clId="{979AECB9-31B2-4B6C-8503-790182CC33BC}" dt="2023-09-11T02:34:03.145" v="111"/>
          <ac:spMkLst>
            <pc:docMk/>
            <pc:sldMk cId="3068677745" sldId="266"/>
            <ac:spMk id="3" creationId="{1689F99E-224C-504A-8EED-F9EF94F572A1}"/>
          </ac:spMkLst>
        </pc:spChg>
      </pc:sldChg>
      <pc:sldChg chg="modSp mod">
        <pc:chgData name="Buyya, Manushree" userId="c2599f29-009f-45f8-895c-04a5f4118fdb" providerId="ADAL" clId="{979AECB9-31B2-4B6C-8503-790182CC33BC}" dt="2023-09-11T02:34:36.439" v="112"/>
        <pc:sldMkLst>
          <pc:docMk/>
          <pc:sldMk cId="2560914313" sldId="267"/>
        </pc:sldMkLst>
        <pc:spChg chg="mod">
          <ac:chgData name="Buyya, Manushree" userId="c2599f29-009f-45f8-895c-04a5f4118fdb" providerId="ADAL" clId="{979AECB9-31B2-4B6C-8503-790182CC33BC}" dt="2023-09-11T02:34:36.439" v="112"/>
          <ac:spMkLst>
            <pc:docMk/>
            <pc:sldMk cId="2560914313" sldId="267"/>
            <ac:spMk id="3" creationId="{CB642E2A-4198-498E-68C3-8DABC2A70122}"/>
          </ac:spMkLst>
        </pc:spChg>
      </pc:sldChg>
      <pc:sldChg chg="modSp mod">
        <pc:chgData name="Buyya, Manushree" userId="c2599f29-009f-45f8-895c-04a5f4118fdb" providerId="ADAL" clId="{979AECB9-31B2-4B6C-8503-790182CC33BC}" dt="2023-09-11T02:54:19.160" v="433" actId="2711"/>
        <pc:sldMkLst>
          <pc:docMk/>
          <pc:sldMk cId="2390391359" sldId="268"/>
        </pc:sldMkLst>
        <pc:spChg chg="mod">
          <ac:chgData name="Buyya, Manushree" userId="c2599f29-009f-45f8-895c-04a5f4118fdb" providerId="ADAL" clId="{979AECB9-31B2-4B6C-8503-790182CC33BC}" dt="2023-09-11T02:54:19.160" v="433" actId="2711"/>
          <ac:spMkLst>
            <pc:docMk/>
            <pc:sldMk cId="2390391359" sldId="268"/>
            <ac:spMk id="3" creationId="{11912FCC-36A3-DC8C-2DF4-553E59D9F24B}"/>
          </ac:spMkLst>
        </pc:spChg>
      </pc:sldChg>
      <pc:sldChg chg="addSp modSp new mod">
        <pc:chgData name="Buyya, Manushree" userId="c2599f29-009f-45f8-895c-04a5f4118fdb" providerId="ADAL" clId="{979AECB9-31B2-4B6C-8503-790182CC33BC}" dt="2023-09-11T03:03:32.490" v="505" actId="2711"/>
        <pc:sldMkLst>
          <pc:docMk/>
          <pc:sldMk cId="965529013" sldId="270"/>
        </pc:sldMkLst>
        <pc:spChg chg="add mod">
          <ac:chgData name="Buyya, Manushree" userId="c2599f29-009f-45f8-895c-04a5f4118fdb" providerId="ADAL" clId="{979AECB9-31B2-4B6C-8503-790182CC33BC}" dt="2023-09-11T03:03:32.490" v="505" actId="2711"/>
          <ac:spMkLst>
            <pc:docMk/>
            <pc:sldMk cId="965529013" sldId="270"/>
            <ac:spMk id="2" creationId="{C318A58B-7C96-84C3-7601-C43E7729F567}"/>
          </ac:spMkLst>
        </pc:spChg>
      </pc:sldChg>
      <pc:sldChg chg="new del">
        <pc:chgData name="Buyya, Manushree" userId="c2599f29-009f-45f8-895c-04a5f4118fdb" providerId="ADAL" clId="{979AECB9-31B2-4B6C-8503-790182CC33BC}" dt="2023-09-11T03:02:28.621" v="491" actId="47"/>
        <pc:sldMkLst>
          <pc:docMk/>
          <pc:sldMk cId="1380684417" sldId="270"/>
        </pc:sldMkLst>
      </pc:sldChg>
      <pc:sldChg chg="new del">
        <pc:chgData name="Buyya, Manushree" userId="c2599f29-009f-45f8-895c-04a5f4118fdb" providerId="ADAL" clId="{979AECB9-31B2-4B6C-8503-790182CC33BC}" dt="2023-09-11T02:03:28.133" v="29" actId="680"/>
        <pc:sldMkLst>
          <pc:docMk/>
          <pc:sldMk cId="1726870570" sldId="270"/>
        </pc:sldMkLst>
      </pc:sldChg>
    </pc:docChg>
  </pc:docChgLst>
  <pc:docChgLst>
    <pc:chgData name="Bollavaram, Pravallika" userId="de92a2d5-96f1-43e3-83e8-2ca8e37f7c8f" providerId="ADAL" clId="{FF81D3F8-5B66-446D-81A3-4490D94DB6E7}"/>
    <pc:docChg chg="undo custSel addSld delSld modSld">
      <pc:chgData name="Bollavaram, Pravallika" userId="de92a2d5-96f1-43e3-83e8-2ca8e37f7c8f" providerId="ADAL" clId="{FF81D3F8-5B66-446D-81A3-4490D94DB6E7}" dt="2023-09-11T01:51:39.503" v="665" actId="20577"/>
      <pc:docMkLst>
        <pc:docMk/>
      </pc:docMkLst>
      <pc:sldChg chg="modSp mod">
        <pc:chgData name="Bollavaram, Pravallika" userId="de92a2d5-96f1-43e3-83e8-2ca8e37f7c8f" providerId="ADAL" clId="{FF81D3F8-5B66-446D-81A3-4490D94DB6E7}" dt="2023-09-11T00:13:38.063" v="77" actId="114"/>
        <pc:sldMkLst>
          <pc:docMk/>
          <pc:sldMk cId="2549750649" sldId="256"/>
        </pc:sldMkLst>
        <pc:spChg chg="mod">
          <ac:chgData name="Bollavaram, Pravallika" userId="de92a2d5-96f1-43e3-83e8-2ca8e37f7c8f" providerId="ADAL" clId="{FF81D3F8-5B66-446D-81A3-4490D94DB6E7}" dt="2023-09-11T00:13:38.063" v="77" actId="114"/>
          <ac:spMkLst>
            <pc:docMk/>
            <pc:sldMk cId="2549750649" sldId="256"/>
            <ac:spMk id="2" creationId="{9883E1D9-8EED-C7A3-F6D4-DAD260E3E65C}"/>
          </ac:spMkLst>
        </pc:spChg>
        <pc:spChg chg="mod">
          <ac:chgData name="Bollavaram, Pravallika" userId="de92a2d5-96f1-43e3-83e8-2ca8e37f7c8f" providerId="ADAL" clId="{FF81D3F8-5B66-446D-81A3-4490D94DB6E7}" dt="2023-09-11T00:13:30.919" v="75" actId="2711"/>
          <ac:spMkLst>
            <pc:docMk/>
            <pc:sldMk cId="2549750649" sldId="256"/>
            <ac:spMk id="3" creationId="{EE4FF024-4805-D871-409D-E83536A154E3}"/>
          </ac:spMkLst>
        </pc:spChg>
      </pc:sldChg>
      <pc:sldChg chg="modSp new mod">
        <pc:chgData name="Bollavaram, Pravallika" userId="de92a2d5-96f1-43e3-83e8-2ca8e37f7c8f" providerId="ADAL" clId="{FF81D3F8-5B66-446D-81A3-4490D94DB6E7}" dt="2023-09-11T00:13:22.613" v="74" actId="2711"/>
        <pc:sldMkLst>
          <pc:docMk/>
          <pc:sldMk cId="2296298976" sldId="257"/>
        </pc:sldMkLst>
        <pc:spChg chg="mod">
          <ac:chgData name="Bollavaram, Pravallika" userId="de92a2d5-96f1-43e3-83e8-2ca8e37f7c8f" providerId="ADAL" clId="{FF81D3F8-5B66-446D-81A3-4490D94DB6E7}" dt="2023-09-11T00:13:16.838" v="73" actId="2711"/>
          <ac:spMkLst>
            <pc:docMk/>
            <pc:sldMk cId="2296298976" sldId="257"/>
            <ac:spMk id="2" creationId="{245C114A-3BA8-5475-9025-DE16E203242F}"/>
          </ac:spMkLst>
        </pc:spChg>
        <pc:spChg chg="mod">
          <ac:chgData name="Bollavaram, Pravallika" userId="de92a2d5-96f1-43e3-83e8-2ca8e37f7c8f" providerId="ADAL" clId="{FF81D3F8-5B66-446D-81A3-4490D94DB6E7}" dt="2023-09-11T00:13:22.613" v="74" actId="2711"/>
          <ac:spMkLst>
            <pc:docMk/>
            <pc:sldMk cId="2296298976" sldId="257"/>
            <ac:spMk id="3" creationId="{3D430C75-8AE7-083C-0EAA-9B7C67C6F686}"/>
          </ac:spMkLst>
        </pc:spChg>
      </pc:sldChg>
      <pc:sldChg chg="modSp mod modTransition">
        <pc:chgData name="Bollavaram, Pravallika" userId="de92a2d5-96f1-43e3-83e8-2ca8e37f7c8f" providerId="ADAL" clId="{FF81D3F8-5B66-446D-81A3-4490D94DB6E7}" dt="2023-09-11T01:12:11.332" v="325"/>
        <pc:sldMkLst>
          <pc:docMk/>
          <pc:sldMk cId="1178190711" sldId="258"/>
        </pc:sldMkLst>
        <pc:spChg chg="mod">
          <ac:chgData name="Bollavaram, Pravallika" userId="de92a2d5-96f1-43e3-83e8-2ca8e37f7c8f" providerId="ADAL" clId="{FF81D3F8-5B66-446D-81A3-4490D94DB6E7}" dt="2023-09-11T00:13:55.404" v="104" actId="20577"/>
          <ac:spMkLst>
            <pc:docMk/>
            <pc:sldMk cId="1178190711" sldId="258"/>
            <ac:spMk id="2" creationId="{D5B9FE12-C033-4BDE-A2E5-331B431727FF}"/>
          </ac:spMkLst>
        </pc:spChg>
        <pc:spChg chg="mod">
          <ac:chgData name="Bollavaram, Pravallika" userId="de92a2d5-96f1-43e3-83e8-2ca8e37f7c8f" providerId="ADAL" clId="{FF81D3F8-5B66-446D-81A3-4490D94DB6E7}" dt="2023-09-11T01:06:53.720" v="324" actId="20577"/>
          <ac:spMkLst>
            <pc:docMk/>
            <pc:sldMk cId="1178190711" sldId="258"/>
            <ac:spMk id="3" creationId="{488AE535-F75A-625F-7ABB-88569BFE3399}"/>
          </ac:spMkLst>
        </pc:spChg>
      </pc:sldChg>
      <pc:sldChg chg="new del">
        <pc:chgData name="Bollavaram, Pravallika" userId="de92a2d5-96f1-43e3-83e8-2ca8e37f7c8f" providerId="ADAL" clId="{FF81D3F8-5B66-446D-81A3-4490D94DB6E7}" dt="2023-09-11T00:11:04.922" v="29" actId="2696"/>
        <pc:sldMkLst>
          <pc:docMk/>
          <pc:sldMk cId="2765173721" sldId="258"/>
        </pc:sldMkLst>
      </pc:sldChg>
      <pc:sldChg chg="modSp new mod">
        <pc:chgData name="Bollavaram, Pravallika" userId="de92a2d5-96f1-43e3-83e8-2ca8e37f7c8f" providerId="ADAL" clId="{FF81D3F8-5B66-446D-81A3-4490D94DB6E7}" dt="2023-09-11T01:30:47.369" v="471" actId="20577"/>
        <pc:sldMkLst>
          <pc:docMk/>
          <pc:sldMk cId="3631600386" sldId="259"/>
        </pc:sldMkLst>
        <pc:spChg chg="mod">
          <ac:chgData name="Bollavaram, Pravallika" userId="de92a2d5-96f1-43e3-83e8-2ca8e37f7c8f" providerId="ADAL" clId="{FF81D3F8-5B66-446D-81A3-4490D94DB6E7}" dt="2023-09-11T00:14:12.119" v="120" actId="20577"/>
          <ac:spMkLst>
            <pc:docMk/>
            <pc:sldMk cId="3631600386" sldId="259"/>
            <ac:spMk id="2" creationId="{8EED83E6-6591-A5BC-FEC1-616AAA02051F}"/>
          </ac:spMkLst>
        </pc:spChg>
        <pc:spChg chg="mod">
          <ac:chgData name="Bollavaram, Pravallika" userId="de92a2d5-96f1-43e3-83e8-2ca8e37f7c8f" providerId="ADAL" clId="{FF81D3F8-5B66-446D-81A3-4490D94DB6E7}" dt="2023-09-11T01:30:47.369" v="471" actId="20577"/>
          <ac:spMkLst>
            <pc:docMk/>
            <pc:sldMk cId="3631600386" sldId="259"/>
            <ac:spMk id="3" creationId="{B66D762F-7F8D-7B9C-6C15-455B3BBC8921}"/>
          </ac:spMkLst>
        </pc:spChg>
      </pc:sldChg>
      <pc:sldChg chg="modSp new mod">
        <pc:chgData name="Bollavaram, Pravallika" userId="de92a2d5-96f1-43e3-83e8-2ca8e37f7c8f" providerId="ADAL" clId="{FF81D3F8-5B66-446D-81A3-4490D94DB6E7}" dt="2023-09-11T01:32:58.651" v="489" actId="255"/>
        <pc:sldMkLst>
          <pc:docMk/>
          <pc:sldMk cId="3214228417" sldId="260"/>
        </pc:sldMkLst>
        <pc:spChg chg="mod">
          <ac:chgData name="Bollavaram, Pravallika" userId="de92a2d5-96f1-43e3-83e8-2ca8e37f7c8f" providerId="ADAL" clId="{FF81D3F8-5B66-446D-81A3-4490D94DB6E7}" dt="2023-09-11T00:16:08.094" v="147" actId="20577"/>
          <ac:spMkLst>
            <pc:docMk/>
            <pc:sldMk cId="3214228417" sldId="260"/>
            <ac:spMk id="2" creationId="{D03A5F7C-A598-D890-B331-AA053D123E06}"/>
          </ac:spMkLst>
        </pc:spChg>
        <pc:spChg chg="mod">
          <ac:chgData name="Bollavaram, Pravallika" userId="de92a2d5-96f1-43e3-83e8-2ca8e37f7c8f" providerId="ADAL" clId="{FF81D3F8-5B66-446D-81A3-4490D94DB6E7}" dt="2023-09-11T01:32:58.651" v="489" actId="255"/>
          <ac:spMkLst>
            <pc:docMk/>
            <pc:sldMk cId="3214228417" sldId="260"/>
            <ac:spMk id="3" creationId="{1E78AB48-8482-66D4-9702-E1A217EE8266}"/>
          </ac:spMkLst>
        </pc:spChg>
      </pc:sldChg>
      <pc:sldChg chg="modSp new mod">
        <pc:chgData name="Bollavaram, Pravallika" userId="de92a2d5-96f1-43e3-83e8-2ca8e37f7c8f" providerId="ADAL" clId="{FF81D3F8-5B66-446D-81A3-4490D94DB6E7}" dt="2023-09-11T01:35:11.666" v="494" actId="20577"/>
        <pc:sldMkLst>
          <pc:docMk/>
          <pc:sldMk cId="748307266" sldId="261"/>
        </pc:sldMkLst>
        <pc:spChg chg="mod">
          <ac:chgData name="Bollavaram, Pravallika" userId="de92a2d5-96f1-43e3-83e8-2ca8e37f7c8f" providerId="ADAL" clId="{FF81D3F8-5B66-446D-81A3-4490D94DB6E7}" dt="2023-09-11T00:16:26.677" v="156" actId="20577"/>
          <ac:spMkLst>
            <pc:docMk/>
            <pc:sldMk cId="748307266" sldId="261"/>
            <ac:spMk id="2" creationId="{3AE46840-11EE-B44D-5482-8910F9257F23}"/>
          </ac:spMkLst>
        </pc:spChg>
        <pc:spChg chg="mod">
          <ac:chgData name="Bollavaram, Pravallika" userId="de92a2d5-96f1-43e3-83e8-2ca8e37f7c8f" providerId="ADAL" clId="{FF81D3F8-5B66-446D-81A3-4490D94DB6E7}" dt="2023-09-11T01:35:11.666" v="494" actId="20577"/>
          <ac:spMkLst>
            <pc:docMk/>
            <pc:sldMk cId="748307266" sldId="261"/>
            <ac:spMk id="3" creationId="{AA2D4A43-6CE0-EF35-B6D2-5C42F9B78722}"/>
          </ac:spMkLst>
        </pc:spChg>
      </pc:sldChg>
      <pc:sldChg chg="addSp modSp new mod">
        <pc:chgData name="Bollavaram, Pravallika" userId="de92a2d5-96f1-43e3-83e8-2ca8e37f7c8f" providerId="ADAL" clId="{FF81D3F8-5B66-446D-81A3-4490D94DB6E7}" dt="2023-09-11T01:51:01.866" v="632" actId="20577"/>
        <pc:sldMkLst>
          <pc:docMk/>
          <pc:sldMk cId="78974419" sldId="262"/>
        </pc:sldMkLst>
        <pc:spChg chg="mod">
          <ac:chgData name="Bollavaram, Pravallika" userId="de92a2d5-96f1-43e3-83e8-2ca8e37f7c8f" providerId="ADAL" clId="{FF81D3F8-5B66-446D-81A3-4490D94DB6E7}" dt="2023-09-11T00:16:35.041" v="181" actId="20577"/>
          <ac:spMkLst>
            <pc:docMk/>
            <pc:sldMk cId="78974419" sldId="262"/>
            <ac:spMk id="2" creationId="{7BFD29BE-00CD-B000-2521-A7E2B4A21402}"/>
          </ac:spMkLst>
        </pc:spChg>
        <pc:spChg chg="mod">
          <ac:chgData name="Bollavaram, Pravallika" userId="de92a2d5-96f1-43e3-83e8-2ca8e37f7c8f" providerId="ADAL" clId="{FF81D3F8-5B66-446D-81A3-4490D94DB6E7}" dt="2023-09-11T01:51:01.866" v="632" actId="20577"/>
          <ac:spMkLst>
            <pc:docMk/>
            <pc:sldMk cId="78974419" sldId="262"/>
            <ac:spMk id="3" creationId="{6935004F-7488-468B-5FB8-4C59CB29207A}"/>
          </ac:spMkLst>
        </pc:spChg>
        <pc:picChg chg="add mod">
          <ac:chgData name="Bollavaram, Pravallika" userId="de92a2d5-96f1-43e3-83e8-2ca8e37f7c8f" providerId="ADAL" clId="{FF81D3F8-5B66-446D-81A3-4490D94DB6E7}" dt="2023-09-11T01:51:01.399" v="631"/>
          <ac:picMkLst>
            <pc:docMk/>
            <pc:sldMk cId="78974419" sldId="262"/>
            <ac:picMk id="4" creationId="{99BB83B3-9034-3053-8309-7380DA7B9251}"/>
          </ac:picMkLst>
        </pc:picChg>
      </pc:sldChg>
      <pc:sldChg chg="addSp delSp modSp new mod">
        <pc:chgData name="Bollavaram, Pravallika" userId="de92a2d5-96f1-43e3-83e8-2ca8e37f7c8f" providerId="ADAL" clId="{FF81D3F8-5B66-446D-81A3-4490D94DB6E7}" dt="2023-09-11T01:46:57.106" v="570"/>
        <pc:sldMkLst>
          <pc:docMk/>
          <pc:sldMk cId="974962359" sldId="263"/>
        </pc:sldMkLst>
        <pc:spChg chg="mod">
          <ac:chgData name="Bollavaram, Pravallika" userId="de92a2d5-96f1-43e3-83e8-2ca8e37f7c8f" providerId="ADAL" clId="{FF81D3F8-5B66-446D-81A3-4490D94DB6E7}" dt="2023-09-11T00:16:41.918" v="198" actId="20577"/>
          <ac:spMkLst>
            <pc:docMk/>
            <pc:sldMk cId="974962359" sldId="263"/>
            <ac:spMk id="2" creationId="{2AB3835F-F74B-D57F-E788-0E8EB0C7DC0B}"/>
          </ac:spMkLst>
        </pc:spChg>
        <pc:spChg chg="del mod">
          <ac:chgData name="Bollavaram, Pravallika" userId="de92a2d5-96f1-43e3-83e8-2ca8e37f7c8f" providerId="ADAL" clId="{FF81D3F8-5B66-446D-81A3-4490D94DB6E7}" dt="2023-09-11T01:46:57.106" v="570"/>
          <ac:spMkLst>
            <pc:docMk/>
            <pc:sldMk cId="974962359" sldId="263"/>
            <ac:spMk id="3" creationId="{3489170A-82E9-DDEF-AD15-7F067DB079E0}"/>
          </ac:spMkLst>
        </pc:spChg>
        <pc:picChg chg="add mod">
          <ac:chgData name="Bollavaram, Pravallika" userId="de92a2d5-96f1-43e3-83e8-2ca8e37f7c8f" providerId="ADAL" clId="{FF81D3F8-5B66-446D-81A3-4490D94DB6E7}" dt="2023-09-11T01:46:57.106" v="570"/>
          <ac:picMkLst>
            <pc:docMk/>
            <pc:sldMk cId="974962359" sldId="263"/>
            <ac:picMk id="4" creationId="{11BD5781-AB61-8048-F4F5-7EF37371E830}"/>
          </ac:picMkLst>
        </pc:picChg>
      </pc:sldChg>
      <pc:sldChg chg="modSp new mod">
        <pc:chgData name="Bollavaram, Pravallika" userId="de92a2d5-96f1-43e3-83e8-2ca8e37f7c8f" providerId="ADAL" clId="{FF81D3F8-5B66-446D-81A3-4490D94DB6E7}" dt="2023-09-11T01:49:06.177" v="612" actId="113"/>
        <pc:sldMkLst>
          <pc:docMk/>
          <pc:sldMk cId="1575861598" sldId="264"/>
        </pc:sldMkLst>
        <pc:spChg chg="mod">
          <ac:chgData name="Bollavaram, Pravallika" userId="de92a2d5-96f1-43e3-83e8-2ca8e37f7c8f" providerId="ADAL" clId="{FF81D3F8-5B66-446D-81A3-4490D94DB6E7}" dt="2023-09-11T00:16:48.198" v="214" actId="20577"/>
          <ac:spMkLst>
            <pc:docMk/>
            <pc:sldMk cId="1575861598" sldId="264"/>
            <ac:spMk id="2" creationId="{7B9BA26C-B7C3-5581-8968-6954B2CEB8D9}"/>
          </ac:spMkLst>
        </pc:spChg>
        <pc:spChg chg="mod">
          <ac:chgData name="Bollavaram, Pravallika" userId="de92a2d5-96f1-43e3-83e8-2ca8e37f7c8f" providerId="ADAL" clId="{FF81D3F8-5B66-446D-81A3-4490D94DB6E7}" dt="2023-09-11T01:49:06.177" v="612" actId="113"/>
          <ac:spMkLst>
            <pc:docMk/>
            <pc:sldMk cId="1575861598" sldId="264"/>
            <ac:spMk id="3" creationId="{EF69C4F1-23F2-39DE-77F6-A4E92E640D4C}"/>
          </ac:spMkLst>
        </pc:spChg>
      </pc:sldChg>
      <pc:sldChg chg="addSp delSp modSp new mod">
        <pc:chgData name="Bollavaram, Pravallika" userId="de92a2d5-96f1-43e3-83e8-2ca8e37f7c8f" providerId="ADAL" clId="{FF81D3F8-5B66-446D-81A3-4490D94DB6E7}" dt="2023-09-11T01:46:54.134" v="569"/>
        <pc:sldMkLst>
          <pc:docMk/>
          <pc:sldMk cId="543918341" sldId="265"/>
        </pc:sldMkLst>
        <pc:spChg chg="mod">
          <ac:chgData name="Bollavaram, Pravallika" userId="de92a2d5-96f1-43e3-83e8-2ca8e37f7c8f" providerId="ADAL" clId="{FF81D3F8-5B66-446D-81A3-4490D94DB6E7}" dt="2023-09-11T00:17:03.076" v="232" actId="20577"/>
          <ac:spMkLst>
            <pc:docMk/>
            <pc:sldMk cId="543918341" sldId="265"/>
            <ac:spMk id="2" creationId="{6FEB80A2-7FC0-EA07-33ED-E86E2D36785B}"/>
          </ac:spMkLst>
        </pc:spChg>
        <pc:spChg chg="add del">
          <ac:chgData name="Bollavaram, Pravallika" userId="de92a2d5-96f1-43e3-83e8-2ca8e37f7c8f" providerId="ADAL" clId="{FF81D3F8-5B66-446D-81A3-4490D94DB6E7}" dt="2023-09-11T01:46:54.134" v="569"/>
          <ac:spMkLst>
            <pc:docMk/>
            <pc:sldMk cId="543918341" sldId="265"/>
            <ac:spMk id="3" creationId="{F693808E-9D20-3FF4-FCF1-EFCC6A0F2F55}"/>
          </ac:spMkLst>
        </pc:spChg>
        <pc:picChg chg="add mod">
          <ac:chgData name="Bollavaram, Pravallika" userId="de92a2d5-96f1-43e3-83e8-2ca8e37f7c8f" providerId="ADAL" clId="{FF81D3F8-5B66-446D-81A3-4490D94DB6E7}" dt="2023-09-11T01:46:54.134" v="569"/>
          <ac:picMkLst>
            <pc:docMk/>
            <pc:sldMk cId="543918341" sldId="265"/>
            <ac:picMk id="4" creationId="{D1A849C2-0CBB-9F32-B120-00FA4D0A05B8}"/>
          </ac:picMkLst>
        </pc:picChg>
      </pc:sldChg>
      <pc:sldChg chg="modSp new mod">
        <pc:chgData name="Bollavaram, Pravallika" userId="de92a2d5-96f1-43e3-83e8-2ca8e37f7c8f" providerId="ADAL" clId="{FF81D3F8-5B66-446D-81A3-4490D94DB6E7}" dt="2023-09-11T00:17:15.444" v="251" actId="20577"/>
        <pc:sldMkLst>
          <pc:docMk/>
          <pc:sldMk cId="3068677745" sldId="266"/>
        </pc:sldMkLst>
        <pc:spChg chg="mod">
          <ac:chgData name="Bollavaram, Pravallika" userId="de92a2d5-96f1-43e3-83e8-2ca8e37f7c8f" providerId="ADAL" clId="{FF81D3F8-5B66-446D-81A3-4490D94DB6E7}" dt="2023-09-11T00:17:15.444" v="251" actId="20577"/>
          <ac:spMkLst>
            <pc:docMk/>
            <pc:sldMk cId="3068677745" sldId="266"/>
            <ac:spMk id="2" creationId="{65C86E8B-76F1-481B-9A53-9A5E6BC9672A}"/>
          </ac:spMkLst>
        </pc:spChg>
      </pc:sldChg>
      <pc:sldChg chg="modSp new mod">
        <pc:chgData name="Bollavaram, Pravallika" userId="de92a2d5-96f1-43e3-83e8-2ca8e37f7c8f" providerId="ADAL" clId="{FF81D3F8-5B66-446D-81A3-4490D94DB6E7}" dt="2023-09-11T00:17:27.559" v="269" actId="20577"/>
        <pc:sldMkLst>
          <pc:docMk/>
          <pc:sldMk cId="2560914313" sldId="267"/>
        </pc:sldMkLst>
        <pc:spChg chg="mod">
          <ac:chgData name="Bollavaram, Pravallika" userId="de92a2d5-96f1-43e3-83e8-2ca8e37f7c8f" providerId="ADAL" clId="{FF81D3F8-5B66-446D-81A3-4490D94DB6E7}" dt="2023-09-11T00:17:27.559" v="269" actId="20577"/>
          <ac:spMkLst>
            <pc:docMk/>
            <pc:sldMk cId="2560914313" sldId="267"/>
            <ac:spMk id="2" creationId="{0B2DA59D-939F-5AE3-B2D1-05B5167DE545}"/>
          </ac:spMkLst>
        </pc:spChg>
      </pc:sldChg>
      <pc:sldChg chg="modSp new mod">
        <pc:chgData name="Bollavaram, Pravallika" userId="de92a2d5-96f1-43e3-83e8-2ca8e37f7c8f" providerId="ADAL" clId="{FF81D3F8-5B66-446D-81A3-4490D94DB6E7}" dt="2023-09-11T00:17:38.308" v="299" actId="20577"/>
        <pc:sldMkLst>
          <pc:docMk/>
          <pc:sldMk cId="2390391359" sldId="268"/>
        </pc:sldMkLst>
        <pc:spChg chg="mod">
          <ac:chgData name="Bollavaram, Pravallika" userId="de92a2d5-96f1-43e3-83e8-2ca8e37f7c8f" providerId="ADAL" clId="{FF81D3F8-5B66-446D-81A3-4490D94DB6E7}" dt="2023-09-11T00:17:38.308" v="299" actId="20577"/>
          <ac:spMkLst>
            <pc:docMk/>
            <pc:sldMk cId="2390391359" sldId="268"/>
            <ac:spMk id="2" creationId="{A1A4952C-6DF8-4799-49A3-7F8E748806E5}"/>
          </ac:spMkLst>
        </pc:spChg>
      </pc:sldChg>
      <pc:sldChg chg="addSp delSp modSp new mod">
        <pc:chgData name="Bollavaram, Pravallika" userId="de92a2d5-96f1-43e3-83e8-2ca8e37f7c8f" providerId="ADAL" clId="{FF81D3F8-5B66-446D-81A3-4490D94DB6E7}" dt="2023-09-11T01:51:39.503" v="665" actId="20577"/>
        <pc:sldMkLst>
          <pc:docMk/>
          <pc:sldMk cId="785892611" sldId="269"/>
        </pc:sldMkLst>
        <pc:spChg chg="mod">
          <ac:chgData name="Bollavaram, Pravallika" userId="de92a2d5-96f1-43e3-83e8-2ca8e37f7c8f" providerId="ADAL" clId="{FF81D3F8-5B66-446D-81A3-4490D94DB6E7}" dt="2023-09-11T01:51:39.503" v="665" actId="20577"/>
          <ac:spMkLst>
            <pc:docMk/>
            <pc:sldMk cId="785892611" sldId="269"/>
            <ac:spMk id="2" creationId="{E41E0DA2-AC54-4918-4D4B-4D93D48484B0}"/>
          </ac:spMkLst>
        </pc:spChg>
        <pc:spChg chg="del">
          <ac:chgData name="Bollavaram, Pravallika" userId="de92a2d5-96f1-43e3-83e8-2ca8e37f7c8f" providerId="ADAL" clId="{FF81D3F8-5B66-446D-81A3-4490D94DB6E7}" dt="2023-09-11T01:51:10.930" v="634"/>
          <ac:spMkLst>
            <pc:docMk/>
            <pc:sldMk cId="785892611" sldId="269"/>
            <ac:spMk id="3" creationId="{B3629F33-4BBA-5B10-C6F8-756118637659}"/>
          </ac:spMkLst>
        </pc:spChg>
        <pc:picChg chg="add mod">
          <ac:chgData name="Bollavaram, Pravallika" userId="de92a2d5-96f1-43e3-83e8-2ca8e37f7c8f" providerId="ADAL" clId="{FF81D3F8-5B66-446D-81A3-4490D94DB6E7}" dt="2023-09-11T01:51:26.973" v="639" actId="1076"/>
          <ac:picMkLst>
            <pc:docMk/>
            <pc:sldMk cId="785892611" sldId="269"/>
            <ac:picMk id="4" creationId="{F2469031-53E3-F25B-5C62-8EF4FF2496AF}"/>
          </ac:picMkLst>
        </pc:picChg>
      </pc:sldChg>
      <pc:sldChg chg="new del">
        <pc:chgData name="Bollavaram, Pravallika" userId="de92a2d5-96f1-43e3-83e8-2ca8e37f7c8f" providerId="ADAL" clId="{FF81D3F8-5B66-446D-81A3-4490D94DB6E7}" dt="2023-09-11T01:50:56.449" v="623" actId="680"/>
        <pc:sldMkLst>
          <pc:docMk/>
          <pc:sldMk cId="2835272762"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dirty="0"/>
              <a:pPr/>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266280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9/11/2023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072493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9/11/2023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697291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86B75A-687E-405C-8A0B-8D00578BA2C3}" type="datetimeFigureOut">
              <a:rPr lang="en-US" dirty="0"/>
              <a:pPr/>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511232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4167430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5586B75A-687E-405C-8A0B-8D00578BA2C3}" type="datetimeFigureOut">
              <a:rPr lang="en-US" dirty="0"/>
              <a:pPr/>
              <a:t>9/11/2023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091106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0"/>
          </p:nvPr>
        </p:nvSpPr>
        <p:spPr/>
        <p:txBody>
          <a:bodyPr/>
          <a:lstStyle/>
          <a:p>
            <a:fld id="{5586B75A-687E-405C-8A0B-8D00578BA2C3}" type="datetimeFigureOut">
              <a:rPr lang="en-US" dirty="0"/>
              <a:pPr/>
              <a:t>9/11/2023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882181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2" name="Date Placeholder 1"/>
          <p:cNvSpPr>
            <a:spLocks noGrp="1"/>
          </p:cNvSpPr>
          <p:nvPr>
            <p:ph type="dt" sz="half" idx="10"/>
          </p:nvPr>
        </p:nvSpPr>
        <p:spPr/>
        <p:txBody>
          <a:bodyPr/>
          <a:lstStyle/>
          <a:p>
            <a:fld id="{5586B75A-687E-405C-8A0B-8D00578BA2C3}" type="datetimeFigureOut">
              <a:rPr lang="en-US" dirty="0"/>
              <a:pPr/>
              <a:t>9/11/2023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422395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029179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9/11/2023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789455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9/11/2023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518665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9/11/2023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91371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5D5C296-F4B1-4AE5-8EEB-9FEB7ED177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Medical Appointment Doctor · Free photo on Pixabay">
            <a:extLst>
              <a:ext uri="{FF2B5EF4-FFF2-40B4-BE49-F238E27FC236}">
                <a16:creationId xmlns:a16="http://schemas.microsoft.com/office/drawing/2014/main" id="{815D819F-3EFC-B6CA-174C-A02328C111C1}"/>
              </a:ext>
            </a:extLst>
          </p:cNvPr>
          <p:cNvPicPr>
            <a:picLocks noChangeAspect="1"/>
          </p:cNvPicPr>
          <p:nvPr/>
        </p:nvPicPr>
        <p:blipFill rotWithShape="1">
          <a:blip r:embed="rId2">
            <a:duotone>
              <a:schemeClr val="accent1">
                <a:shade val="45000"/>
                <a:satMod val="135000"/>
              </a:schemeClr>
              <a:prstClr val="white"/>
            </a:duotone>
          </a:blip>
          <a:srcRect t="8476" r="9092" b="14897"/>
          <a:stretch/>
        </p:blipFill>
        <p:spPr>
          <a:xfrm>
            <a:off x="20" y="-1"/>
            <a:ext cx="12188932" cy="6858000"/>
          </a:xfrm>
          <a:prstGeom prst="rect">
            <a:avLst/>
          </a:prstGeom>
        </p:spPr>
      </p:pic>
      <p:sp>
        <p:nvSpPr>
          <p:cNvPr id="21" name="Rectangle 20">
            <a:extLst>
              <a:ext uri="{FF2B5EF4-FFF2-40B4-BE49-F238E27FC236}">
                <a16:creationId xmlns:a16="http://schemas.microsoft.com/office/drawing/2014/main" id="{9C1ACE66-194D-48C4-A14A-6933B3528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lumMod val="50000"/>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883E1D9-8EED-C7A3-F6D4-DAD260E3E65C}"/>
              </a:ext>
            </a:extLst>
          </p:cNvPr>
          <p:cNvSpPr>
            <a:spLocks noGrp="1"/>
          </p:cNvSpPr>
          <p:nvPr>
            <p:ph type="ctrTitle"/>
          </p:nvPr>
        </p:nvSpPr>
        <p:spPr>
          <a:xfrm>
            <a:off x="643467" y="1298448"/>
            <a:ext cx="3685070" cy="3255264"/>
          </a:xfrm>
        </p:spPr>
        <p:txBody>
          <a:bodyPr>
            <a:normAutofit/>
          </a:bodyPr>
          <a:lstStyle/>
          <a:p>
            <a:r>
              <a:rPr lang="en-US" sz="5000" i="1" err="1">
                <a:latin typeface="Times New Roman" panose="02020603050405020304" pitchFamily="18" charset="0"/>
                <a:cs typeface="Times New Roman" panose="02020603050405020304" pitchFamily="18" charset="0"/>
              </a:rPr>
              <a:t>MedVoyage</a:t>
            </a:r>
            <a:endParaRPr lang="en-US" i="1">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E4FF024-4805-D871-409D-E83536A154E3}"/>
              </a:ext>
            </a:extLst>
          </p:cNvPr>
          <p:cNvSpPr>
            <a:spLocks noGrp="1"/>
          </p:cNvSpPr>
          <p:nvPr>
            <p:ph type="subTitle" idx="1"/>
          </p:nvPr>
        </p:nvSpPr>
        <p:spPr>
          <a:xfrm>
            <a:off x="643467" y="4670246"/>
            <a:ext cx="3685069" cy="914400"/>
          </a:xfrm>
        </p:spPr>
        <p:txBody>
          <a:bodyPr>
            <a:normAutofit/>
          </a:bodyPr>
          <a:lstStyle/>
          <a:p>
            <a:r>
              <a:rPr lang="en-US" err="1">
                <a:latin typeface="Times New Roman" panose="02020603050405020304" pitchFamily="18" charset="0"/>
                <a:cs typeface="Times New Roman" panose="02020603050405020304" pitchFamily="18" charset="0"/>
              </a:rPr>
              <a:t>GroupName</a:t>
            </a:r>
            <a:r>
              <a:rPr lang="en-US">
                <a:latin typeface="Times New Roman" panose="02020603050405020304" pitchFamily="18" charset="0"/>
                <a:cs typeface="Times New Roman" panose="02020603050405020304" pitchFamily="18" charset="0"/>
              </a:rPr>
              <a:t>: Squad8</a:t>
            </a:r>
          </a:p>
        </p:txBody>
      </p:sp>
      <p:sp>
        <p:nvSpPr>
          <p:cNvPr id="23" name="Rectangle 22">
            <a:extLst>
              <a:ext uri="{FF2B5EF4-FFF2-40B4-BE49-F238E27FC236}">
                <a16:creationId xmlns:a16="http://schemas.microsoft.com/office/drawing/2014/main" id="{025B886A-7ED1-4B77-819B-76ACBEFB0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549750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BA26C-B7C3-5581-8968-6954B2CEB8D9}"/>
              </a:ext>
            </a:extLst>
          </p:cNvPr>
          <p:cNvSpPr>
            <a:spLocks noGrp="1"/>
          </p:cNvSpPr>
          <p:nvPr>
            <p:ph type="title"/>
          </p:nvPr>
        </p:nvSpPr>
        <p:spPr/>
        <p:txBody>
          <a:bodyPr/>
          <a:lstStyle/>
          <a:p>
            <a:r>
              <a:rPr lang="en-US"/>
              <a:t>Risk Management</a:t>
            </a:r>
          </a:p>
        </p:txBody>
      </p:sp>
      <p:sp>
        <p:nvSpPr>
          <p:cNvPr id="3" name="Content Placeholder 2">
            <a:extLst>
              <a:ext uri="{FF2B5EF4-FFF2-40B4-BE49-F238E27FC236}">
                <a16:creationId xmlns:a16="http://schemas.microsoft.com/office/drawing/2014/main" id="{EF69C4F1-23F2-39DE-77F6-A4E92E640D4C}"/>
              </a:ext>
            </a:extLst>
          </p:cNvPr>
          <p:cNvSpPr>
            <a:spLocks noGrp="1"/>
          </p:cNvSpPr>
          <p:nvPr>
            <p:ph idx="1"/>
          </p:nvPr>
        </p:nvSpPr>
        <p:spPr>
          <a:xfrm>
            <a:off x="3836611" y="780397"/>
            <a:ext cx="7315200" cy="5288062"/>
          </a:xfrm>
        </p:spPr>
        <p:txBody>
          <a:bodyPr>
            <a:normAutofit lnSpcReduction="10000"/>
          </a:bodyPr>
          <a:lstStyle/>
          <a:p>
            <a:pPr marL="0" marR="0" algn="just">
              <a:lnSpc>
                <a:spcPct val="107000"/>
              </a:lnSpc>
              <a:spcBef>
                <a:spcPts val="200"/>
              </a:spcBef>
              <a:spcAft>
                <a:spcPts val="0"/>
              </a:spcAft>
            </a:pPr>
            <a:r>
              <a:rPr lang="en-US" sz="2000" b="1" kern="100">
                <a:solidFill>
                  <a:srgbClr val="2F5496"/>
                </a:solidFill>
                <a:effectLst/>
                <a:latin typeface="Times New Roman" panose="02020603050405020304" pitchFamily="18" charset="0"/>
                <a:ea typeface="Yu Gothic Light" panose="020B0300000000000000" pitchFamily="34" charset="-128"/>
                <a:cs typeface="Times New Roman" panose="02020603050405020304" pitchFamily="18" charset="0"/>
              </a:rPr>
              <a:t>Top 3 Risks</a:t>
            </a:r>
            <a:endParaRPr lang="en-US" b="1" kern="100">
              <a:solidFill>
                <a:srgbClr val="2F5496"/>
              </a:solidFill>
              <a:latin typeface="Calibri Light" panose="020F0302020204030204" pitchFamily="34" charset="0"/>
              <a:ea typeface="Yu Gothic Light" panose="020B0300000000000000" pitchFamily="34" charset="-128"/>
              <a:cs typeface="Times New Roman" panose="02020603050405020304" pitchFamily="18" charset="0"/>
            </a:endParaRPr>
          </a:p>
          <a:p>
            <a:pPr marL="662940" lvl="1" indent="-342900" algn="just">
              <a:lnSpc>
                <a:spcPct val="107000"/>
              </a:lnSpc>
              <a:spcBef>
                <a:spcPts val="200"/>
              </a:spcBef>
              <a:spcAft>
                <a:spcPts val="0"/>
              </a:spcAft>
              <a:buFont typeface="Wingdings" panose="05000000000000000000" pitchFamily="2" charset="2"/>
              <a:buChar char="Ø"/>
            </a:pPr>
            <a:r>
              <a:rPr lang="en-US" b="1" kern="100">
                <a:solidFill>
                  <a:schemeClr val="tx1"/>
                </a:solidFill>
                <a:effectLst/>
                <a:latin typeface="Times New Roman" panose="02020603050405020304" pitchFamily="18" charset="0"/>
                <a:ea typeface="Calibri" panose="020F0502020204030204" pitchFamily="34" charset="0"/>
                <a:cs typeface="Arial" panose="020B0604020202020204" pitchFamily="34" charset="0"/>
              </a:rPr>
              <a:t>Privacy:</a:t>
            </a:r>
            <a:r>
              <a:rPr lang="en-US" sz="2000" b="1" kern="100">
                <a:solidFill>
                  <a:schemeClr val="tx1"/>
                </a:solidFill>
                <a:latin typeface="Calibri" panose="020F0502020204030204" pitchFamily="34" charset="0"/>
                <a:ea typeface="Calibri" panose="020F0502020204030204" pitchFamily="34" charset="0"/>
                <a:cs typeface="Arial" panose="020B0604020202020204" pitchFamily="34" charset="0"/>
              </a:rPr>
              <a:t> </a:t>
            </a:r>
            <a:r>
              <a:rPr lang="en-US" sz="2000" kern="100">
                <a:solidFill>
                  <a:schemeClr val="tx1"/>
                </a:solidFill>
                <a:effectLst/>
                <a:latin typeface="Times New Roman" panose="02020603050405020304" pitchFamily="18" charset="0"/>
                <a:ea typeface="Calibri" panose="020F0502020204030204" pitchFamily="34" charset="0"/>
                <a:cs typeface="Arial" panose="020B0604020202020204" pitchFamily="34" charset="0"/>
              </a:rPr>
              <a:t>As patients will be booking appointments with the doctors on the </a:t>
            </a:r>
            <a:r>
              <a:rPr lang="en-US" sz="2000" kern="100" err="1">
                <a:solidFill>
                  <a:schemeClr val="tx1"/>
                </a:solidFill>
                <a:effectLst/>
                <a:latin typeface="Times New Roman" panose="02020603050405020304" pitchFamily="18" charset="0"/>
                <a:ea typeface="Calibri" panose="020F0502020204030204" pitchFamily="34" charset="0"/>
                <a:cs typeface="Arial" panose="020B0604020202020204" pitchFamily="34" charset="0"/>
              </a:rPr>
              <a:t>medvoyage</a:t>
            </a:r>
            <a:r>
              <a:rPr lang="en-US" sz="2000" kern="100">
                <a:solidFill>
                  <a:schemeClr val="tx1"/>
                </a:solidFill>
                <a:effectLst/>
                <a:latin typeface="Times New Roman" panose="02020603050405020304" pitchFamily="18" charset="0"/>
                <a:ea typeface="Calibri" panose="020F0502020204030204" pitchFamily="34" charset="0"/>
                <a:cs typeface="Arial" panose="020B0604020202020204" pitchFamily="34" charset="0"/>
              </a:rPr>
              <a:t> app, patient’s personal and health information will be uploaded on the webapp. As per HIPAA rule patient’s information is protected by certain guidelines. Care must be taken to prevent unauthorized access to patient data and data breaches.</a:t>
            </a:r>
            <a:endParaRPr lang="en-US" sz="2000" kern="100">
              <a:solidFill>
                <a:schemeClr val="tx1"/>
              </a:solidFill>
              <a:latin typeface="Calibri" panose="020F0502020204030204" pitchFamily="34" charset="0"/>
              <a:ea typeface="Calibri" panose="020F0502020204030204" pitchFamily="34" charset="0"/>
              <a:cs typeface="Arial" panose="020B0604020202020204" pitchFamily="34" charset="0"/>
            </a:endParaRPr>
          </a:p>
          <a:p>
            <a:pPr marL="662940" lvl="1" indent="-342900" algn="just">
              <a:lnSpc>
                <a:spcPct val="107000"/>
              </a:lnSpc>
              <a:spcBef>
                <a:spcPts val="200"/>
              </a:spcBef>
              <a:spcAft>
                <a:spcPts val="0"/>
              </a:spcAft>
              <a:buFont typeface="Wingdings" panose="05000000000000000000" pitchFamily="2" charset="2"/>
              <a:buChar char="Ø"/>
            </a:pPr>
            <a:r>
              <a:rPr lang="en-US" sz="2000" b="1" kern="100">
                <a:solidFill>
                  <a:schemeClr val="tx1"/>
                </a:solidFill>
                <a:effectLst/>
                <a:latin typeface="Times New Roman" panose="02020603050405020304" pitchFamily="18" charset="0"/>
                <a:ea typeface="Calibri" panose="020F0502020204030204" pitchFamily="34" charset="0"/>
                <a:cs typeface="Arial" panose="020B0604020202020204" pitchFamily="34" charset="0"/>
              </a:rPr>
              <a:t> Resource Access Issues: </a:t>
            </a:r>
            <a:r>
              <a:rPr lang="en-US" sz="2000" kern="100">
                <a:solidFill>
                  <a:schemeClr val="tx1"/>
                </a:solidFill>
                <a:effectLst/>
                <a:latin typeface="Times New Roman" panose="02020603050405020304" pitchFamily="18" charset="0"/>
                <a:ea typeface="Calibri" panose="020F0502020204030204" pitchFamily="34" charset="0"/>
                <a:cs typeface="Arial" panose="020B0604020202020204" pitchFamily="34" charset="0"/>
              </a:rPr>
              <a:t>There can be certain risks associated with cloud resource availability, scalability issues, issues related to server downtime, maintenance or infrastructure failures, issues related to integration with third party services, software bugs.</a:t>
            </a:r>
            <a:endParaRPr lang="en-US" sz="2000" kern="100">
              <a:solidFill>
                <a:schemeClr val="tx1"/>
              </a:solidFill>
              <a:latin typeface="Calibri" panose="020F0502020204030204" pitchFamily="34" charset="0"/>
              <a:ea typeface="Calibri" panose="020F0502020204030204" pitchFamily="34" charset="0"/>
              <a:cs typeface="Arial" panose="020B0604020202020204" pitchFamily="34" charset="0"/>
            </a:endParaRPr>
          </a:p>
          <a:p>
            <a:pPr marL="662940" lvl="1" indent="-342900" algn="just">
              <a:lnSpc>
                <a:spcPct val="107000"/>
              </a:lnSpc>
              <a:spcBef>
                <a:spcPts val="200"/>
              </a:spcBef>
              <a:spcAft>
                <a:spcPts val="0"/>
              </a:spcAft>
              <a:buFont typeface="Wingdings" panose="05000000000000000000" pitchFamily="2" charset="2"/>
              <a:buChar char="Ø"/>
            </a:pPr>
            <a:r>
              <a:rPr lang="en-US" sz="2000" b="1" kern="100">
                <a:solidFill>
                  <a:schemeClr val="tx1"/>
                </a:solidFill>
                <a:effectLst/>
                <a:latin typeface="Times New Roman" panose="02020603050405020304" pitchFamily="18" charset="0"/>
                <a:ea typeface="Calibri" panose="020F0502020204030204" pitchFamily="34" charset="0"/>
                <a:cs typeface="Arial" panose="020B0604020202020204" pitchFamily="34" charset="0"/>
              </a:rPr>
              <a:t>Data Handling and Password: </a:t>
            </a:r>
            <a:r>
              <a:rPr lang="en-US" sz="2000" kern="100">
                <a:solidFill>
                  <a:schemeClr val="tx1"/>
                </a:solidFill>
                <a:effectLst/>
                <a:latin typeface="Times New Roman" panose="02020603050405020304" pitchFamily="18" charset="0"/>
                <a:ea typeface="Calibri" panose="020F0502020204030204" pitchFamily="34" charset="0"/>
                <a:cs typeface="Arial" panose="020B0604020202020204" pitchFamily="34" charset="0"/>
              </a:rPr>
              <a:t>The data of the customers and the clinic and doctor information should be secured, to prevent accidental data loss or corruption due to human error, hardware failure or software bugs which can lead to data unavailability or integrity issues</a:t>
            </a:r>
            <a:r>
              <a:rPr lang="en-US" sz="2000" kern="100">
                <a:effectLst/>
                <a:latin typeface="Times New Roman" panose="02020603050405020304" pitchFamily="18" charset="0"/>
                <a:ea typeface="Calibri" panose="020F0502020204030204" pitchFamily="34" charset="0"/>
                <a:cs typeface="Arial" panose="020B0604020202020204" pitchFamily="34" charset="0"/>
              </a:rPr>
              <a:t>.</a:t>
            </a:r>
            <a:endParaRPr lang="en-US" sz="2000" kern="100">
              <a:effectLst/>
              <a:latin typeface="Calibri" panose="020F0502020204030204" pitchFamily="34" charset="0"/>
              <a:ea typeface="Calibri" panose="020F0502020204030204" pitchFamily="34" charset="0"/>
              <a:cs typeface="Arial" panose="020B0604020202020204" pitchFamily="34" charset="0"/>
            </a:endParaRPr>
          </a:p>
          <a:p>
            <a:pPr marL="0" marR="0" indent="0" algn="just">
              <a:lnSpc>
                <a:spcPct val="107000"/>
              </a:lnSpc>
              <a:spcBef>
                <a:spcPts val="0"/>
              </a:spcBef>
              <a:spcAft>
                <a:spcPts val="800"/>
              </a:spcAft>
              <a:buNone/>
            </a:pPr>
            <a:endParaRPr lang="en-US" sz="2000" kern="100">
              <a:effectLst/>
              <a:latin typeface="Calibri" panose="020F0502020204030204" pitchFamily="34" charset="0"/>
              <a:ea typeface="Calibri" panose="020F0502020204030204" pitchFamily="34" charset="0"/>
              <a:cs typeface="Arial" panose="020B0604020202020204" pitchFamily="34" charset="0"/>
            </a:endParaRPr>
          </a:p>
          <a:p>
            <a:endParaRPr lang="en-US"/>
          </a:p>
        </p:txBody>
      </p:sp>
    </p:spTree>
    <p:extLst>
      <p:ext uri="{BB962C8B-B14F-4D97-AF65-F5344CB8AC3E}">
        <p14:creationId xmlns:p14="http://schemas.microsoft.com/office/powerpoint/2010/main" val="1575861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B80A2-7FC0-EA07-33ED-E86E2D36785B}"/>
              </a:ext>
            </a:extLst>
          </p:cNvPr>
          <p:cNvSpPr>
            <a:spLocks noGrp="1"/>
          </p:cNvSpPr>
          <p:nvPr>
            <p:ph type="title"/>
          </p:nvPr>
        </p:nvSpPr>
        <p:spPr/>
        <p:txBody>
          <a:bodyPr/>
          <a:lstStyle/>
          <a:p>
            <a:r>
              <a:rPr lang="en-US"/>
              <a:t>Risk </a:t>
            </a:r>
            <a:r>
              <a:rPr lang="en-US" err="1"/>
              <a:t>Moinitoring</a:t>
            </a:r>
            <a:endParaRPr lang="en-US"/>
          </a:p>
        </p:txBody>
      </p:sp>
      <p:sp>
        <p:nvSpPr>
          <p:cNvPr id="3" name="Content Placeholder 2">
            <a:extLst>
              <a:ext uri="{FF2B5EF4-FFF2-40B4-BE49-F238E27FC236}">
                <a16:creationId xmlns:a16="http://schemas.microsoft.com/office/drawing/2014/main" id="{F693808E-9D20-3FF4-FCF1-EFCC6A0F2F55}"/>
              </a:ext>
            </a:extLst>
          </p:cNvPr>
          <p:cNvSpPr>
            <a:spLocks noGrp="1"/>
          </p:cNvSpPr>
          <p:nvPr>
            <p:ph idx="1"/>
          </p:nvPr>
        </p:nvSpPr>
        <p:spPr/>
        <p:txBody>
          <a:bodyPr/>
          <a:lstStyle/>
          <a:p>
            <a:r>
              <a:rPr lang="en-IN" b="0" i="0">
                <a:solidFill>
                  <a:srgbClr val="000000"/>
                </a:solidFill>
                <a:effectLst/>
                <a:latin typeface="Times New Roman" panose="02020603050405020304" pitchFamily="18" charset="0"/>
              </a:rPr>
              <a:t>By identifying the different resource shortages, we can monitor resource access issues.</a:t>
            </a:r>
          </a:p>
          <a:p>
            <a:r>
              <a:rPr lang="en-IN" b="0" i="0">
                <a:solidFill>
                  <a:srgbClr val="000000"/>
                </a:solidFill>
                <a:effectLst/>
                <a:latin typeface="Times New Roman" panose="02020603050405020304" pitchFamily="18" charset="0"/>
              </a:rPr>
              <a:t>We plan to monitor privacy or data handling risks by </a:t>
            </a:r>
          </a:p>
          <a:p>
            <a:pPr marL="514350" indent="-514350">
              <a:buFont typeface="+mj-lt"/>
              <a:buAutoNum type="romanLcPeriod"/>
            </a:pPr>
            <a:r>
              <a:rPr lang="en-IN" b="0" i="0">
                <a:solidFill>
                  <a:srgbClr val="000000"/>
                </a:solidFill>
                <a:effectLst/>
                <a:latin typeface="Times New Roman" panose="02020603050405020304" pitchFamily="18" charset="0"/>
              </a:rPr>
              <a:t>identifying what type of privacy or data handing issues our program is having once we have the program running</a:t>
            </a:r>
          </a:p>
          <a:p>
            <a:pPr marL="514350" indent="-514350">
              <a:buFont typeface="+mj-lt"/>
              <a:buAutoNum type="romanLcPeriod"/>
            </a:pPr>
            <a:r>
              <a:rPr lang="en-IN" b="0" i="0">
                <a:solidFill>
                  <a:srgbClr val="000000"/>
                </a:solidFill>
                <a:effectLst/>
                <a:latin typeface="Times New Roman" panose="02020603050405020304" pitchFamily="18" charset="0"/>
              </a:rPr>
              <a:t>accessing them in a way that our contingency plan and strategies are changing over time.</a:t>
            </a:r>
          </a:p>
          <a:p>
            <a:r>
              <a:rPr lang="en-IN" b="0" i="0">
                <a:solidFill>
                  <a:srgbClr val="000000"/>
                </a:solidFill>
                <a:effectLst/>
                <a:latin typeface="Times New Roman" panose="02020603050405020304" pitchFamily="18" charset="0"/>
              </a:rPr>
              <a:t>Apply a type of design that ensures security and privacy.</a:t>
            </a:r>
          </a:p>
          <a:p>
            <a:r>
              <a:rPr lang="en-IN" b="0" i="0">
                <a:solidFill>
                  <a:srgbClr val="000000"/>
                </a:solidFill>
                <a:effectLst/>
                <a:latin typeface="Times New Roman" panose="02020603050405020304" pitchFamily="18" charset="0"/>
              </a:rPr>
              <a:t>create an analysis documentation and report risks related to resource shortages, data handling, and privacy concern</a:t>
            </a:r>
            <a:endParaRPr lang="en-IN">
              <a:solidFill>
                <a:srgbClr val="000000"/>
              </a:solidFill>
              <a:latin typeface="Times New Roman" panose="02020603050405020304" pitchFamily="18" charset="0"/>
            </a:endParaRPr>
          </a:p>
          <a:p>
            <a:r>
              <a:rPr lang="en-IN" sz="1800" b="0" i="0">
                <a:solidFill>
                  <a:srgbClr val="000000"/>
                </a:solidFill>
                <a:effectLst/>
                <a:latin typeface="Times New Roman" panose="02020603050405020304" pitchFamily="18" charset="0"/>
              </a:rPr>
              <a:t>Through this analyzation of our risks, we can monitor risk frequency and pay attention to what other than common identifiable risks are possible in our program. </a:t>
            </a:r>
            <a:endParaRPr lang="en-US"/>
          </a:p>
        </p:txBody>
      </p:sp>
    </p:spTree>
    <p:extLst>
      <p:ext uri="{BB962C8B-B14F-4D97-AF65-F5344CB8AC3E}">
        <p14:creationId xmlns:p14="http://schemas.microsoft.com/office/powerpoint/2010/main" val="543918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86E8B-76F1-481B-9A53-9A5E6BC9672A}"/>
              </a:ext>
            </a:extLst>
          </p:cNvPr>
          <p:cNvSpPr>
            <a:spLocks noGrp="1"/>
          </p:cNvSpPr>
          <p:nvPr>
            <p:ph type="title"/>
          </p:nvPr>
        </p:nvSpPr>
        <p:spPr/>
        <p:txBody>
          <a:bodyPr/>
          <a:lstStyle/>
          <a:p>
            <a:r>
              <a:rPr lang="en-US"/>
              <a:t>Risk Reevaluation</a:t>
            </a:r>
          </a:p>
        </p:txBody>
      </p:sp>
      <p:sp>
        <p:nvSpPr>
          <p:cNvPr id="3" name="Content Placeholder 2">
            <a:extLst>
              <a:ext uri="{FF2B5EF4-FFF2-40B4-BE49-F238E27FC236}">
                <a16:creationId xmlns:a16="http://schemas.microsoft.com/office/drawing/2014/main" id="{1689F99E-224C-504A-8EED-F9EF94F572A1}"/>
              </a:ext>
            </a:extLst>
          </p:cNvPr>
          <p:cNvSpPr>
            <a:spLocks noGrp="1"/>
          </p:cNvSpPr>
          <p:nvPr>
            <p:ph idx="1"/>
          </p:nvPr>
        </p:nvSpPr>
        <p:spPr/>
        <p:txBody>
          <a:bodyPr/>
          <a:lstStyle/>
          <a:p>
            <a:pPr algn="just" rtl="0" fontAlgn="base"/>
            <a:r>
              <a:rPr lang="en-IN" sz="1800" b="0" i="0">
                <a:solidFill>
                  <a:srgbClr val="000000"/>
                </a:solidFill>
                <a:effectLst/>
                <a:latin typeface="Times New Roman" panose="02020603050405020304" pitchFamily="18" charset="0"/>
              </a:rPr>
              <a:t>As certain rules like HIPAA are updated, thus periodically the compliance of the webapp will be reevaluated. </a:t>
            </a:r>
            <a:endParaRPr lang="en-IN" b="0" i="0">
              <a:solidFill>
                <a:srgbClr val="000000"/>
              </a:solidFill>
              <a:effectLst/>
              <a:latin typeface="Segoe UI" panose="020B0502040204020203" pitchFamily="34" charset="0"/>
            </a:endParaRPr>
          </a:p>
          <a:p>
            <a:pPr algn="just" rtl="0" fontAlgn="base"/>
            <a:r>
              <a:rPr lang="en-IN" sz="1800" b="0" i="0">
                <a:solidFill>
                  <a:srgbClr val="000000"/>
                </a:solidFill>
                <a:effectLst/>
                <a:latin typeface="Times New Roman" panose="02020603050405020304" pitchFamily="18" charset="0"/>
              </a:rPr>
              <a:t>The resources will be updated periodically. </a:t>
            </a:r>
            <a:endParaRPr lang="en-IN" b="0" i="0">
              <a:solidFill>
                <a:srgbClr val="000000"/>
              </a:solidFill>
              <a:effectLst/>
              <a:latin typeface="Segoe UI" panose="020B0502040204020203" pitchFamily="34" charset="0"/>
            </a:endParaRPr>
          </a:p>
          <a:p>
            <a:endParaRPr lang="en-US"/>
          </a:p>
        </p:txBody>
      </p:sp>
    </p:spTree>
    <p:extLst>
      <p:ext uri="{BB962C8B-B14F-4D97-AF65-F5344CB8AC3E}">
        <p14:creationId xmlns:p14="http://schemas.microsoft.com/office/powerpoint/2010/main" val="3068677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DA59D-939F-5AE3-B2D1-05B5167DE545}"/>
              </a:ext>
            </a:extLst>
          </p:cNvPr>
          <p:cNvSpPr>
            <a:spLocks noGrp="1"/>
          </p:cNvSpPr>
          <p:nvPr>
            <p:ph type="title"/>
          </p:nvPr>
        </p:nvSpPr>
        <p:spPr/>
        <p:txBody>
          <a:bodyPr/>
          <a:lstStyle/>
          <a:p>
            <a:r>
              <a:rPr lang="en-US"/>
              <a:t>Contingency Plans</a:t>
            </a:r>
          </a:p>
        </p:txBody>
      </p:sp>
      <p:sp>
        <p:nvSpPr>
          <p:cNvPr id="3" name="Content Placeholder 2">
            <a:extLst>
              <a:ext uri="{FF2B5EF4-FFF2-40B4-BE49-F238E27FC236}">
                <a16:creationId xmlns:a16="http://schemas.microsoft.com/office/drawing/2014/main" id="{CB642E2A-4198-498E-68C3-8DABC2A70122}"/>
              </a:ext>
            </a:extLst>
          </p:cNvPr>
          <p:cNvSpPr>
            <a:spLocks noGrp="1"/>
          </p:cNvSpPr>
          <p:nvPr>
            <p:ph idx="1"/>
          </p:nvPr>
        </p:nvSpPr>
        <p:spPr/>
        <p:txBody>
          <a:bodyPr/>
          <a:lstStyle/>
          <a:p>
            <a:pPr algn="just" rtl="0" fontAlgn="base"/>
            <a:r>
              <a:rPr lang="en-IN" sz="1800" b="0" i="0">
                <a:solidFill>
                  <a:srgbClr val="000000"/>
                </a:solidFill>
                <a:effectLst/>
                <a:latin typeface="Times New Roman" panose="02020603050405020304" pitchFamily="18" charset="0"/>
              </a:rPr>
              <a:t>The contingency plan regarding the privacy of the patient’s information can be handled by cryptography and encryption and securing the patient’s details in accordance with the HIPAA rules. </a:t>
            </a:r>
            <a:endParaRPr lang="en-IN" b="0" i="0">
              <a:solidFill>
                <a:srgbClr val="000000"/>
              </a:solidFill>
              <a:effectLst/>
              <a:latin typeface="Segoe UI" panose="020B0502040204020203" pitchFamily="34" charset="0"/>
            </a:endParaRPr>
          </a:p>
          <a:p>
            <a:pPr algn="just" rtl="0" fontAlgn="base"/>
            <a:r>
              <a:rPr lang="en-IN" sz="1800" b="0" i="0">
                <a:solidFill>
                  <a:srgbClr val="000000"/>
                </a:solidFill>
                <a:effectLst/>
                <a:latin typeface="Times New Roman" panose="02020603050405020304" pitchFamily="18" charset="0"/>
              </a:rPr>
              <a:t>To ensure that all the resources like databases and cloud services are running at any given time, and to prevent issues related to resource unavailability, we would like to implement GCP failover. </a:t>
            </a:r>
            <a:endParaRPr lang="en-IN" b="0" i="0">
              <a:solidFill>
                <a:srgbClr val="000000"/>
              </a:solidFill>
              <a:effectLst/>
              <a:latin typeface="Segoe UI" panose="020B0502040204020203" pitchFamily="34" charset="0"/>
            </a:endParaRPr>
          </a:p>
          <a:p>
            <a:pPr algn="just" rtl="0" fontAlgn="base"/>
            <a:r>
              <a:rPr lang="en-IN" sz="1800" b="0" i="0">
                <a:solidFill>
                  <a:srgbClr val="000000"/>
                </a:solidFill>
                <a:effectLst/>
                <a:latin typeface="Times New Roman" panose="02020603050405020304" pitchFamily="18" charset="0"/>
              </a:rPr>
              <a:t>To ensure safety for data handling and password protection, certain methods like Duo multi factor authentication and encryption of data will be performed. </a:t>
            </a:r>
            <a:endParaRPr lang="en-IN" b="0" i="0">
              <a:solidFill>
                <a:srgbClr val="000000"/>
              </a:solidFill>
              <a:effectLst/>
              <a:latin typeface="Segoe UI" panose="020B0502040204020203" pitchFamily="34" charset="0"/>
            </a:endParaRPr>
          </a:p>
          <a:p>
            <a:pPr algn="just" rtl="0" fontAlgn="base"/>
            <a:r>
              <a:rPr lang="en-IN" sz="1800" b="0" i="0">
                <a:solidFill>
                  <a:srgbClr val="000000"/>
                </a:solidFill>
                <a:effectLst/>
                <a:latin typeface="Times New Roman" panose="02020603050405020304" pitchFamily="18" charset="0"/>
              </a:rPr>
              <a:t>To prevent payment-related issues dealing with payment cards PCI-DSS compliance standards and rules and regulations will be met.</a:t>
            </a:r>
            <a:endParaRPr lang="en-IN" b="0" i="0">
              <a:solidFill>
                <a:srgbClr val="000000"/>
              </a:solidFill>
              <a:effectLst/>
              <a:latin typeface="Segoe UI" panose="020B0502040204020203" pitchFamily="34" charset="0"/>
            </a:endParaRPr>
          </a:p>
          <a:p>
            <a:endParaRPr lang="en-US"/>
          </a:p>
        </p:txBody>
      </p:sp>
    </p:spTree>
    <p:extLst>
      <p:ext uri="{BB962C8B-B14F-4D97-AF65-F5344CB8AC3E}">
        <p14:creationId xmlns:p14="http://schemas.microsoft.com/office/powerpoint/2010/main" val="2560914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4952C-6DF8-4799-49A3-7F8E748806E5}"/>
              </a:ext>
            </a:extLst>
          </p:cNvPr>
          <p:cNvSpPr>
            <a:spLocks noGrp="1"/>
          </p:cNvSpPr>
          <p:nvPr>
            <p:ph type="title"/>
          </p:nvPr>
        </p:nvSpPr>
        <p:spPr/>
        <p:txBody>
          <a:bodyPr/>
          <a:lstStyle/>
          <a:p>
            <a:r>
              <a:rPr lang="en-US"/>
              <a:t>Team Member Roles</a:t>
            </a:r>
          </a:p>
        </p:txBody>
      </p:sp>
      <p:sp>
        <p:nvSpPr>
          <p:cNvPr id="6" name="Content Placeholder 5">
            <a:extLst>
              <a:ext uri="{FF2B5EF4-FFF2-40B4-BE49-F238E27FC236}">
                <a16:creationId xmlns:a16="http://schemas.microsoft.com/office/drawing/2014/main" id="{196E6CAC-E6E7-D8B9-81C9-B5421A31A4F9}"/>
              </a:ext>
            </a:extLst>
          </p:cNvPr>
          <p:cNvSpPr>
            <a:spLocks noGrp="1"/>
          </p:cNvSpPr>
          <p:nvPr>
            <p:ph idx="1"/>
          </p:nvPr>
        </p:nvSpPr>
        <p:spPr/>
        <p:txBody>
          <a:bodyPr>
            <a:normAutofit fontScale="92500" lnSpcReduction="20000"/>
          </a:bodyPr>
          <a:lstStyle/>
          <a:p>
            <a:pPr algn="just"/>
            <a:r>
              <a:rPr lang="en-US" sz="2000" b="1" i="0">
                <a:solidFill>
                  <a:schemeClr val="tx1"/>
                </a:solidFill>
                <a:effectLst/>
                <a:latin typeface="Times New Roman" panose="02020603050405020304" pitchFamily="18" charset="0"/>
                <a:cs typeface="Times New Roman" panose="02020603050405020304" pitchFamily="18" charset="0"/>
              </a:rPr>
              <a:t>Emmie </a:t>
            </a:r>
            <a:r>
              <a:rPr lang="en-US" sz="2000" b="1" i="0" err="1">
                <a:solidFill>
                  <a:schemeClr val="tx1"/>
                </a:solidFill>
                <a:effectLst/>
                <a:latin typeface="Times New Roman" panose="02020603050405020304" pitchFamily="18" charset="0"/>
                <a:cs typeface="Times New Roman" panose="02020603050405020304" pitchFamily="18" charset="0"/>
              </a:rPr>
              <a:t>Abels</a:t>
            </a:r>
            <a:r>
              <a:rPr lang="en-US" sz="2000" b="1" i="0">
                <a:solidFill>
                  <a:schemeClr val="tx1"/>
                </a:solidFill>
                <a:effectLst/>
                <a:latin typeface="Times New Roman" panose="02020603050405020304" pitchFamily="18" charset="0"/>
                <a:cs typeface="Times New Roman" panose="02020603050405020304" pitchFamily="18" charset="0"/>
              </a:rPr>
              <a:t>-</a:t>
            </a:r>
            <a:r>
              <a:rPr lang="en-IN" sz="2000" b="0" i="0">
                <a:solidFill>
                  <a:srgbClr val="000000"/>
                </a:solidFill>
                <a:effectLst/>
                <a:latin typeface="Times New Roman" panose="02020603050405020304" pitchFamily="18" charset="0"/>
                <a:cs typeface="Times New Roman" panose="02020603050405020304" pitchFamily="18" charset="0"/>
              </a:rPr>
              <a:t>Project Management Team, front-end Requirements, Design Lead for the project, Testing.</a:t>
            </a:r>
            <a:endParaRPr lang="en-US" sz="2000" b="1" i="0">
              <a:solidFill>
                <a:schemeClr val="tx1"/>
              </a:solidFill>
              <a:effectLst/>
              <a:latin typeface="Times New Roman" panose="02020603050405020304" pitchFamily="18" charset="0"/>
              <a:cs typeface="Times New Roman" panose="02020603050405020304" pitchFamily="18" charset="0"/>
            </a:endParaRPr>
          </a:p>
          <a:p>
            <a:pPr algn="just"/>
            <a:r>
              <a:rPr lang="en-US" sz="2000" b="1" i="0">
                <a:solidFill>
                  <a:schemeClr val="tx1"/>
                </a:solidFill>
                <a:effectLst/>
                <a:latin typeface="Times New Roman" panose="02020603050405020304" pitchFamily="18" charset="0"/>
                <a:cs typeface="Times New Roman" panose="02020603050405020304" pitchFamily="18" charset="0"/>
              </a:rPr>
              <a:t>Kalyan </a:t>
            </a:r>
            <a:r>
              <a:rPr lang="en-US" sz="2000" b="1" i="0" err="1">
                <a:solidFill>
                  <a:schemeClr val="tx1"/>
                </a:solidFill>
                <a:effectLst/>
                <a:latin typeface="Times New Roman" panose="02020603050405020304" pitchFamily="18" charset="0"/>
                <a:cs typeface="Times New Roman" panose="02020603050405020304" pitchFamily="18" charset="0"/>
              </a:rPr>
              <a:t>Cheerla</a:t>
            </a:r>
            <a:r>
              <a:rPr lang="en-US" sz="2000" b="1" i="0">
                <a:solidFill>
                  <a:schemeClr val="tx1"/>
                </a:solidFill>
                <a:effectLst/>
                <a:latin typeface="Times New Roman" panose="02020603050405020304" pitchFamily="18" charset="0"/>
                <a:cs typeface="Times New Roman" panose="02020603050405020304" pitchFamily="18" charset="0"/>
              </a:rPr>
              <a:t>-</a:t>
            </a:r>
            <a:r>
              <a:rPr lang="en-US" sz="2000" b="0" i="0">
                <a:solidFill>
                  <a:schemeClr val="tx1"/>
                </a:solidFill>
                <a:effectLst/>
                <a:latin typeface="Times New Roman" panose="02020603050405020304" pitchFamily="18" charset="0"/>
                <a:cs typeface="Times New Roman" panose="02020603050405020304" pitchFamily="18" charset="0"/>
              </a:rPr>
              <a:t> </a:t>
            </a:r>
            <a:r>
              <a:rPr lang="en-IN" sz="1800" b="0" i="0">
                <a:solidFill>
                  <a:srgbClr val="000000"/>
                </a:solidFill>
                <a:effectLst/>
                <a:latin typeface="Times New Roman" panose="02020603050405020304" pitchFamily="18" charset="0"/>
              </a:rPr>
              <a:t>Head of Project Management Team, monitoring team tasks, Handles System administrator/DevOps Engineer and Backend coding tasks.</a:t>
            </a:r>
            <a:endParaRPr lang="en-US" sz="2000" b="1">
              <a:solidFill>
                <a:schemeClr val="tx1"/>
              </a:solidFill>
              <a:latin typeface="Times New Roman" panose="02020603050405020304" pitchFamily="18" charset="0"/>
              <a:cs typeface="Times New Roman" panose="02020603050405020304" pitchFamily="18" charset="0"/>
            </a:endParaRPr>
          </a:p>
          <a:p>
            <a:pPr algn="just"/>
            <a:r>
              <a:rPr lang="en-US" sz="2000" b="1" i="0">
                <a:solidFill>
                  <a:schemeClr val="tx1"/>
                </a:solidFill>
                <a:effectLst/>
                <a:latin typeface="Times New Roman" panose="02020603050405020304" pitchFamily="18" charset="0"/>
                <a:cs typeface="Times New Roman" panose="02020603050405020304" pitchFamily="18" charset="0"/>
              </a:rPr>
              <a:t>Vidhi Bhatt</a:t>
            </a:r>
            <a:r>
              <a:rPr lang="en-US" sz="2000">
                <a:solidFill>
                  <a:schemeClr val="tx1"/>
                </a:solidFill>
                <a:latin typeface="Times New Roman" panose="02020603050405020304" pitchFamily="18" charset="0"/>
                <a:cs typeface="Times New Roman" panose="02020603050405020304" pitchFamily="18" charset="0"/>
              </a:rPr>
              <a:t>-</a:t>
            </a:r>
            <a:r>
              <a:rPr lang="en-IN" sz="2000" b="0" i="0">
                <a:solidFill>
                  <a:srgbClr val="000000"/>
                </a:solidFill>
                <a:effectLst/>
                <a:latin typeface="Times New Roman" panose="02020603050405020304" pitchFamily="18" charset="0"/>
                <a:cs typeface="Times New Roman" panose="02020603050405020304" pitchFamily="18" charset="0"/>
              </a:rPr>
              <a:t>front-end and back-end requirements,</a:t>
            </a:r>
            <a:r>
              <a:rPr lang="en-US" sz="2000" b="0" i="0">
                <a:solidFill>
                  <a:srgbClr val="000000"/>
                </a:solidFill>
                <a:effectLst/>
                <a:latin typeface="Times New Roman" panose="02020603050405020304" pitchFamily="18" charset="0"/>
                <a:cs typeface="Times New Roman" panose="02020603050405020304" pitchFamily="18" charset="0"/>
              </a:rPr>
              <a:t> documentation,</a:t>
            </a:r>
            <a:r>
              <a:rPr lang="en-IN" sz="2000" b="0" i="0">
                <a:solidFill>
                  <a:srgbClr val="000000"/>
                </a:solidFill>
                <a:effectLst/>
                <a:latin typeface="Times New Roman" panose="02020603050405020304" pitchFamily="18" charset="0"/>
                <a:cs typeface="Times New Roman" panose="02020603050405020304" pitchFamily="18" charset="0"/>
              </a:rPr>
              <a:t> assist in risk management,</a:t>
            </a:r>
            <a:r>
              <a:rPr lang="en-US" sz="2000" b="0" i="0">
                <a:solidFill>
                  <a:srgbClr val="000000"/>
                </a:solidFill>
                <a:effectLst/>
                <a:latin typeface="Times New Roman" panose="02020603050405020304" pitchFamily="18" charset="0"/>
                <a:cs typeface="Times New Roman" panose="02020603050405020304" pitchFamily="18" charset="0"/>
              </a:rPr>
              <a:t> testing</a:t>
            </a:r>
            <a:endParaRPr lang="en-US" sz="2000" b="1" i="0">
              <a:solidFill>
                <a:schemeClr val="tx1"/>
              </a:solidFill>
              <a:effectLst/>
              <a:latin typeface="Times New Roman" panose="02020603050405020304" pitchFamily="18" charset="0"/>
              <a:cs typeface="Times New Roman" panose="02020603050405020304" pitchFamily="18" charset="0"/>
            </a:endParaRPr>
          </a:p>
          <a:p>
            <a:pPr algn="just"/>
            <a:r>
              <a:rPr lang="en-US" sz="2000" b="1" i="0">
                <a:solidFill>
                  <a:schemeClr val="tx1"/>
                </a:solidFill>
                <a:effectLst/>
                <a:latin typeface="Times New Roman" panose="02020603050405020304" pitchFamily="18" charset="0"/>
                <a:cs typeface="Times New Roman" panose="02020603050405020304" pitchFamily="18" charset="0"/>
              </a:rPr>
              <a:t>Yasmeen Haleem-</a:t>
            </a:r>
            <a:r>
              <a:rPr lang="en-IN" sz="2000" b="0" i="0">
                <a:solidFill>
                  <a:srgbClr val="000000"/>
                </a:solidFill>
                <a:effectLst/>
                <a:latin typeface="Times New Roman" panose="02020603050405020304" pitchFamily="18" charset="0"/>
                <a:cs typeface="Times New Roman" panose="02020603050405020304" pitchFamily="18" charset="0"/>
              </a:rPr>
              <a:t>Gantt charts, documentation, presentation, aid in usability testing, services with integration with cloud, web app development and chatbot</a:t>
            </a:r>
            <a:endParaRPr lang="en-US" sz="2000" b="1">
              <a:solidFill>
                <a:schemeClr val="tx1"/>
              </a:solidFill>
              <a:latin typeface="Times New Roman" panose="02020603050405020304" pitchFamily="18" charset="0"/>
              <a:cs typeface="Times New Roman" panose="02020603050405020304" pitchFamily="18" charset="0"/>
            </a:endParaRPr>
          </a:p>
          <a:p>
            <a:pPr algn="just"/>
            <a:r>
              <a:rPr lang="en-US" sz="2100" b="1" i="0">
                <a:solidFill>
                  <a:schemeClr val="tx1"/>
                </a:solidFill>
                <a:effectLst/>
                <a:latin typeface="Times New Roman" panose="02020603050405020304" pitchFamily="18" charset="0"/>
                <a:cs typeface="Times New Roman" panose="02020603050405020304" pitchFamily="18" charset="0"/>
              </a:rPr>
              <a:t>Bhavani Rachakatla</a:t>
            </a:r>
            <a:r>
              <a:rPr lang="en-US" sz="2100" b="0" i="0">
                <a:solidFill>
                  <a:schemeClr val="tx1"/>
                </a:solidFill>
                <a:effectLst/>
                <a:latin typeface="Times New Roman" panose="02020603050405020304" pitchFamily="18" charset="0"/>
                <a:cs typeface="Times New Roman" panose="02020603050405020304" pitchFamily="18" charset="0"/>
              </a:rPr>
              <a:t> - </a:t>
            </a:r>
            <a:r>
              <a:rPr lang="en-US" sz="2100" b="0" i="0">
                <a:solidFill>
                  <a:srgbClr val="000000"/>
                </a:solidFill>
                <a:effectLst/>
                <a:latin typeface="Times New Roman" panose="02020603050405020304" pitchFamily="18" charset="0"/>
              </a:rPr>
              <a:t>I have outlined the tasks and subtasks for the project and  have prepared a Gantt chart that encapsulates the entire project plan. Also responsible for Backend development and will also be the Testing Lead for the project. </a:t>
            </a:r>
          </a:p>
          <a:p>
            <a:pPr algn="just"/>
            <a:r>
              <a:rPr lang="en-US" sz="2000" b="1" i="0">
                <a:solidFill>
                  <a:schemeClr val="tx1"/>
                </a:solidFill>
                <a:effectLst/>
                <a:latin typeface="Times New Roman" panose="02020603050405020304" pitchFamily="18" charset="0"/>
                <a:cs typeface="Times New Roman" panose="02020603050405020304" pitchFamily="18" charset="0"/>
              </a:rPr>
              <a:t>Demir Altay</a:t>
            </a:r>
            <a:r>
              <a:rPr lang="en-US" sz="2000" b="0" i="0">
                <a:solidFill>
                  <a:schemeClr val="tx1"/>
                </a:solidFill>
                <a:effectLst/>
                <a:latin typeface="Times New Roman" panose="02020603050405020304" pitchFamily="18" charset="0"/>
                <a:cs typeface="Times New Roman" panose="02020603050405020304" pitchFamily="18" charset="0"/>
              </a:rPr>
              <a:t> -</a:t>
            </a:r>
            <a:r>
              <a:rPr lang="en-US" sz="2000" b="0" i="0">
                <a:solidFill>
                  <a:srgbClr val="000000"/>
                </a:solidFill>
                <a:effectLst/>
                <a:latin typeface="Times New Roman" panose="02020603050405020304" pitchFamily="18" charset="0"/>
                <a:cs typeface="Times New Roman" panose="02020603050405020304" pitchFamily="18" charset="0"/>
              </a:rPr>
              <a:t>back-end requirements </a:t>
            </a:r>
            <a:r>
              <a:rPr lang="en-US" sz="2000">
                <a:solidFill>
                  <a:srgbClr val="000000"/>
                </a:solidFill>
                <a:latin typeface="Times New Roman" panose="02020603050405020304" pitchFamily="18" charset="0"/>
                <a:cs typeface="Times New Roman" panose="02020603050405020304" pitchFamily="18" charset="0"/>
              </a:rPr>
              <a:t>,</a:t>
            </a:r>
            <a:r>
              <a:rPr lang="en-US" sz="2000" b="0" i="0">
                <a:solidFill>
                  <a:srgbClr val="000000"/>
                </a:solidFill>
                <a:effectLst/>
                <a:latin typeface="Times New Roman" panose="02020603050405020304" pitchFamily="18" charset="0"/>
                <a:cs typeface="Times New Roman" panose="02020603050405020304" pitchFamily="18" charset="0"/>
              </a:rPr>
              <a:t>design lead</a:t>
            </a:r>
            <a:endParaRPr lang="en-US" sz="2000" b="1">
              <a:solidFill>
                <a:schemeClr val="tx1"/>
              </a:solidFill>
              <a:latin typeface="Times New Roman" panose="02020603050405020304" pitchFamily="18" charset="0"/>
              <a:cs typeface="Times New Roman" panose="02020603050405020304" pitchFamily="18" charset="0"/>
            </a:endParaRPr>
          </a:p>
          <a:p>
            <a:pPr algn="just"/>
            <a:r>
              <a:rPr lang="en-US" sz="2000" b="1" i="0" err="1">
                <a:solidFill>
                  <a:srgbClr val="000000"/>
                </a:solidFill>
                <a:effectLst/>
                <a:latin typeface="Times New Roman" panose="02020603050405020304" pitchFamily="18" charset="0"/>
                <a:cs typeface="Times New Roman" panose="02020603050405020304" pitchFamily="18" charset="0"/>
              </a:rPr>
              <a:t>Manushree</a:t>
            </a:r>
            <a:r>
              <a:rPr lang="en-US" sz="2000" b="1" i="0">
                <a:solidFill>
                  <a:srgbClr val="000000"/>
                </a:solidFill>
                <a:effectLst/>
                <a:latin typeface="Times New Roman" panose="02020603050405020304" pitchFamily="18" charset="0"/>
                <a:cs typeface="Times New Roman" panose="02020603050405020304" pitchFamily="18" charset="0"/>
              </a:rPr>
              <a:t> </a:t>
            </a:r>
            <a:r>
              <a:rPr lang="en-US" sz="2000" b="1" i="0" err="1">
                <a:solidFill>
                  <a:srgbClr val="000000"/>
                </a:solidFill>
                <a:effectLst/>
                <a:latin typeface="Times New Roman" panose="02020603050405020304" pitchFamily="18" charset="0"/>
                <a:cs typeface="Times New Roman" panose="02020603050405020304" pitchFamily="18" charset="0"/>
              </a:rPr>
              <a:t>Buyya</a:t>
            </a:r>
            <a:r>
              <a:rPr lang="en-US" sz="2000" b="1" i="0">
                <a:solidFill>
                  <a:srgbClr val="000000"/>
                </a:solidFill>
                <a:effectLst/>
                <a:latin typeface="Times New Roman" panose="02020603050405020304" pitchFamily="18" charset="0"/>
                <a:cs typeface="Times New Roman" panose="02020603050405020304" pitchFamily="18" charset="0"/>
              </a:rPr>
              <a:t>-</a:t>
            </a:r>
            <a:r>
              <a:rPr lang="en-IN" sz="2000" b="0" i="0">
                <a:solidFill>
                  <a:srgbClr val="000000"/>
                </a:solidFill>
                <a:effectLst/>
                <a:latin typeface="Times New Roman" panose="02020603050405020304" pitchFamily="18" charset="0"/>
                <a:cs typeface="Times New Roman" panose="02020603050405020304" pitchFamily="18" charset="0"/>
              </a:rPr>
              <a:t>back-end web-frameworks,</a:t>
            </a:r>
            <a:r>
              <a:rPr lang="en-US" sz="2000" b="0" i="0">
                <a:solidFill>
                  <a:srgbClr val="000000"/>
                </a:solidFill>
                <a:effectLst/>
                <a:latin typeface="Times New Roman" panose="02020603050405020304" pitchFamily="18" charset="0"/>
                <a:cs typeface="Times New Roman" panose="02020603050405020304" pitchFamily="18" charset="0"/>
              </a:rPr>
              <a:t> documentation, </a:t>
            </a:r>
            <a:r>
              <a:rPr lang="en-IN" sz="2000" b="0" i="0">
                <a:solidFill>
                  <a:srgbClr val="000000"/>
                </a:solidFill>
                <a:effectLst/>
                <a:latin typeface="Times New Roman" panose="02020603050405020304" pitchFamily="18" charset="0"/>
                <a:cs typeface="Times New Roman" panose="02020603050405020304" pitchFamily="18" charset="0"/>
              </a:rPr>
              <a:t>integration, server and hosting</a:t>
            </a:r>
            <a:endParaRPr lang="en-US" sz="2000" b="1" i="0">
              <a:solidFill>
                <a:srgbClr val="000000"/>
              </a:solidFill>
              <a:effectLst/>
              <a:latin typeface="Times New Roman" panose="02020603050405020304" pitchFamily="18" charset="0"/>
              <a:cs typeface="Times New Roman" panose="02020603050405020304" pitchFamily="18" charset="0"/>
            </a:endParaRPr>
          </a:p>
          <a:p>
            <a:pPr algn="just"/>
            <a:r>
              <a:rPr lang="en-US" sz="2000" b="1" i="0" err="1">
                <a:solidFill>
                  <a:srgbClr val="000000"/>
                </a:solidFill>
                <a:effectLst/>
                <a:latin typeface="Times New Roman" panose="02020603050405020304" pitchFamily="18" charset="0"/>
                <a:cs typeface="Times New Roman" panose="02020603050405020304" pitchFamily="18" charset="0"/>
              </a:rPr>
              <a:t>Pravallika</a:t>
            </a:r>
            <a:r>
              <a:rPr lang="en-US" sz="2000" b="1" i="0">
                <a:solidFill>
                  <a:srgbClr val="000000"/>
                </a:solidFill>
                <a:effectLst/>
                <a:latin typeface="Times New Roman" panose="02020603050405020304" pitchFamily="18" charset="0"/>
                <a:cs typeface="Times New Roman" panose="02020603050405020304" pitchFamily="18" charset="0"/>
              </a:rPr>
              <a:t> </a:t>
            </a:r>
            <a:r>
              <a:rPr lang="en-US" sz="2000" b="1" i="0" err="1">
                <a:solidFill>
                  <a:srgbClr val="000000"/>
                </a:solidFill>
                <a:effectLst/>
                <a:latin typeface="Times New Roman" panose="02020603050405020304" pitchFamily="18" charset="0"/>
                <a:cs typeface="Times New Roman" panose="02020603050405020304" pitchFamily="18" charset="0"/>
              </a:rPr>
              <a:t>Bollavaram</a:t>
            </a:r>
            <a:r>
              <a:rPr lang="en-US" sz="2000" b="1" i="0">
                <a:solidFill>
                  <a:srgbClr val="000000"/>
                </a:solidFill>
                <a:effectLst/>
                <a:latin typeface="Times New Roman" panose="02020603050405020304" pitchFamily="18" charset="0"/>
                <a:cs typeface="Times New Roman" panose="02020603050405020304" pitchFamily="18" charset="0"/>
              </a:rPr>
              <a:t>-</a:t>
            </a:r>
            <a:r>
              <a:rPr lang="en-US" sz="2000" b="0" i="0">
                <a:solidFill>
                  <a:srgbClr val="000000"/>
                </a:solidFill>
                <a:effectLst/>
                <a:latin typeface="Times New Roman" panose="02020603050405020304" pitchFamily="18" charset="0"/>
                <a:cs typeface="Times New Roman" panose="02020603050405020304" pitchFamily="18" charset="0"/>
              </a:rPr>
              <a:t>back-end development, documentation, presentations, and website wireframes, </a:t>
            </a:r>
            <a:r>
              <a:rPr lang="en-IN" sz="2000" b="0" i="0">
                <a:solidFill>
                  <a:srgbClr val="000000"/>
                </a:solidFill>
                <a:effectLst/>
                <a:latin typeface="Times New Roman" panose="02020603050405020304" pitchFamily="18" charset="0"/>
                <a:cs typeface="Times New Roman" panose="02020603050405020304" pitchFamily="18" charset="0"/>
              </a:rPr>
              <a:t>assisting with testing</a:t>
            </a:r>
            <a:endParaRPr lang="en-US" sz="2000">
              <a:latin typeface="Times New Roman" panose="02020603050405020304" pitchFamily="18" charset="0"/>
              <a:cs typeface="Times New Roman" panose="02020603050405020304" pitchFamily="18" charset="0"/>
            </a:endParaRPr>
          </a:p>
          <a:p>
            <a:endParaRPr lang="en-US"/>
          </a:p>
        </p:txBody>
      </p:sp>
    </p:spTree>
    <p:extLst>
      <p:ext uri="{BB962C8B-B14F-4D97-AF65-F5344CB8AC3E}">
        <p14:creationId xmlns:p14="http://schemas.microsoft.com/office/powerpoint/2010/main" val="2390391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18A58B-7C96-84C3-7601-C43E7729F567}"/>
              </a:ext>
            </a:extLst>
          </p:cNvPr>
          <p:cNvSpPr/>
          <p:nvPr/>
        </p:nvSpPr>
        <p:spPr>
          <a:xfrm>
            <a:off x="3977474" y="2967335"/>
            <a:ext cx="4237058" cy="1200329"/>
          </a:xfrm>
          <a:prstGeom prst="rect">
            <a:avLst/>
          </a:prstGeom>
          <a:noFill/>
        </p:spPr>
        <p:txBody>
          <a:bodyPr wrap="none" lIns="91440" tIns="45720" rIns="91440" bIns="45720">
            <a:spAutoFit/>
          </a:bodyPr>
          <a:lstStyle/>
          <a:p>
            <a:pPr algn="ctr"/>
            <a:r>
              <a:rPr lang="en-US" sz="7200" b="1" cap="none" spc="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val="965529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C114A-3BA8-5475-9025-DE16E203242F}"/>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Team Members:</a:t>
            </a:r>
          </a:p>
        </p:txBody>
      </p:sp>
      <p:sp>
        <p:nvSpPr>
          <p:cNvPr id="3" name="Content Placeholder 2">
            <a:extLst>
              <a:ext uri="{FF2B5EF4-FFF2-40B4-BE49-F238E27FC236}">
                <a16:creationId xmlns:a16="http://schemas.microsoft.com/office/drawing/2014/main" id="{3D430C75-8AE7-083C-0EAA-9B7C67C6F686}"/>
              </a:ext>
            </a:extLst>
          </p:cNvPr>
          <p:cNvSpPr>
            <a:spLocks noGrp="1"/>
          </p:cNvSpPr>
          <p:nvPr>
            <p:ph idx="1"/>
          </p:nvPr>
        </p:nvSpPr>
        <p:spPr/>
        <p:txBody>
          <a:bodyPr/>
          <a:lstStyle/>
          <a:p>
            <a:pPr>
              <a:buFont typeface="Arial" panose="020B0604020202020204" pitchFamily="34" charset="0"/>
              <a:buChar char="•"/>
            </a:pPr>
            <a:r>
              <a:rPr lang="en-US" sz="1800" kern="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Emmie </a:t>
            </a:r>
            <a:r>
              <a:rPr lang="en-US" sz="1800" kern="0" err="1">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Abels</a:t>
            </a:r>
            <a:endParaRPr lang="en-US" sz="1800" kern="0">
              <a:solidFill>
                <a:schemeClr val="tx1"/>
              </a:solidFill>
              <a:latin typeface="Times New Roman" panose="02020603050405020304" pitchFamily="18" charset="0"/>
              <a:ea typeface="Arial" panose="020B0604020202020204" pitchFamily="34" charset="0"/>
              <a:cs typeface="Times New Roman" panose="02020603050405020304" pitchFamily="18" charset="0"/>
            </a:endParaRPr>
          </a:p>
          <a:p>
            <a:pPr>
              <a:buFont typeface="Arial" panose="020B0604020202020204" pitchFamily="34" charset="0"/>
              <a:buChar char="•"/>
            </a:pPr>
            <a:r>
              <a:rPr lang="en-US" sz="1800" kern="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Kalyan </a:t>
            </a:r>
            <a:r>
              <a:rPr lang="en-US" sz="1800" kern="0" err="1">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Cheerla</a:t>
            </a:r>
            <a:endParaRPr lang="en-US" sz="1800" kern="0">
              <a:solidFill>
                <a:schemeClr val="tx1"/>
              </a:solidFill>
              <a:latin typeface="Times New Roman" panose="02020603050405020304" pitchFamily="18" charset="0"/>
              <a:ea typeface="Arial" panose="020B0604020202020204" pitchFamily="34" charset="0"/>
              <a:cs typeface="Times New Roman" panose="02020603050405020304" pitchFamily="18" charset="0"/>
            </a:endParaRPr>
          </a:p>
          <a:p>
            <a:pPr>
              <a:buFont typeface="Arial" panose="020B0604020202020204" pitchFamily="34" charset="0"/>
              <a:buChar char="•"/>
            </a:pPr>
            <a:r>
              <a:rPr lang="en-US" sz="1800" kern="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Vidhi Bhatt</a:t>
            </a:r>
          </a:p>
          <a:p>
            <a:pPr>
              <a:buFont typeface="Arial" panose="020B0604020202020204" pitchFamily="34" charset="0"/>
              <a:buChar char="•"/>
            </a:pPr>
            <a:r>
              <a:rPr lang="en-US" sz="1800" kern="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Yasmeen Haleem</a:t>
            </a:r>
          </a:p>
          <a:p>
            <a:pPr>
              <a:buFont typeface="Arial" panose="020B0604020202020204" pitchFamily="34" charset="0"/>
              <a:buChar char="•"/>
            </a:pPr>
            <a:r>
              <a:rPr lang="en-US" sz="1800" kern="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Bhavani </a:t>
            </a:r>
            <a:r>
              <a:rPr lang="en-US" sz="1800" kern="0" err="1">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Rachakatla</a:t>
            </a:r>
            <a:endParaRPr lang="en-US" sz="1800" kern="0">
              <a:solidFill>
                <a:schemeClr val="tx1"/>
              </a:solidFill>
              <a:latin typeface="Times New Roman" panose="02020603050405020304" pitchFamily="18" charset="0"/>
              <a:ea typeface="Arial" panose="020B0604020202020204" pitchFamily="34" charset="0"/>
              <a:cs typeface="Times New Roman" panose="02020603050405020304" pitchFamily="18" charset="0"/>
            </a:endParaRPr>
          </a:p>
          <a:p>
            <a:pPr>
              <a:buFont typeface="Arial" panose="020B0604020202020204" pitchFamily="34" charset="0"/>
              <a:buChar char="•"/>
            </a:pPr>
            <a:r>
              <a:rPr lang="en-US" sz="1800" kern="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Demir Altay</a:t>
            </a:r>
          </a:p>
          <a:p>
            <a:pPr>
              <a:buFont typeface="Arial" panose="020B0604020202020204" pitchFamily="34" charset="0"/>
              <a:buChar char="•"/>
            </a:pPr>
            <a:r>
              <a:rPr lang="en-US" sz="1800" kern="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Manushree Buyya</a:t>
            </a:r>
          </a:p>
          <a:p>
            <a:pPr>
              <a:buFont typeface="Arial" panose="020B0604020202020204" pitchFamily="34" charset="0"/>
              <a:buChar char="•"/>
            </a:pPr>
            <a:r>
              <a:rPr lang="en-US" sz="1800" kern="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Pravallika Bollavaram</a:t>
            </a:r>
            <a:endParaRPr lang="en-US">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629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9FE12-C033-4BDE-A2E5-331B431727FF}"/>
              </a:ext>
            </a:extLst>
          </p:cNvPr>
          <p:cNvSpPr>
            <a:spLocks noGrp="1"/>
          </p:cNvSpPr>
          <p:nvPr>
            <p:ph type="title"/>
          </p:nvPr>
        </p:nvSpPr>
        <p:spPr/>
        <p:txBody>
          <a:bodyPr/>
          <a:lstStyle/>
          <a:p>
            <a:r>
              <a:rPr lang="en-IN"/>
              <a:t>Project Description</a:t>
            </a:r>
          </a:p>
        </p:txBody>
      </p:sp>
      <p:sp>
        <p:nvSpPr>
          <p:cNvPr id="3" name="Content Placeholder 2">
            <a:extLst>
              <a:ext uri="{FF2B5EF4-FFF2-40B4-BE49-F238E27FC236}">
                <a16:creationId xmlns:a16="http://schemas.microsoft.com/office/drawing/2014/main" id="{488AE535-F75A-625F-7ABB-88569BFE3399}"/>
              </a:ext>
            </a:extLst>
          </p:cNvPr>
          <p:cNvSpPr>
            <a:spLocks noGrp="1"/>
          </p:cNvSpPr>
          <p:nvPr>
            <p:ph idx="1"/>
          </p:nvPr>
        </p:nvSpPr>
        <p:spPr/>
        <p:txBody>
          <a:bodyPr/>
          <a:lstStyle/>
          <a:p>
            <a:pPr marL="0" indent="0">
              <a:buNone/>
            </a:pPr>
            <a:r>
              <a:rPr lang="en-US" sz="1800" kern="100">
                <a:solidFill>
                  <a:schemeClr val="tx1">
                    <a:lumMod val="95000"/>
                    <a:lumOff val="5000"/>
                  </a:schemeClr>
                </a:solidFill>
                <a:effectLst/>
                <a:latin typeface="Times New Roman" panose="02020603050405020304" pitchFamily="18" charset="0"/>
                <a:ea typeface="Arial" panose="020B0604020202020204" pitchFamily="34" charset="0"/>
                <a:cs typeface="Times New Roman" panose="02020603050405020304" pitchFamily="18" charset="0"/>
              </a:rPr>
              <a:t>Have you ever felt low and absolutely could not find the motivation to pick up the phone and go through the long and tedious process of contacting your doctor? Even if you pick up the phone, you are often left on voicemail. Not only does this waste your time and energy, it also does not provide efficient or practical results. Now you are wondering what if you could easily and quickly book a doctor’s appointment that assists you with your concerns?</a:t>
            </a:r>
            <a:endParaRPr lang="en-US" sz="1800" kern="100">
              <a:solidFill>
                <a:schemeClr val="tx1">
                  <a:lumMod val="95000"/>
                  <a:lumOff val="5000"/>
                </a:schemeClr>
              </a:solidFill>
              <a:effectLst/>
              <a:latin typeface="Times New Roman" panose="02020603050405020304" pitchFamily="18" charset="0"/>
              <a:ea typeface="Yu Gothic Light" panose="020B0300000000000000" pitchFamily="34" charset="-128"/>
              <a:cs typeface="Times New Roman" panose="02020603050405020304" pitchFamily="18" charset="0"/>
            </a:endParaRPr>
          </a:p>
          <a:p>
            <a:pPr marL="0" indent="0">
              <a:buNone/>
            </a:pPr>
            <a:endParaRPr lang="en-IN"/>
          </a:p>
        </p:txBody>
      </p:sp>
      <p:sp>
        <p:nvSpPr>
          <p:cNvPr id="4" name="Rectangle 3">
            <a:extLst>
              <a:ext uri="{FF2B5EF4-FFF2-40B4-BE49-F238E27FC236}">
                <a16:creationId xmlns:a16="http://schemas.microsoft.com/office/drawing/2014/main" id="{039BE761-3B28-A590-4CA2-C3E60CC3927E}"/>
              </a:ext>
            </a:extLst>
          </p:cNvPr>
          <p:cNvSpPr/>
          <p:nvPr/>
        </p:nvSpPr>
        <p:spPr>
          <a:xfrm>
            <a:off x="4375355" y="4058714"/>
            <a:ext cx="6184490" cy="1015663"/>
          </a:xfrm>
          <a:prstGeom prst="rect">
            <a:avLst/>
          </a:prstGeom>
          <a:noFill/>
        </p:spPr>
        <p:txBody>
          <a:bodyPr wrap="square" lIns="91440" tIns="45720" rIns="91440" bIns="45720">
            <a:spAutoFit/>
          </a:bodyPr>
          <a:lstStyle/>
          <a:p>
            <a:pPr algn="ctr"/>
            <a:r>
              <a:rPr lang="en-US" sz="6000" b="1" cap="none" spc="0" err="1">
                <a:ln w="0"/>
                <a:solidFill>
                  <a:srgbClr val="00B0F0"/>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MedVoyage</a:t>
            </a:r>
            <a:r>
              <a:rPr lang="en-US" sz="6000" b="1" cap="none" spc="0">
                <a:ln w="0"/>
                <a:solidFill>
                  <a:srgbClr val="00B0F0"/>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7819071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D83E6-6591-A5BC-FEC1-616AAA02051F}"/>
              </a:ext>
            </a:extLst>
          </p:cNvPr>
          <p:cNvSpPr>
            <a:spLocks noGrp="1"/>
          </p:cNvSpPr>
          <p:nvPr>
            <p:ph type="title"/>
          </p:nvPr>
        </p:nvSpPr>
        <p:spPr/>
        <p:txBody>
          <a:bodyPr/>
          <a:lstStyle/>
          <a:p>
            <a:r>
              <a:rPr lang="en-US"/>
              <a:t>Project Concept</a:t>
            </a:r>
          </a:p>
        </p:txBody>
      </p:sp>
      <p:sp>
        <p:nvSpPr>
          <p:cNvPr id="3" name="Content Placeholder 2">
            <a:extLst>
              <a:ext uri="{FF2B5EF4-FFF2-40B4-BE49-F238E27FC236}">
                <a16:creationId xmlns:a16="http://schemas.microsoft.com/office/drawing/2014/main" id="{B66D762F-7F8D-7B9C-6C15-455B3BBC8921}"/>
              </a:ext>
            </a:extLst>
          </p:cNvPr>
          <p:cNvSpPr>
            <a:spLocks noGrp="1"/>
          </p:cNvSpPr>
          <p:nvPr>
            <p:ph idx="1"/>
          </p:nvPr>
        </p:nvSpPr>
        <p:spPr>
          <a:xfrm>
            <a:off x="3869268" y="544286"/>
            <a:ext cx="7315200" cy="5440462"/>
          </a:xfrm>
        </p:spPr>
        <p:txBody>
          <a:bodyPr>
            <a:normAutofit/>
          </a:bodyPr>
          <a:lstStyle/>
          <a:p>
            <a:pPr marL="0" marR="0" algn="just">
              <a:lnSpc>
                <a:spcPct val="107000"/>
              </a:lnSpc>
              <a:spcBef>
                <a:spcPts val="0"/>
              </a:spcBef>
              <a:spcAft>
                <a:spcPts val="1200"/>
              </a:spcAft>
            </a:pPr>
            <a:r>
              <a:rPr lang="en-US" sz="1800" kern="0">
                <a:solidFill>
                  <a:schemeClr val="tx1"/>
                </a:solidFill>
                <a:effectLst/>
                <a:latin typeface="Times New Roman" panose="02020603050405020304" pitchFamily="18" charset="0"/>
                <a:ea typeface="Arial" panose="020B0604020202020204" pitchFamily="34" charset="0"/>
                <a:cs typeface="Arial" panose="020B0604020202020204" pitchFamily="34" charset="0"/>
              </a:rPr>
              <a:t>The system we plan to develop is a booking system for a clinic. </a:t>
            </a:r>
          </a:p>
          <a:p>
            <a:pPr marL="0" marR="0" algn="just">
              <a:lnSpc>
                <a:spcPct val="107000"/>
              </a:lnSpc>
              <a:spcBef>
                <a:spcPts val="0"/>
              </a:spcBef>
              <a:spcAft>
                <a:spcPts val="1200"/>
              </a:spcAft>
            </a:pPr>
            <a:r>
              <a:rPr lang="en-US" sz="1800" kern="0">
                <a:solidFill>
                  <a:schemeClr val="tx1"/>
                </a:solidFill>
                <a:effectLst/>
                <a:latin typeface="Times New Roman" panose="02020603050405020304" pitchFamily="18" charset="0"/>
                <a:ea typeface="Arial" panose="020B0604020202020204" pitchFamily="34" charset="0"/>
                <a:cs typeface="Arial" panose="020B0604020202020204" pitchFamily="34" charset="0"/>
              </a:rPr>
              <a:t>Our booking system will be designed for use by both patients and doctors.</a:t>
            </a:r>
          </a:p>
          <a:p>
            <a:pPr marL="0" marR="0" algn="just">
              <a:lnSpc>
                <a:spcPct val="107000"/>
              </a:lnSpc>
              <a:spcBef>
                <a:spcPts val="0"/>
              </a:spcBef>
              <a:spcAft>
                <a:spcPts val="1200"/>
              </a:spcAft>
            </a:pPr>
            <a:r>
              <a:rPr lang="en-US" sz="1800" kern="0">
                <a:solidFill>
                  <a:schemeClr val="tx1"/>
                </a:solidFill>
                <a:effectLst/>
                <a:latin typeface="Times New Roman" panose="02020603050405020304" pitchFamily="18" charset="0"/>
                <a:ea typeface="Arial" panose="020B0604020202020204" pitchFamily="34" charset="0"/>
                <a:cs typeface="Arial" panose="020B0604020202020204" pitchFamily="34" charset="0"/>
              </a:rPr>
              <a:t>When patients use the system, they will be able to :</a:t>
            </a:r>
          </a:p>
          <a:p>
            <a:pPr marL="605790" lvl="1" indent="-285750" algn="just">
              <a:lnSpc>
                <a:spcPct val="107000"/>
              </a:lnSpc>
              <a:spcBef>
                <a:spcPts val="0"/>
              </a:spcBef>
              <a:spcAft>
                <a:spcPts val="1200"/>
              </a:spcAft>
              <a:buFont typeface="Wingdings" panose="05000000000000000000" pitchFamily="2" charset="2"/>
              <a:buChar char="Ø"/>
            </a:pPr>
            <a:r>
              <a:rPr lang="en-US" sz="1600" kern="0">
                <a:solidFill>
                  <a:schemeClr val="tx1"/>
                </a:solidFill>
                <a:effectLst/>
                <a:latin typeface="Times New Roman" panose="02020603050405020304" pitchFamily="18" charset="0"/>
                <a:ea typeface="Arial" panose="020B0604020202020204" pitchFamily="34" charset="0"/>
                <a:cs typeface="Arial" panose="020B0604020202020204" pitchFamily="34" charset="0"/>
              </a:rPr>
              <a:t>book an appointment with any doctor </a:t>
            </a:r>
          </a:p>
          <a:p>
            <a:pPr marL="605790" lvl="1" indent="-285750" algn="just">
              <a:lnSpc>
                <a:spcPct val="107000"/>
              </a:lnSpc>
              <a:spcBef>
                <a:spcPts val="0"/>
              </a:spcBef>
              <a:spcAft>
                <a:spcPts val="1200"/>
              </a:spcAft>
              <a:buFont typeface="Wingdings" panose="05000000000000000000" pitchFamily="2" charset="2"/>
              <a:buChar char="Ø"/>
            </a:pPr>
            <a:r>
              <a:rPr lang="en-US" sz="1800" kern="0">
                <a:solidFill>
                  <a:schemeClr val="tx1"/>
                </a:solidFill>
                <a:effectLst/>
                <a:latin typeface="Times New Roman" panose="02020603050405020304" pitchFamily="18" charset="0"/>
                <a:ea typeface="Arial" panose="020B0604020202020204" pitchFamily="34" charset="0"/>
                <a:cs typeface="Arial" panose="020B0604020202020204" pitchFamily="34" charset="0"/>
              </a:rPr>
              <a:t>show the patients what appointments are available for each doctor .</a:t>
            </a:r>
            <a:endParaRPr lang="en-US" kern="100">
              <a:solidFill>
                <a:schemeClr val="tx1"/>
              </a:solidFill>
              <a:latin typeface="Calibri" panose="020F0502020204030204" pitchFamily="34" charset="0"/>
              <a:ea typeface="Calibri" panose="020F0502020204030204" pitchFamily="34" charset="0"/>
              <a:cs typeface="Arial" panose="020B0604020202020204" pitchFamily="34" charset="0"/>
            </a:endParaRPr>
          </a:p>
          <a:p>
            <a:pPr marL="605790" lvl="1" indent="-285750" algn="just">
              <a:lnSpc>
                <a:spcPct val="107000"/>
              </a:lnSpc>
              <a:spcBef>
                <a:spcPts val="0"/>
              </a:spcBef>
              <a:spcAft>
                <a:spcPts val="1200"/>
              </a:spcAft>
              <a:buFont typeface="Wingdings" panose="05000000000000000000" pitchFamily="2" charset="2"/>
              <a:buChar char="Ø"/>
            </a:pPr>
            <a:r>
              <a:rPr lang="en-US" sz="1800" kern="0">
                <a:solidFill>
                  <a:schemeClr val="tx1"/>
                </a:solidFill>
                <a:effectLst/>
                <a:latin typeface="Times New Roman" panose="02020603050405020304" pitchFamily="18" charset="0"/>
                <a:ea typeface="Arial" panose="020B0604020202020204" pitchFamily="34" charset="0"/>
                <a:cs typeface="Arial" panose="020B0604020202020204" pitchFamily="34" charset="0"/>
              </a:rPr>
              <a:t>doctors will be able to set their schedules.</a:t>
            </a:r>
          </a:p>
          <a:p>
            <a:pPr marL="605790" lvl="1" indent="-285750" algn="just">
              <a:lnSpc>
                <a:spcPct val="107000"/>
              </a:lnSpc>
              <a:spcBef>
                <a:spcPts val="0"/>
              </a:spcBef>
              <a:spcAft>
                <a:spcPts val="1200"/>
              </a:spcAft>
              <a:buFont typeface="Wingdings" panose="05000000000000000000" pitchFamily="2" charset="2"/>
              <a:buChar char="Ø"/>
            </a:pPr>
            <a:r>
              <a:rPr lang="en-US" sz="1800" kern="0">
                <a:solidFill>
                  <a:schemeClr val="tx1"/>
                </a:solidFill>
                <a:effectLst/>
                <a:latin typeface="Times New Roman" panose="02020603050405020304" pitchFamily="18" charset="0"/>
                <a:ea typeface="Arial" panose="020B0604020202020204" pitchFamily="34" charset="0"/>
                <a:cs typeface="Arial" panose="020B0604020202020204" pitchFamily="34" charset="0"/>
              </a:rPr>
              <a:t>Doctors will also be able to see their entire schedule for any day, week, or month at any time and will be able to easily pull up the patient information.</a:t>
            </a:r>
            <a:endParaRPr lang="en-US" sz="1800" kern="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endParaRPr lang="en-US">
              <a:solidFill>
                <a:schemeClr val="tx1"/>
              </a:solidFill>
            </a:endParaRPr>
          </a:p>
        </p:txBody>
      </p:sp>
    </p:spTree>
    <p:extLst>
      <p:ext uri="{BB962C8B-B14F-4D97-AF65-F5344CB8AC3E}">
        <p14:creationId xmlns:p14="http://schemas.microsoft.com/office/powerpoint/2010/main" val="3631600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5F7C-A598-D890-B331-AA053D123E06}"/>
              </a:ext>
            </a:extLst>
          </p:cNvPr>
          <p:cNvSpPr>
            <a:spLocks noGrp="1"/>
          </p:cNvSpPr>
          <p:nvPr>
            <p:ph type="title"/>
          </p:nvPr>
        </p:nvSpPr>
        <p:spPr/>
        <p:txBody>
          <a:bodyPr/>
          <a:lstStyle/>
          <a:p>
            <a:r>
              <a:rPr lang="en-US"/>
              <a:t>Languages and Technologies</a:t>
            </a:r>
          </a:p>
        </p:txBody>
      </p:sp>
      <p:sp>
        <p:nvSpPr>
          <p:cNvPr id="3" name="Content Placeholder 2">
            <a:extLst>
              <a:ext uri="{FF2B5EF4-FFF2-40B4-BE49-F238E27FC236}">
                <a16:creationId xmlns:a16="http://schemas.microsoft.com/office/drawing/2014/main" id="{1E78AB48-8482-66D4-9702-E1A217EE8266}"/>
              </a:ext>
            </a:extLst>
          </p:cNvPr>
          <p:cNvSpPr>
            <a:spLocks noGrp="1"/>
          </p:cNvSpPr>
          <p:nvPr>
            <p:ph idx="1"/>
          </p:nvPr>
        </p:nvSpPr>
        <p:spPr/>
        <p:txBody>
          <a:bodyPr>
            <a:normAutofit/>
          </a:bodyPr>
          <a:lstStyle/>
          <a:p>
            <a:r>
              <a:rPr lang="en-US" sz="1800" b="1">
                <a:solidFill>
                  <a:schemeClr val="tx1"/>
                </a:solidFill>
              </a:rPr>
              <a:t>Front-End:</a:t>
            </a:r>
          </a:p>
          <a:p>
            <a:pPr marL="0" marR="0" indent="0" algn="just">
              <a:lnSpc>
                <a:spcPct val="107000"/>
              </a:lnSpc>
              <a:spcBef>
                <a:spcPts val="0"/>
              </a:spcBef>
              <a:spcAft>
                <a:spcPts val="800"/>
              </a:spcAft>
              <a:buNone/>
            </a:pPr>
            <a:r>
              <a:rPr lang="en-US" sz="1800" kern="100">
                <a:solidFill>
                  <a:schemeClr val="tx1"/>
                </a:solidFill>
                <a:effectLst/>
                <a:latin typeface="Times New Roman" panose="02020603050405020304" pitchFamily="18" charset="0"/>
                <a:ea typeface="Calibri" panose="020F0502020204030204" pitchFamily="34" charset="0"/>
                <a:cs typeface="Arial" panose="020B0604020202020204" pitchFamily="34" charset="0"/>
              </a:rPr>
              <a:t>    We are planning to use HTML, CSS, Bootstrap and some JavaScript as frontend by extending the templates in Django/Flask, and the full-fledged web-framework like Django comes with many libraries that can be used to enhance our web application to be the best possible version of itself and more mobile friendly.</a:t>
            </a:r>
          </a:p>
          <a:p>
            <a:pPr lvl="1" algn="just">
              <a:lnSpc>
                <a:spcPct val="107000"/>
              </a:lnSpc>
              <a:spcBef>
                <a:spcPts val="0"/>
              </a:spcBef>
              <a:spcAft>
                <a:spcPts val="800"/>
              </a:spcAft>
              <a:buFont typeface="Wingdings" panose="05000000000000000000" pitchFamily="2" charset="2"/>
              <a:buChar char="Ø"/>
            </a:pPr>
            <a:r>
              <a:rPr lang="en-US" sz="1600" b="1"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Django’s</a:t>
            </a:r>
            <a:r>
              <a:rPr lang="en-US" sz="16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high-level abstractions, security features, and admin interface can accelerate development and ensure robustness in managing sensitive healthcare data.</a:t>
            </a:r>
            <a:endParaRPr lang="en-US" sz="1600" b="1">
              <a:solidFill>
                <a:schemeClr val="tx1"/>
              </a:solidFill>
              <a:latin typeface="Times New Roman" panose="02020603050405020304" pitchFamily="18" charset="0"/>
              <a:cs typeface="Times New Roman" panose="02020603050405020304" pitchFamily="18" charset="0"/>
            </a:endParaRPr>
          </a:p>
          <a:p>
            <a:r>
              <a:rPr lang="en-US" sz="1800" b="1">
                <a:solidFill>
                  <a:schemeClr val="tx1"/>
                </a:solidFill>
              </a:rPr>
              <a:t>Back-End:</a:t>
            </a:r>
          </a:p>
          <a:p>
            <a:pPr marL="0" indent="0">
              <a:buNone/>
            </a:pPr>
            <a:r>
              <a:rPr lang="en-US" sz="1800" b="1">
                <a:solidFill>
                  <a:schemeClr val="tx1"/>
                </a:solidFill>
              </a:rPr>
              <a:t>      </a:t>
            </a:r>
            <a:r>
              <a:rPr lang="en-US" sz="1800" kern="100">
                <a:solidFill>
                  <a:schemeClr val="tx1"/>
                </a:solidFill>
                <a:effectLst/>
                <a:latin typeface="Times New Roman" panose="02020603050405020304" pitchFamily="18" charset="0"/>
                <a:ea typeface="Calibri" panose="020F0502020204030204" pitchFamily="34" charset="0"/>
                <a:cs typeface="Arial" panose="020B0604020202020204" pitchFamily="34" charset="0"/>
              </a:rPr>
              <a:t>For the hosting we are planning to use GCP (Google Cloud Platform) and for the backend programming language we will use Python with backend frameworks like Django/Flask. Below we will go more into depth about what GCP and Python are and their benefits for this project.</a:t>
            </a:r>
          </a:p>
          <a:p>
            <a:pPr lvl="1">
              <a:buFont typeface="Wingdings" panose="05000000000000000000" pitchFamily="2" charset="2"/>
              <a:buChar char="Ø"/>
            </a:pPr>
            <a:r>
              <a:rPr lang="en-US" sz="1600" b="1">
                <a:solidFill>
                  <a:schemeClr val="tx1"/>
                </a:solidFill>
                <a:effectLst/>
                <a:latin typeface="Times New Roman" panose="02020603050405020304" pitchFamily="18" charset="0"/>
                <a:ea typeface="Calibri" panose="020F0502020204030204" pitchFamily="34" charset="0"/>
              </a:rPr>
              <a:t>Google Cloud Platform </a:t>
            </a:r>
            <a:r>
              <a:rPr lang="en-US" sz="1600">
                <a:solidFill>
                  <a:schemeClr val="tx1"/>
                </a:solidFill>
                <a:effectLst/>
                <a:latin typeface="Times New Roman" panose="02020603050405020304" pitchFamily="18" charset="0"/>
                <a:ea typeface="Calibri" panose="020F0502020204030204" pitchFamily="34" charset="0"/>
              </a:rPr>
              <a:t>is a comprehensive cloud computing platform provided by google that offers a wide array of cloud services, including computing, storage, databases, machine learning and more. </a:t>
            </a:r>
            <a:endParaRPr lang="en-US" sz="1600" kern="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sz="1800" b="1">
              <a:solidFill>
                <a:schemeClr val="tx1"/>
              </a:solidFill>
            </a:endParaRPr>
          </a:p>
        </p:txBody>
      </p:sp>
    </p:spTree>
    <p:extLst>
      <p:ext uri="{BB962C8B-B14F-4D97-AF65-F5344CB8AC3E}">
        <p14:creationId xmlns:p14="http://schemas.microsoft.com/office/powerpoint/2010/main" val="3214228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E0DA2-AC54-4918-4D4B-4D93D48484B0}"/>
              </a:ext>
            </a:extLst>
          </p:cNvPr>
          <p:cNvSpPr>
            <a:spLocks noGrp="1"/>
          </p:cNvSpPr>
          <p:nvPr>
            <p:ph type="title"/>
          </p:nvPr>
        </p:nvSpPr>
        <p:spPr/>
        <p:txBody>
          <a:bodyPr/>
          <a:lstStyle/>
          <a:p>
            <a:r>
              <a:rPr lang="en-US"/>
              <a:t>Languages and Technologies</a:t>
            </a:r>
          </a:p>
        </p:txBody>
      </p:sp>
      <p:pic>
        <p:nvPicPr>
          <p:cNvPr id="4" name="Content Placeholder 3" descr="A computer screen shot of a blue box&#10;&#10;Description automatically generated">
            <a:extLst>
              <a:ext uri="{FF2B5EF4-FFF2-40B4-BE49-F238E27FC236}">
                <a16:creationId xmlns:a16="http://schemas.microsoft.com/office/drawing/2014/main" id="{F2469031-53E3-F25B-5C62-8EF4FF2496A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20885" y="1123837"/>
            <a:ext cx="7707086" cy="4169228"/>
          </a:xfrm>
          <a:prstGeom prst="rect">
            <a:avLst/>
          </a:prstGeom>
        </p:spPr>
      </p:pic>
    </p:spTree>
    <p:extLst>
      <p:ext uri="{BB962C8B-B14F-4D97-AF65-F5344CB8AC3E}">
        <p14:creationId xmlns:p14="http://schemas.microsoft.com/office/powerpoint/2010/main" val="785892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46840-11EE-B44D-5482-8910F9257F23}"/>
              </a:ext>
            </a:extLst>
          </p:cNvPr>
          <p:cNvSpPr>
            <a:spLocks noGrp="1"/>
          </p:cNvSpPr>
          <p:nvPr>
            <p:ph type="title"/>
          </p:nvPr>
        </p:nvSpPr>
        <p:spPr/>
        <p:txBody>
          <a:bodyPr/>
          <a:lstStyle/>
          <a:p>
            <a:r>
              <a:rPr lang="en-US"/>
              <a:t>Platform</a:t>
            </a:r>
          </a:p>
        </p:txBody>
      </p:sp>
      <p:sp>
        <p:nvSpPr>
          <p:cNvPr id="3" name="Content Placeholder 2">
            <a:extLst>
              <a:ext uri="{FF2B5EF4-FFF2-40B4-BE49-F238E27FC236}">
                <a16:creationId xmlns:a16="http://schemas.microsoft.com/office/drawing/2014/main" id="{AA2D4A43-6CE0-EF35-B6D2-5C42F9B78722}"/>
              </a:ext>
            </a:extLst>
          </p:cNvPr>
          <p:cNvSpPr>
            <a:spLocks noGrp="1"/>
          </p:cNvSpPr>
          <p:nvPr>
            <p:ph idx="1"/>
          </p:nvPr>
        </p:nvSpPr>
        <p:spPr/>
        <p:txBody>
          <a:bodyPr/>
          <a:lstStyle/>
          <a:p>
            <a:pPr marL="0" marR="0" algn="just">
              <a:lnSpc>
                <a:spcPct val="107000"/>
              </a:lnSpc>
              <a:spcBef>
                <a:spcPts val="0"/>
              </a:spcBef>
              <a:spcAft>
                <a:spcPts val="800"/>
              </a:spcAft>
            </a:pPr>
            <a:r>
              <a:rPr lang="en-US" sz="1800" kern="100">
                <a:solidFill>
                  <a:schemeClr val="tx1"/>
                </a:solidFill>
                <a:effectLst/>
                <a:latin typeface="Times New Roman" panose="02020603050405020304" pitchFamily="18" charset="0"/>
                <a:ea typeface="Calibri" panose="020F0502020204030204" pitchFamily="34" charset="0"/>
                <a:cs typeface="Arial" panose="020B0604020202020204" pitchFamily="34" charset="0"/>
              </a:rPr>
              <a:t>For our project, we have decided to create a webapp that is mobile friendly.</a:t>
            </a:r>
          </a:p>
          <a:p>
            <a:pPr marL="0" marR="0" algn="just">
              <a:lnSpc>
                <a:spcPct val="107000"/>
              </a:lnSpc>
              <a:spcBef>
                <a:spcPts val="0"/>
              </a:spcBef>
              <a:spcAft>
                <a:spcPts val="800"/>
              </a:spcAft>
            </a:pPr>
            <a:r>
              <a:rPr lang="en-US" sz="1800" kern="100">
                <a:solidFill>
                  <a:schemeClr val="tx1"/>
                </a:solidFill>
                <a:effectLst/>
                <a:latin typeface="Times New Roman" panose="02020603050405020304" pitchFamily="18" charset="0"/>
                <a:ea typeface="Calibri" panose="020F0502020204030204" pitchFamily="34" charset="0"/>
                <a:cs typeface="Arial" panose="020B0604020202020204" pitchFamily="34" charset="0"/>
              </a:rPr>
              <a:t> We felt that </a:t>
            </a:r>
            <a:r>
              <a:rPr lang="en-US" sz="1800" kern="100" err="1">
                <a:solidFill>
                  <a:schemeClr val="tx1"/>
                </a:solidFill>
                <a:effectLst/>
                <a:latin typeface="Times New Roman" panose="02020603050405020304" pitchFamily="18" charset="0"/>
                <a:ea typeface="Calibri" panose="020F0502020204030204" pitchFamily="34" charset="0"/>
                <a:cs typeface="Arial" panose="020B0604020202020204" pitchFamily="34" charset="0"/>
              </a:rPr>
              <a:t>MedVoyage</a:t>
            </a:r>
            <a:r>
              <a:rPr lang="en-US" sz="1800" kern="100">
                <a:solidFill>
                  <a:schemeClr val="tx1"/>
                </a:solidFill>
                <a:effectLst/>
                <a:latin typeface="Times New Roman" panose="02020603050405020304" pitchFamily="18" charset="0"/>
                <a:ea typeface="Calibri" panose="020F0502020204030204" pitchFamily="34" charset="0"/>
                <a:cs typeface="Arial" panose="020B0604020202020204" pitchFamily="34" charset="0"/>
              </a:rPr>
              <a:t> should be easily accessible from any device so patients are able to book an appointment wherever they are.</a:t>
            </a:r>
          </a:p>
          <a:p>
            <a:pPr marL="0" algn="just">
              <a:lnSpc>
                <a:spcPct val="107000"/>
              </a:lnSpc>
              <a:spcBef>
                <a:spcPts val="0"/>
              </a:spcBef>
              <a:spcAft>
                <a:spcPts val="800"/>
              </a:spcAft>
            </a:pPr>
            <a:r>
              <a:rPr lang="en-US" sz="1800" kern="100">
                <a:solidFill>
                  <a:schemeClr val="tx1"/>
                </a:solidFill>
                <a:effectLst/>
                <a:latin typeface="Times New Roman" panose="02020603050405020304" pitchFamily="18" charset="0"/>
                <a:ea typeface="Calibri" panose="020F0502020204030204" pitchFamily="34" charset="0"/>
                <a:cs typeface="Arial" panose="020B0604020202020204" pitchFamily="34" charset="0"/>
              </a:rPr>
              <a:t> The webapp will focus on being mobile friendly since many people often use their phones or tablets to book appointments. </a:t>
            </a:r>
          </a:p>
          <a:p>
            <a:pPr marL="0" marR="0" algn="just">
              <a:lnSpc>
                <a:spcPct val="107000"/>
              </a:lnSpc>
              <a:spcBef>
                <a:spcPts val="0"/>
              </a:spcBef>
              <a:spcAft>
                <a:spcPts val="800"/>
              </a:spcAft>
            </a:pPr>
            <a:r>
              <a:rPr lang="en-US" sz="1800" kern="100">
                <a:solidFill>
                  <a:schemeClr val="tx1"/>
                </a:solidFill>
                <a:effectLst/>
                <a:latin typeface="Times New Roman" panose="02020603050405020304" pitchFamily="18" charset="0"/>
                <a:ea typeface="Calibri" panose="020F0502020204030204" pitchFamily="34" charset="0"/>
                <a:cs typeface="Arial" panose="020B0604020202020204" pitchFamily="34" charset="0"/>
              </a:rPr>
              <a:t>When a person is sick, the last thing they want to do is hassle with making an appointment on a computer so making the webapp mobile friendly allows for a better user experience for patients.</a:t>
            </a:r>
            <a:endParaRPr lang="en-US" sz="1800" kern="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n-US" sz="1800" kern="100">
                <a:solidFill>
                  <a:schemeClr val="tx1"/>
                </a:solidFill>
                <a:effectLst/>
                <a:latin typeface="Times New Roman" panose="02020603050405020304" pitchFamily="18" charset="0"/>
                <a:ea typeface="Calibri" panose="020F0502020204030204" pitchFamily="34" charset="0"/>
                <a:cs typeface="Arial" panose="020B0604020202020204" pitchFamily="34" charset="0"/>
              </a:rPr>
              <a:t>Many clinics often use tablets with doctors and patients due to how portable they are and because they are easy to clean. </a:t>
            </a:r>
          </a:p>
          <a:p>
            <a:pPr marL="0" marR="0" algn="just">
              <a:lnSpc>
                <a:spcPct val="107000"/>
              </a:lnSpc>
              <a:spcBef>
                <a:spcPts val="0"/>
              </a:spcBef>
              <a:spcAft>
                <a:spcPts val="800"/>
              </a:spcAft>
            </a:pPr>
            <a:r>
              <a:rPr lang="en-US" sz="1800" kern="100">
                <a:solidFill>
                  <a:schemeClr val="tx1"/>
                </a:solidFill>
                <a:effectLst/>
                <a:latin typeface="Times New Roman" panose="02020603050405020304" pitchFamily="18" charset="0"/>
                <a:ea typeface="Calibri" panose="020F0502020204030204" pitchFamily="34" charset="0"/>
                <a:cs typeface="Arial" panose="020B0604020202020204" pitchFamily="34" charset="0"/>
              </a:rPr>
              <a:t>A mobile friendly web app ensures that any clinic and doctor can see their patient's information and schedule throughout the day with ease.</a:t>
            </a:r>
            <a:endParaRPr lang="en-US" sz="1800" kern="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endParaRPr lang="en-US">
              <a:solidFill>
                <a:schemeClr val="tx1"/>
              </a:solidFill>
            </a:endParaRPr>
          </a:p>
        </p:txBody>
      </p:sp>
    </p:spTree>
    <p:extLst>
      <p:ext uri="{BB962C8B-B14F-4D97-AF65-F5344CB8AC3E}">
        <p14:creationId xmlns:p14="http://schemas.microsoft.com/office/powerpoint/2010/main" val="748307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D29BE-00CD-B000-2521-A7E2B4A21402}"/>
              </a:ext>
            </a:extLst>
          </p:cNvPr>
          <p:cNvSpPr>
            <a:spLocks noGrp="1"/>
          </p:cNvSpPr>
          <p:nvPr>
            <p:ph type="title"/>
          </p:nvPr>
        </p:nvSpPr>
        <p:spPr/>
        <p:txBody>
          <a:bodyPr/>
          <a:lstStyle/>
          <a:p>
            <a:r>
              <a:rPr lang="en-US"/>
              <a:t>Development Environments</a:t>
            </a:r>
          </a:p>
        </p:txBody>
      </p:sp>
      <p:sp>
        <p:nvSpPr>
          <p:cNvPr id="3" name="Content Placeholder 2">
            <a:extLst>
              <a:ext uri="{FF2B5EF4-FFF2-40B4-BE49-F238E27FC236}">
                <a16:creationId xmlns:a16="http://schemas.microsoft.com/office/drawing/2014/main" id="{6935004F-7488-468B-5FB8-4C59CB29207A}"/>
              </a:ext>
            </a:extLst>
          </p:cNvPr>
          <p:cNvSpPr>
            <a:spLocks noGrp="1"/>
          </p:cNvSpPr>
          <p:nvPr>
            <p:ph idx="1"/>
          </p:nvPr>
        </p:nvSpPr>
        <p:spPr/>
        <p:txBody>
          <a:bodyPr>
            <a:normAutofit/>
          </a:bodyPr>
          <a:lstStyle/>
          <a:p>
            <a:pPr>
              <a:lnSpc>
                <a:spcPct val="150000"/>
              </a:lnSpc>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As a development environment, we will use </a:t>
            </a:r>
          </a:p>
          <a:p>
            <a:pPr lvl="1">
              <a:lnSpc>
                <a:spcPct val="150000"/>
              </a:lnSpc>
              <a:buFont typeface="Wingdings" panose="05000000000000000000" pitchFamily="2" charset="2"/>
              <a:buChar char="Ø"/>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Visual Studio Code - is a free open-source editor designed by Microsoft and it is a light weighted and extensible design that makes it a popular choice among developers to support various programming languages.</a:t>
            </a:r>
          </a:p>
          <a:p>
            <a:pPr lvl="1">
              <a:lnSpc>
                <a:spcPct val="150000"/>
              </a:lnSpc>
              <a:buFont typeface="Wingdings" panose="05000000000000000000" pitchFamily="2" charset="2"/>
              <a:buChar char="Ø"/>
            </a:pP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PyCharm </a:t>
            </a:r>
            <a:r>
              <a:rPr lang="en-US" sz="160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is an integrated development environment (IDE) specifically designed for Python development. It is developed by JetBrains and comes in two editions, Community (free) and Professional (paid). </a:t>
            </a:r>
            <a:endParaRPr lang="en-US" sz="16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974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3835F-F74B-D57F-E788-0E8EB0C7DC0B}"/>
              </a:ext>
            </a:extLst>
          </p:cNvPr>
          <p:cNvSpPr>
            <a:spLocks noGrp="1"/>
          </p:cNvSpPr>
          <p:nvPr>
            <p:ph type="title"/>
          </p:nvPr>
        </p:nvSpPr>
        <p:spPr/>
        <p:txBody>
          <a:bodyPr/>
          <a:lstStyle/>
          <a:p>
            <a:r>
              <a:rPr lang="en-US"/>
              <a:t>Project Timeline</a:t>
            </a:r>
          </a:p>
        </p:txBody>
      </p:sp>
      <p:pic>
        <p:nvPicPr>
          <p:cNvPr id="4" name="Content Placeholder 3">
            <a:extLst>
              <a:ext uri="{FF2B5EF4-FFF2-40B4-BE49-F238E27FC236}">
                <a16:creationId xmlns:a16="http://schemas.microsoft.com/office/drawing/2014/main" id="{11BD5781-AB61-8048-F4F5-7EF37371E83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3774145" y="742696"/>
            <a:ext cx="7315200" cy="4312049"/>
          </a:xfrm>
          <a:prstGeom prst="rect">
            <a:avLst/>
          </a:prstGeom>
          <a:noFill/>
          <a:ln>
            <a:noFill/>
          </a:ln>
        </p:spPr>
      </p:pic>
      <p:sp>
        <p:nvSpPr>
          <p:cNvPr id="3" name="TextBox 2">
            <a:extLst>
              <a:ext uri="{FF2B5EF4-FFF2-40B4-BE49-F238E27FC236}">
                <a16:creationId xmlns:a16="http://schemas.microsoft.com/office/drawing/2014/main" id="{CAE5DA90-CA78-031F-F9A5-F6A6FACED750}"/>
              </a:ext>
            </a:extLst>
          </p:cNvPr>
          <p:cNvSpPr txBox="1"/>
          <p:nvPr/>
        </p:nvSpPr>
        <p:spPr>
          <a:xfrm>
            <a:off x="3774145" y="5271729"/>
            <a:ext cx="2270235" cy="1107996"/>
          </a:xfrm>
          <a:prstGeom prst="rect">
            <a:avLst/>
          </a:prstGeom>
          <a:noFill/>
        </p:spPr>
        <p:txBody>
          <a:bodyPr wrap="square" rtlCol="0">
            <a:spAutoFit/>
          </a:bodyPr>
          <a:lstStyle/>
          <a:p>
            <a:r>
              <a:rPr lang="en-US" sz="1600"/>
              <a:t>      Completed Tasks</a:t>
            </a:r>
          </a:p>
          <a:p>
            <a:r>
              <a:rPr lang="en-US" sz="1600"/>
              <a:t>      Major Deliverables</a:t>
            </a:r>
          </a:p>
          <a:p>
            <a:r>
              <a:rPr lang="en-US" sz="1600"/>
              <a:t>      Sub Tasks</a:t>
            </a:r>
          </a:p>
          <a:p>
            <a:endParaRPr lang="en-US"/>
          </a:p>
        </p:txBody>
      </p:sp>
      <p:sp>
        <p:nvSpPr>
          <p:cNvPr id="5" name="Rectangle 4">
            <a:extLst>
              <a:ext uri="{FF2B5EF4-FFF2-40B4-BE49-F238E27FC236}">
                <a16:creationId xmlns:a16="http://schemas.microsoft.com/office/drawing/2014/main" id="{431F97EB-5E7C-59BE-BD0A-9D8BCFF30B86}"/>
              </a:ext>
            </a:extLst>
          </p:cNvPr>
          <p:cNvSpPr/>
          <p:nvPr/>
        </p:nvSpPr>
        <p:spPr>
          <a:xfrm>
            <a:off x="3899338" y="5349765"/>
            <a:ext cx="126124" cy="136635"/>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2CFB933-ACCB-0DD2-F83B-471E919528C1}"/>
              </a:ext>
            </a:extLst>
          </p:cNvPr>
          <p:cNvSpPr/>
          <p:nvPr/>
        </p:nvSpPr>
        <p:spPr>
          <a:xfrm>
            <a:off x="3899338" y="5605314"/>
            <a:ext cx="126124" cy="136635"/>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C88CFF4-9AF6-0A48-E2F6-069A2D25B2D5}"/>
              </a:ext>
            </a:extLst>
          </p:cNvPr>
          <p:cNvSpPr/>
          <p:nvPr/>
        </p:nvSpPr>
        <p:spPr>
          <a:xfrm>
            <a:off x="3899338" y="5860863"/>
            <a:ext cx="126124" cy="136635"/>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4962359"/>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ED8A5E867093644834E99504B0D14AA" ma:contentTypeVersion="9" ma:contentTypeDescription="Create a new document." ma:contentTypeScope="" ma:versionID="fdfeb8c46585ec25dd50b056e66291fd">
  <xsd:schema xmlns:xsd="http://www.w3.org/2001/XMLSchema" xmlns:xs="http://www.w3.org/2001/XMLSchema" xmlns:p="http://schemas.microsoft.com/office/2006/metadata/properties" xmlns:ns2="1b0754b7-49bb-41f3-ad8b-0b5b8d31f741" xmlns:ns3="f7e9ce4e-74d7-43aa-a4f6-1033273984bb" targetNamespace="http://schemas.microsoft.com/office/2006/metadata/properties" ma:root="true" ma:fieldsID="c55b944bcf795d56b1aaf5e40eed9912" ns2:_="" ns3:_="">
    <xsd:import namespace="1b0754b7-49bb-41f3-ad8b-0b5b8d31f741"/>
    <xsd:import namespace="f7e9ce4e-74d7-43aa-a4f6-1033273984bb"/>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0754b7-49bb-41f3-ad8b-0b5b8d31f74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7e9ce4e-74d7-43aa-a4f6-1033273984bb"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46F9CD1-36CE-413A-9F09-10287FB36066}">
  <ds:schemaRefs>
    <ds:schemaRef ds:uri="1b0754b7-49bb-41f3-ad8b-0b5b8d31f741"/>
    <ds:schemaRef ds:uri="f7e9ce4e-74d7-43aa-a4f6-1033273984b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8AD30C4-A08C-477E-8C03-55BFB93564CB}">
  <ds:schemaRefs>
    <ds:schemaRef ds:uri="http://schemas.microsoft.com/sharepoint/v3/contenttype/forms"/>
  </ds:schemaRefs>
</ds:datastoreItem>
</file>

<file path=customXml/itemProps3.xml><?xml version="1.0" encoding="utf-8"?>
<ds:datastoreItem xmlns:ds="http://schemas.openxmlformats.org/officeDocument/2006/customXml" ds:itemID="{0AACDAB3-201E-4C73-9C06-9DE4D759E320}">
  <ds:schemaRefs>
    <ds:schemaRef ds:uri="1b0754b7-49bb-41f3-ad8b-0b5b8d31f741"/>
    <ds:schemaRef ds:uri="f7e9ce4e-74d7-43aa-a4f6-1033273984b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Frame</vt:lpstr>
      <vt:lpstr>MedVoyage</vt:lpstr>
      <vt:lpstr>Team Members:</vt:lpstr>
      <vt:lpstr>Project Description</vt:lpstr>
      <vt:lpstr>Project Concept</vt:lpstr>
      <vt:lpstr>Languages and Technologies</vt:lpstr>
      <vt:lpstr>Languages and Technologies</vt:lpstr>
      <vt:lpstr>Platform</vt:lpstr>
      <vt:lpstr>Development Environments</vt:lpstr>
      <vt:lpstr>Project Timeline</vt:lpstr>
      <vt:lpstr>Risk Management</vt:lpstr>
      <vt:lpstr>Risk Moinitoring</vt:lpstr>
      <vt:lpstr>Risk Reevaluation</vt:lpstr>
      <vt:lpstr>Contingency Plans</vt:lpstr>
      <vt:lpstr>Team Member Roles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a Doc!</dc:title>
  <dc:creator>Cheerla, Kalyan</dc:creator>
  <cp:revision>1</cp:revision>
  <dcterms:created xsi:type="dcterms:W3CDTF">2023-09-07T19:00:52Z</dcterms:created>
  <dcterms:modified xsi:type="dcterms:W3CDTF">2023-09-11T22:44:53Z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0x0101006ED8A5E867093644834E99504B0D14AA</vt:lpwstr>
  </property>
</Properties>
</file>