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76D3-2338-C15E-ABFA-233DECEBB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32F04-EAAD-AAC6-5CDD-FEA22D238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A09D-D46B-BA92-FDEE-D99216AD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B757A-EA24-3188-35F1-46FC3276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530A-7E82-395F-2C74-0B659C59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BFE2-199B-F674-E6F7-A9627198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837B4-8B9E-5011-B275-E9D29176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DDA6-E27E-AF88-2A55-EA9FEFF6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4D02-5C09-FDE9-B35D-B0454A9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0457-FCC5-5CB8-558A-9EF5333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0BE11-A0EF-4396-8040-170E5B0CF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4587A-8797-7ED1-50D4-64151F7C3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E903-8307-0AE6-83BA-6E912539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F6B9-B669-4940-110F-EE450B27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6C1A-782E-72B1-093D-0642012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6157-19AC-03D4-31AD-0FA20091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3B6B-CAEE-B85A-214C-65B277D2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6040-7533-DA8C-2065-484D8E11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3AF4-4F19-F8EB-E43D-BD35133B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E428-8EFC-7ADE-4A1F-C7792DE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3156-A900-0E6D-1AEE-2344FAEB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E863-E297-79D4-F7C6-CB8B1885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992B-B6A8-30E3-F9EC-D4DAFA5D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9F96-9194-F3EA-E7FA-EC08E713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6048-4DFD-463B-01DE-B45EF239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9C04-43CB-F0EC-ABC3-54D220D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8B53-5658-97BE-479A-1EE8C1A46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B30A8-C03B-E0EF-2FAD-A7C9D47E8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80BF-8D1F-F209-A3DB-0CECFC09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A7CDE-D47E-5D95-45F9-A4A3C364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BE68F-2908-D418-E0E9-537EA8DF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FA4F-A086-30D9-5B5E-6C71C176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040C3-86E9-C1C4-28EE-6009EAF0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0019-26D8-8304-5F4D-E04EDD48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101BE-2896-0103-652C-0A304422B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AD062-1585-40DD-7EF1-9128E2135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0BB11-A7CA-96F8-4327-0D7F4228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C7B1-6251-9C13-9B61-6D66A6E0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6AA99-9D58-F026-E7A8-DA4265DA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193F-3F59-86A9-138A-F0FE8AE7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F34AF-3788-BE27-5285-50E2A727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69CF0-6A6F-C917-60CB-9E19B7D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9978-1E66-EB80-91E9-B1CC57A8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E519C-2F04-5CC3-4FC6-7628B71F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8860C-CCD7-DA54-7A8B-872F6C2D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1E195-9DE9-0B40-2CB7-DBBD7C97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B7AF-1567-E9A7-A14C-60C1397C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D4AA-2FFC-580A-E50C-D96A1130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1686-2E88-8B93-79F0-70A27FAA2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780D-DCBC-C652-09F5-60F3513E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8E0A-3D06-92EF-A836-1D8C5ECC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DD52C-45A5-90E3-3512-9E8F4271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26A9-B53D-83ED-AA6E-ED1A2BA5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330CD-E9C3-0B57-FF82-543030EFD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A3015-6B19-D0CF-7706-AC9417824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C82E-7A8B-6550-797D-6A29E424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5294F-DA1F-3585-87A5-E8F700A3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C285-2621-A995-361B-F5F537D5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2BD28-820B-AACF-DD0A-14874363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4233-6E7E-30F1-42EB-CF0DF28F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A430-AFA4-C0F1-260E-D526676E2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E447-542F-466C-A9E5-D42AF5C7B53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70E0-4414-9F62-10F3-89716E704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455F-B918-AFEE-4B56-AF6D964E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B0A8-CEF0-41D2-A2DF-C5B0A65E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729F-3CB4-A753-C8C6-26413CCF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57" y="365125"/>
            <a:ext cx="7821637" cy="647749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        </a:t>
            </a:r>
            <a:r>
              <a:rPr lang="en-US" sz="4400" dirty="0"/>
              <a:t>Project 1: Corona Virus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dirty="0"/>
              <a:t>Completed corona virus analysis task by writing the SQL queries based on requirements</a:t>
            </a:r>
          </a:p>
          <a:p>
            <a:pPr marL="457200" lvl="1" indent="0">
              <a:buNone/>
            </a:pPr>
            <a:r>
              <a:rPr lang="en-US" sz="2000" b="1" dirty="0"/>
              <a:t>Q1. Write a code to check NULL values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/>
              <a:t>	SELECT *</a:t>
            </a:r>
          </a:p>
          <a:p>
            <a:pPr marL="457200" lvl="1" indent="0">
              <a:buNone/>
            </a:pPr>
            <a:r>
              <a:rPr lang="en-US" sz="1600" dirty="0"/>
              <a:t>	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	WHERE Province IS NULL</a:t>
            </a:r>
          </a:p>
          <a:p>
            <a:pPr marL="457200" lvl="1" indent="0">
              <a:buNone/>
            </a:pPr>
            <a:r>
              <a:rPr lang="en-US" sz="1600" dirty="0"/>
              <a:t>   	OR </a:t>
            </a:r>
            <a:r>
              <a:rPr lang="en-US" sz="1600" dirty="0" err="1"/>
              <a:t>CountryRegion</a:t>
            </a:r>
            <a:r>
              <a:rPr lang="en-US" sz="1600" dirty="0"/>
              <a:t> IS NULL</a:t>
            </a:r>
          </a:p>
          <a:p>
            <a:pPr marL="457200" lvl="1" indent="0">
              <a:buNone/>
            </a:pPr>
            <a:r>
              <a:rPr lang="en-US" sz="1600" dirty="0"/>
              <a:t>   	OR Latitude IS NULL</a:t>
            </a:r>
          </a:p>
          <a:p>
            <a:pPr marL="457200" lvl="1" indent="0">
              <a:buNone/>
            </a:pPr>
            <a:r>
              <a:rPr lang="en-US" sz="1600" dirty="0"/>
              <a:t>   	OR Longitude IS NULL</a:t>
            </a:r>
          </a:p>
          <a:p>
            <a:pPr marL="457200" lvl="1" indent="0">
              <a:buNone/>
            </a:pPr>
            <a:r>
              <a:rPr lang="en-US" sz="1600" dirty="0"/>
              <a:t>   	OR [Date] IS NULL</a:t>
            </a:r>
          </a:p>
          <a:p>
            <a:pPr marL="457200" lvl="1" indent="0">
              <a:buNone/>
            </a:pPr>
            <a:r>
              <a:rPr lang="en-US" sz="1600" dirty="0"/>
              <a:t>   	OR Confirmed IS NULL</a:t>
            </a:r>
          </a:p>
          <a:p>
            <a:pPr marL="457200" lvl="1" indent="0">
              <a:buNone/>
            </a:pPr>
            <a:r>
              <a:rPr lang="en-US" sz="1600" dirty="0"/>
              <a:t>   	OR Deaths IS NULL</a:t>
            </a:r>
          </a:p>
          <a:p>
            <a:pPr marL="457200" lvl="1" indent="0">
              <a:buNone/>
            </a:pPr>
            <a:r>
              <a:rPr lang="en-US" sz="1600" dirty="0"/>
              <a:t>   	OR Recovered IS NULL;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retrieves all rows from the </a:t>
            </a:r>
            <a:r>
              <a:rPr lang="en-US" sz="2000" dirty="0" err="1"/>
              <a:t>CoronaVirusDataset</a:t>
            </a:r>
            <a:r>
              <a:rPr lang="en-US" sz="2000" dirty="0"/>
              <a:t> table where any of the specified columns have NULL values.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7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Q10. The total number of case of confirmed, deaths, recovered each month</a:t>
            </a: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SELECT DATEPART(MONTH, [Date]) AS Month,</a:t>
            </a:r>
          </a:p>
          <a:p>
            <a:pPr marL="457200" lvl="1" indent="0">
              <a:buNone/>
            </a:pPr>
            <a:r>
              <a:rPr lang="en-US" sz="1600" dirty="0"/>
              <a:t>       SUM(Confirmed) AS </a:t>
            </a:r>
            <a:r>
              <a:rPr lang="en-US" sz="1600" dirty="0" err="1"/>
              <a:t>Total_Confirmed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SUM(Deaths) AS </a:t>
            </a:r>
            <a:r>
              <a:rPr lang="en-US" sz="1600" dirty="0" err="1"/>
              <a:t>Total_Deaths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SUM(Recovered) AS </a:t>
            </a:r>
            <a:r>
              <a:rPr lang="en-US" sz="1600" dirty="0" err="1"/>
              <a:t>Total_Recovered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GROUP BY DATEPART(MONTH, [Date])</a:t>
            </a:r>
          </a:p>
          <a:p>
            <a:pPr marL="457200" lvl="1" indent="0">
              <a:buNone/>
            </a:pPr>
            <a:r>
              <a:rPr lang="en-US" sz="1600" dirty="0"/>
              <a:t>ORDER BY DATEPART(MONTH, [Date]);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provides the total confirmed cases, deaths, and recoveries for each month.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Q11. Check how corona virus spread out with respect to confirmed case</a:t>
            </a:r>
          </a:p>
          <a:p>
            <a:pPr marL="457200" lvl="1" indent="0"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Eg.</a:t>
            </a:r>
            <a:r>
              <a:rPr lang="en-US" sz="2000" b="1" dirty="0"/>
              <a:t>: total confirmed cases, their average, variance &amp; STDEV )</a:t>
            </a: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SELECT COUNT(*) AS </a:t>
            </a:r>
            <a:r>
              <a:rPr lang="en-US" sz="1600" dirty="0" err="1"/>
              <a:t>Total_Confirmed_Cases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AVG(confirmed) AS </a:t>
            </a:r>
            <a:r>
              <a:rPr lang="en-US" sz="1600" dirty="0" err="1"/>
              <a:t>Average_Confirmed_Cases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VAR(confirmed) AS </a:t>
            </a:r>
            <a:r>
              <a:rPr lang="en-US" sz="1600" dirty="0" err="1"/>
              <a:t>Variance_Confirmed_Cases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STDEV(confirmed) AS </a:t>
            </a:r>
            <a:r>
              <a:rPr lang="en-US" sz="1600" dirty="0" err="1"/>
              <a:t>Standard_Deviation_Confirmed_Cases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calculates the total confirmed cases, their average, variance, and standard deviation.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9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Q12. Check how corona virus spread out with respect to death case per month</a:t>
            </a:r>
          </a:p>
          <a:p>
            <a:pPr marL="457200" lvl="1" indent="0"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Eg.</a:t>
            </a:r>
            <a:r>
              <a:rPr lang="en-US" sz="2000" b="1" dirty="0"/>
              <a:t>: total confirmed cases, their average, variance &amp; STDEV )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1600" dirty="0"/>
              <a:t>SELECT DATEPART(MONTH, [Date]) AS Month,</a:t>
            </a:r>
          </a:p>
          <a:p>
            <a:pPr marL="457200" lvl="1" indent="0">
              <a:buNone/>
            </a:pPr>
            <a:r>
              <a:rPr lang="en-US" sz="1600" dirty="0"/>
              <a:t>       COUNT(*) AS </a:t>
            </a:r>
            <a:r>
              <a:rPr lang="en-US" sz="1600" dirty="0" err="1"/>
              <a:t>Total_Confirmed_Cases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AVG(confirmed) AS </a:t>
            </a:r>
            <a:r>
              <a:rPr lang="en-US" sz="1600" dirty="0" err="1"/>
              <a:t>Average_Confirmed_Cases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VAR(confirmed) AS </a:t>
            </a:r>
            <a:r>
              <a:rPr lang="en-US" sz="1600" dirty="0" err="1"/>
              <a:t>Variance_Confirmed_Cases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STDEV(confirmed) AS </a:t>
            </a:r>
            <a:r>
              <a:rPr lang="en-US" sz="1600" dirty="0" err="1"/>
              <a:t>Standard_Deviation_Confirmed_Cases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SUM(deaths) AS </a:t>
            </a:r>
            <a:r>
              <a:rPr lang="en-US" sz="1600" dirty="0" err="1"/>
              <a:t>Total_Death_Cases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GROUP BY DATEPART(MONTH, [Date])</a:t>
            </a:r>
          </a:p>
          <a:p>
            <a:pPr marL="457200" lvl="1" indent="0">
              <a:buNone/>
            </a:pPr>
            <a:r>
              <a:rPr lang="en-US" sz="1600" dirty="0"/>
              <a:t>ORDER BY DATEPART(MONTH, [Date]);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provides information on confirmed cases, their average, variance, standard deviation, and total death cases per month.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3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Q13. Check how corona virus spread out with respect to recovered case</a:t>
            </a:r>
          </a:p>
          <a:p>
            <a:pPr marL="457200" lvl="1" indent="0"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Eg.</a:t>
            </a:r>
            <a:r>
              <a:rPr lang="en-US" sz="2000" b="1" dirty="0"/>
              <a:t>: total confirmed cases, their average, variance &amp; STDEV )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1600" dirty="0"/>
              <a:t>SELECT COUNT(*) AS </a:t>
            </a:r>
            <a:r>
              <a:rPr lang="en-US" sz="1600" dirty="0" err="1"/>
              <a:t>Total_Recovered_Cases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AVG(recovered) AS </a:t>
            </a:r>
            <a:r>
              <a:rPr lang="en-US" sz="1600" dirty="0" err="1"/>
              <a:t>Average_Recovered_Cases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VAR(recovered) AS </a:t>
            </a:r>
            <a:r>
              <a:rPr lang="en-US" sz="1600" dirty="0" err="1"/>
              <a:t>Variance_Recovered_Cases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STDEV(recovered) AS </a:t>
            </a:r>
            <a:r>
              <a:rPr lang="en-US" sz="1600" dirty="0" err="1"/>
              <a:t>Standard_Deviation_Recovered_Cases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provides information on the total recovered cases, their average, variance, and standard deviation.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8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Q14. Country with the Highest Number of Confirmed Cases</a:t>
            </a: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SELECT TOP 1 </a:t>
            </a:r>
            <a:r>
              <a:rPr lang="en-US" sz="1600" dirty="0" err="1"/>
              <a:t>CountryRegion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SUM(Confirmed) AS </a:t>
            </a:r>
            <a:r>
              <a:rPr lang="en-US" sz="1600" dirty="0" err="1"/>
              <a:t>Total_Confirmed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CountryRegion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ORDER BY </a:t>
            </a:r>
            <a:r>
              <a:rPr lang="en-US" sz="1600" dirty="0" err="1"/>
              <a:t>Total_Confirmed</a:t>
            </a:r>
            <a:r>
              <a:rPr lang="en-US" sz="1600" dirty="0"/>
              <a:t> DESC;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shows the monthly trend of confirmed cases, deaths, and recoveries.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Q15. Find Country having lowest number of the death case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1600" dirty="0"/>
              <a:t>SELECT TOP 1 </a:t>
            </a:r>
            <a:r>
              <a:rPr lang="en-US" sz="1600" dirty="0" err="1"/>
              <a:t>CountryRegion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SUM(Deaths) AS </a:t>
            </a:r>
            <a:r>
              <a:rPr lang="en-US" sz="1600" dirty="0" err="1"/>
              <a:t>Total_Deaths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CountryRegion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ORDER BY </a:t>
            </a:r>
            <a:r>
              <a:rPr lang="en-US" sz="1600" dirty="0" err="1"/>
              <a:t>Total_Deaths</a:t>
            </a:r>
            <a:r>
              <a:rPr lang="en-US" sz="1600" dirty="0"/>
              <a:t> ASC;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query identifies the country with the lowest total death cases.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Q16. Find top 5 countries having highest recovered case</a:t>
            </a: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SELECT TOP 5 </a:t>
            </a:r>
            <a:r>
              <a:rPr lang="en-US" sz="1600" dirty="0" err="1"/>
              <a:t>CountryRegion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SUM(Recovered) AS </a:t>
            </a:r>
            <a:r>
              <a:rPr lang="en-US" sz="1600" dirty="0" err="1"/>
              <a:t>Total_Recovered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CountryRegion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ORDER BY </a:t>
            </a:r>
            <a:r>
              <a:rPr lang="en-US" sz="1600" dirty="0" err="1"/>
              <a:t>Total_Recovered</a:t>
            </a:r>
            <a:r>
              <a:rPr lang="en-US" sz="1600" dirty="0"/>
              <a:t> DESC;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query lists the top 5 countries with the highest total recovered cases.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6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000" b="1" dirty="0"/>
              <a:t>Q2. If NULL values are present, update them with zeros for all columns.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1371600" lvl="3" indent="0">
              <a:buNone/>
            </a:pPr>
            <a:r>
              <a:rPr lang="en-US" sz="1700" dirty="0"/>
              <a:t>UPDATE [</a:t>
            </a:r>
            <a:r>
              <a:rPr lang="en-US" sz="1700" dirty="0" err="1"/>
              <a:t>dbo</a:t>
            </a:r>
            <a:r>
              <a:rPr lang="en-US" sz="1700" dirty="0"/>
              <a:t>].[</a:t>
            </a:r>
            <a:r>
              <a:rPr lang="en-US" sz="1700" dirty="0" err="1"/>
              <a:t>CoronaVirusDataset</a:t>
            </a:r>
            <a:r>
              <a:rPr lang="en-US" sz="1700" dirty="0"/>
              <a:t>]</a:t>
            </a:r>
          </a:p>
          <a:p>
            <a:pPr marL="1371600" lvl="3" indent="0">
              <a:buNone/>
            </a:pPr>
            <a:r>
              <a:rPr lang="en-US" sz="1700" dirty="0"/>
              <a:t>SET Province = COALESCE(Province, '0'),</a:t>
            </a:r>
          </a:p>
          <a:p>
            <a:pPr marL="1371600" lvl="3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CountryRegion</a:t>
            </a:r>
            <a:r>
              <a:rPr lang="en-US" sz="1700" dirty="0"/>
              <a:t> = COALESCE(</a:t>
            </a:r>
            <a:r>
              <a:rPr lang="en-US" sz="1700" dirty="0" err="1"/>
              <a:t>CountryRegion</a:t>
            </a:r>
            <a:r>
              <a:rPr lang="en-US" sz="1700" dirty="0"/>
              <a:t>, '0'),</a:t>
            </a:r>
          </a:p>
          <a:p>
            <a:pPr marL="1371600" lvl="3" indent="0">
              <a:buNone/>
            </a:pPr>
            <a:r>
              <a:rPr lang="en-US" sz="1700" dirty="0"/>
              <a:t>    Latitude = COALESCE(Latitude, 0),</a:t>
            </a:r>
          </a:p>
          <a:p>
            <a:pPr marL="1371600" lvl="3" indent="0">
              <a:buNone/>
            </a:pPr>
            <a:r>
              <a:rPr lang="en-US" sz="1700" dirty="0"/>
              <a:t>    Longitude = COALESCE(Longitude, 0),</a:t>
            </a:r>
          </a:p>
          <a:p>
            <a:pPr marL="1371600" lvl="3" indent="0">
              <a:buNone/>
            </a:pPr>
            <a:r>
              <a:rPr lang="en-US" sz="1700" dirty="0"/>
              <a:t>    [Date] = COALESCE([Date], CONVERT(DATE, '0/00/0000', 101)),</a:t>
            </a:r>
          </a:p>
          <a:p>
            <a:pPr marL="1371600" lvl="3" indent="0">
              <a:buNone/>
            </a:pPr>
            <a:r>
              <a:rPr lang="en-US" sz="1700" dirty="0"/>
              <a:t>    Confirmed = COALESCE(Confirmed, 0),</a:t>
            </a:r>
          </a:p>
          <a:p>
            <a:pPr marL="1371600" lvl="3" indent="0">
              <a:buNone/>
            </a:pPr>
            <a:r>
              <a:rPr lang="en-US" sz="1700" dirty="0"/>
              <a:t>    Deaths = COALESCE(Deaths, 0),</a:t>
            </a:r>
          </a:p>
          <a:p>
            <a:pPr marL="1371600" lvl="3" indent="0">
              <a:buNone/>
            </a:pPr>
            <a:r>
              <a:rPr lang="en-US" sz="1700" dirty="0"/>
              <a:t>    Recovered = COALESCE(Recovered, 0)</a:t>
            </a:r>
          </a:p>
          <a:p>
            <a:pPr marL="1371600" lvl="3" indent="0">
              <a:buNone/>
            </a:pPr>
            <a:r>
              <a:rPr lang="en-US" sz="1700" dirty="0"/>
              <a:t>WHERE Province IS NULL</a:t>
            </a:r>
          </a:p>
          <a:p>
            <a:pPr marL="1371600" lvl="3" indent="0">
              <a:buNone/>
            </a:pPr>
            <a:r>
              <a:rPr lang="en-US" sz="1700" dirty="0"/>
              <a:t>   OR </a:t>
            </a:r>
            <a:r>
              <a:rPr lang="en-US" sz="1700" dirty="0" err="1"/>
              <a:t>CountryRegion</a:t>
            </a:r>
            <a:r>
              <a:rPr lang="en-US" sz="1700" dirty="0"/>
              <a:t> IS NULL</a:t>
            </a:r>
          </a:p>
          <a:p>
            <a:pPr marL="1371600" lvl="3" indent="0">
              <a:buNone/>
            </a:pPr>
            <a:r>
              <a:rPr lang="en-US" sz="1700" dirty="0"/>
              <a:t>   OR Latitude IS NULL</a:t>
            </a:r>
          </a:p>
          <a:p>
            <a:pPr marL="1371600" lvl="3" indent="0">
              <a:buNone/>
            </a:pPr>
            <a:r>
              <a:rPr lang="en-US" sz="1700" dirty="0"/>
              <a:t>   OR Longitude IS NULL</a:t>
            </a:r>
          </a:p>
          <a:p>
            <a:pPr marL="1371600" lvl="3" indent="0">
              <a:buNone/>
            </a:pPr>
            <a:r>
              <a:rPr lang="en-US" sz="1700" dirty="0"/>
              <a:t>   OR [Date] IS NULL</a:t>
            </a:r>
          </a:p>
          <a:p>
            <a:pPr marL="1371600" lvl="3" indent="0">
              <a:buNone/>
            </a:pPr>
            <a:r>
              <a:rPr lang="en-US" sz="1700" dirty="0"/>
              <a:t>   OR Confirmed IS NULL</a:t>
            </a:r>
          </a:p>
          <a:p>
            <a:pPr marL="1371600" lvl="3" indent="0">
              <a:buNone/>
            </a:pPr>
            <a:r>
              <a:rPr lang="en-US" sz="1700" dirty="0"/>
              <a:t>   OR Deaths IS NULL</a:t>
            </a:r>
          </a:p>
          <a:p>
            <a:pPr marL="1371600" lvl="3" indent="0">
              <a:buNone/>
            </a:pPr>
            <a:r>
              <a:rPr lang="en-US" sz="1700" dirty="0"/>
              <a:t>   OR Recovered IS NULL;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updates NULL values in specific columns (Province, </a:t>
            </a:r>
            <a:r>
              <a:rPr lang="en-US" sz="2000" dirty="0" err="1"/>
              <a:t>CountryRegion</a:t>
            </a:r>
            <a:r>
              <a:rPr lang="en-US" sz="2000" dirty="0"/>
              <a:t>, Latitude, Longitude, etc.) with zeros.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6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Q3. check total number of rows.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914400" lvl="2" indent="0">
              <a:buNone/>
            </a:pPr>
            <a:r>
              <a:rPr lang="en-US" sz="1600" dirty="0"/>
              <a:t>SELECT COUNT(*) AS Count</a:t>
            </a:r>
          </a:p>
          <a:p>
            <a:pPr marL="914400" lvl="2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calculates the total number of rows in the </a:t>
            </a:r>
            <a:r>
              <a:rPr lang="en-US" sz="2000" dirty="0" err="1"/>
              <a:t>CoronaVirusDataset</a:t>
            </a:r>
            <a:r>
              <a:rPr lang="en-US" sz="2000" dirty="0"/>
              <a:t> table.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Q4. Check what is </a:t>
            </a:r>
            <a:r>
              <a:rPr lang="en-US" sz="2000" b="1" dirty="0" err="1"/>
              <a:t>start_date</a:t>
            </a:r>
            <a:r>
              <a:rPr lang="en-US" sz="2000" b="1" dirty="0"/>
              <a:t> and </a:t>
            </a:r>
            <a:r>
              <a:rPr lang="en-US" sz="2000" b="1" dirty="0" err="1"/>
              <a:t>end_date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dirty="0"/>
              <a:t>SELECT TOP(1) [Date] AS StartDate</a:t>
            </a:r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ORDER BY [Date] ASC;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SELECT TOP(1) [Date] AS </a:t>
            </a:r>
            <a:r>
              <a:rPr lang="en-US" sz="1600" dirty="0" err="1"/>
              <a:t>EndDate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ORDER BY [Date] DESC;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These two queries retrieve the earliest (start) and latest (end) dates from the dataset.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Q5. Number of month present in dataset</a:t>
            </a: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SELECT COUNT(*) AS </a:t>
            </a:r>
            <a:r>
              <a:rPr lang="en-US" sz="1600" dirty="0" err="1"/>
              <a:t>Total_Months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(</a:t>
            </a:r>
          </a:p>
          <a:p>
            <a:pPr marL="457200" lvl="1" indent="0">
              <a:buNone/>
            </a:pPr>
            <a:r>
              <a:rPr lang="en-US" sz="1600" dirty="0"/>
              <a:t>    SELECT MONTH([Date]) AS Months</a:t>
            </a:r>
          </a:p>
          <a:p>
            <a:pPr marL="457200" lvl="1" indent="0">
              <a:buNone/>
            </a:pPr>
            <a:r>
              <a:rPr lang="en-US" sz="1600" dirty="0"/>
              <a:t>    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    GROUP BY MONTH([Date])</a:t>
            </a:r>
          </a:p>
          <a:p>
            <a:pPr marL="457200" lvl="1" indent="0">
              <a:buNone/>
            </a:pPr>
            <a:r>
              <a:rPr lang="en-US" sz="1600" dirty="0"/>
              <a:t>) AS </a:t>
            </a:r>
            <a:r>
              <a:rPr lang="en-US" sz="1600" dirty="0" err="1"/>
              <a:t>CoronaMonths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counts the number of distinct months present in the dataset.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1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Q6. Find monthly average for confirmed, deaths, recovered</a:t>
            </a: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Select DATEPART(MONTH, [Date]) as Month,</a:t>
            </a:r>
          </a:p>
          <a:p>
            <a:pPr marL="457200" lvl="1" indent="0">
              <a:buNone/>
            </a:pPr>
            <a:r>
              <a:rPr lang="en-US" sz="1600" dirty="0"/>
              <a:t> AVG(Confirmed) as </a:t>
            </a:r>
            <a:r>
              <a:rPr lang="en-US" sz="1600" dirty="0" err="1"/>
              <a:t>Avg_Confirmed</a:t>
            </a:r>
            <a:r>
              <a:rPr lang="en-US" sz="1600" dirty="0"/>
              <a:t>, </a:t>
            </a:r>
          </a:p>
          <a:p>
            <a:pPr marL="457200" lvl="1" indent="0">
              <a:buNone/>
            </a:pPr>
            <a:r>
              <a:rPr lang="en-US" sz="1600" dirty="0"/>
              <a:t> AVG(deaths) as </a:t>
            </a:r>
            <a:r>
              <a:rPr lang="en-US" sz="1600" dirty="0" err="1"/>
              <a:t>Avg_deaths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AVG(recovered) as </a:t>
            </a:r>
            <a:r>
              <a:rPr lang="en-US" sz="1600" dirty="0" err="1"/>
              <a:t>Avg_recovered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 GROUP BY DATEPART(MONTH, [Date])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calculates the average values for confirmed cases, deaths, and recoveries across all records by Month.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3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Q7. Find most frequent value for confirmed, deaths, recovered each month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1600" dirty="0"/>
              <a:t>SELECT DATEPART(MONTH, [Date]) AS Month,</a:t>
            </a:r>
          </a:p>
          <a:p>
            <a:pPr marL="457200" lvl="1" indent="0">
              <a:buNone/>
            </a:pPr>
            <a:r>
              <a:rPr lang="en-US" sz="1600" dirty="0"/>
              <a:t>       MAX(Confirmed) AS </a:t>
            </a:r>
            <a:r>
              <a:rPr lang="en-US" sz="1600" dirty="0" err="1"/>
              <a:t>Most_Frequent_Confirmed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MAX(Deaths) AS </a:t>
            </a:r>
            <a:r>
              <a:rPr lang="en-US" sz="1600" dirty="0" err="1"/>
              <a:t>Most_Frequent_Deaths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MAX(Recovered) AS </a:t>
            </a:r>
            <a:r>
              <a:rPr lang="en-US" sz="1600" dirty="0" err="1"/>
              <a:t>Most_Frequent_Recovered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GROUP BY DATEPART(MONTH, [Date]);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identifies the most frequent values (maximum) for confirmed cases, deaths, and recoveries for each month.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4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Q8. Find minimum values for confirmed, deaths, recovered per year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1600" dirty="0"/>
              <a:t>SELECT DATEPART(YEAR, [Date]) AS Year,</a:t>
            </a:r>
          </a:p>
          <a:p>
            <a:pPr marL="457200" lvl="1" indent="0">
              <a:buNone/>
            </a:pPr>
            <a:r>
              <a:rPr lang="en-US" sz="1600" dirty="0"/>
              <a:t>       MIN(Confirmed) AS </a:t>
            </a:r>
            <a:r>
              <a:rPr lang="en-US" sz="1600" dirty="0" err="1"/>
              <a:t>Min_Confirmed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MIN(Deaths) AS </a:t>
            </a:r>
            <a:r>
              <a:rPr lang="en-US" sz="1600" dirty="0" err="1"/>
              <a:t>Min_Deaths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MIN(Recovered) AS </a:t>
            </a:r>
            <a:r>
              <a:rPr lang="en-US" sz="1600" dirty="0" err="1"/>
              <a:t>Min_Recovered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GROUP BY DATEPART(YEAR, [Date]);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calculates the minimum values for confirmed cases, deaths, and recoveries for each year.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8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6619-7884-390E-8C02-E3D116A4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Q9. Find maximum values of confirmed, deaths, recovered per year</a:t>
            </a: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SELECT DATEPART(YEAR, [Date]) AS Year,</a:t>
            </a:r>
          </a:p>
          <a:p>
            <a:pPr marL="457200" lvl="1" indent="0">
              <a:buNone/>
            </a:pPr>
            <a:r>
              <a:rPr lang="en-US" sz="1600" dirty="0"/>
              <a:t>       MAX(Confirmed) AS </a:t>
            </a:r>
            <a:r>
              <a:rPr lang="en-US" sz="1600" dirty="0" err="1"/>
              <a:t>Max_Confirmed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MAX(Deaths) AS </a:t>
            </a:r>
            <a:r>
              <a:rPr lang="en-US" sz="1600" dirty="0" err="1"/>
              <a:t>Max_Deaths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       MAX(Recovered) AS </a:t>
            </a:r>
            <a:r>
              <a:rPr lang="en-US" sz="1600" dirty="0" err="1"/>
              <a:t>Max_Recovered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FROM [</a:t>
            </a:r>
            <a:r>
              <a:rPr lang="en-US" sz="1600" dirty="0" err="1"/>
              <a:t>CoronaVirus</a:t>
            </a:r>
            <a:r>
              <a:rPr lang="en-US" sz="1600" dirty="0"/>
              <a:t>].[</a:t>
            </a:r>
            <a:r>
              <a:rPr lang="en-US" sz="1600" dirty="0" err="1"/>
              <a:t>dbo</a:t>
            </a:r>
            <a:r>
              <a:rPr lang="en-US" sz="1600" dirty="0"/>
              <a:t>].[</a:t>
            </a:r>
            <a:r>
              <a:rPr lang="en-US" sz="1600" dirty="0" err="1"/>
              <a:t>CoronaVirusDataset</a:t>
            </a:r>
            <a:r>
              <a:rPr lang="en-US" sz="1600" dirty="0"/>
              <a:t>]</a:t>
            </a:r>
          </a:p>
          <a:p>
            <a:pPr marL="457200" lvl="1" indent="0">
              <a:buNone/>
            </a:pPr>
            <a:r>
              <a:rPr lang="en-US" sz="1600" dirty="0"/>
              <a:t>GROUP BY DATEPART(YEAR, [Date]);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Explanation:</a:t>
            </a:r>
          </a:p>
          <a:p>
            <a:pPr marL="457200" lvl="1" indent="0">
              <a:buNone/>
            </a:pPr>
            <a:r>
              <a:rPr lang="en-US" sz="2000" dirty="0"/>
              <a:t>This query calculates the maximum values for confirmed cases, deaths, and recoveries for each year.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9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1475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     Project 1: Corona Virus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Project 1: Corona Virus Analysis</dc:title>
  <dc:creator>Madan Gurrala</dc:creator>
  <cp:lastModifiedBy>Madan Gurrala</cp:lastModifiedBy>
  <cp:revision>6</cp:revision>
  <dcterms:created xsi:type="dcterms:W3CDTF">2024-05-06T02:29:55Z</dcterms:created>
  <dcterms:modified xsi:type="dcterms:W3CDTF">2024-05-06T03:14:03Z</dcterms:modified>
</cp:coreProperties>
</file>