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131c2e33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131c2e33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131c2e33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131c2e33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131c2e33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131c2e33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131c2e33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131c2e33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131c2e33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131c2e33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131c2e33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131c2e33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131c2e33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131c2e33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131c2e33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131c2e33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131c2e33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131c2e33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131c2e33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131c2e33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34425" y="1185225"/>
            <a:ext cx="6341100" cy="1047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KiddoHub-Day Care Center</a:t>
            </a:r>
            <a:endParaRPr/>
          </a:p>
        </p:txBody>
      </p:sp>
      <p:sp>
        <p:nvSpPr>
          <p:cNvPr id="129" name="Google Shape;129;p13"/>
          <p:cNvSpPr txBox="1"/>
          <p:nvPr>
            <p:ph idx="1" type="subTitle"/>
          </p:nvPr>
        </p:nvSpPr>
        <p:spPr>
          <a:xfrm>
            <a:off x="1807650" y="2637775"/>
            <a:ext cx="5361300" cy="165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Group No : 79</a:t>
            </a:r>
            <a:endParaRPr/>
          </a:p>
          <a:p>
            <a:pPr indent="0" lvl="0" marL="0" rtl="0" algn="ctr">
              <a:spcBef>
                <a:spcPts val="0"/>
              </a:spcBef>
              <a:spcAft>
                <a:spcPts val="0"/>
              </a:spcAft>
              <a:buNone/>
            </a:pPr>
            <a:r>
              <a:rPr lang="en"/>
              <a:t>Guide:Prof. Vibhavari Jawale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Kalyani Kadam</a:t>
            </a:r>
            <a:endParaRPr/>
          </a:p>
          <a:p>
            <a:pPr indent="0" lvl="0" marL="0" rtl="0" algn="ctr">
              <a:spcBef>
                <a:spcPts val="0"/>
              </a:spcBef>
              <a:spcAft>
                <a:spcPts val="0"/>
              </a:spcAft>
              <a:buNone/>
            </a:pPr>
            <a:r>
              <a:rPr lang="en"/>
              <a:t>Kshitija Kurhade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500300"/>
            <a:ext cx="7505700" cy="64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8" name="Google Shape;188;p22"/>
          <p:cNvSpPr txBox="1"/>
          <p:nvPr>
            <p:ph idx="1" type="body"/>
          </p:nvPr>
        </p:nvSpPr>
        <p:spPr>
          <a:xfrm>
            <a:off x="819150" y="15383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Kiddohub is your all-in-one solution for modern daycare management. By streamlining operations, enhancing child engagement, and improving parent communication, Kiddohub transforms the daycare experience into a more efficient, personalized, and connected journey for children, parents, and staff alike. It’s not just about managing a daycare—it’s about nurturing the next generation.</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2979800" y="2221050"/>
            <a:ext cx="3286200" cy="11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864350"/>
            <a:ext cx="7505700" cy="2448000"/>
          </a:xfrm>
          <a:prstGeom prst="rect">
            <a:avLst/>
          </a:prstGeom>
        </p:spPr>
        <p:txBody>
          <a:bodyPr anchorCtr="0" anchor="t" bIns="91425" lIns="91425" spcFirstLastPara="1" rIns="91425" wrap="square" tIns="91425">
            <a:normAutofit/>
          </a:bodyPr>
          <a:lstStyle/>
          <a:p>
            <a:pPr indent="0" lvl="0" marL="0" rtl="0" algn="just">
              <a:lnSpc>
                <a:spcPct val="100000"/>
              </a:lnSpc>
              <a:spcBef>
                <a:spcPts val="1200"/>
              </a:spcBef>
              <a:spcAft>
                <a:spcPts val="0"/>
              </a:spcAft>
              <a:buNone/>
            </a:pPr>
            <a:r>
              <a:rPr lang="en" sz="1500">
                <a:solidFill>
                  <a:srgbClr val="000000"/>
                </a:solidFill>
                <a:latin typeface="Times"/>
                <a:ea typeface="Times"/>
                <a:cs typeface="Times"/>
                <a:sym typeface="Times"/>
              </a:rPr>
              <a:t>Welcome to Kiddohub Daycare, where we believe in nurturing the minds, bodies, and spirits of our youngest learners. At Kiddohub, we provide a safe, stimulating, and loving environment where children can grow, learn, and thrive. Our daycare is designed to support the holistic development of each child, fostering their intellectual, social, emotional, and physical growth through a range of carefully curated activities and programs.</a:t>
            </a:r>
            <a:endParaRPr sz="1500">
              <a:solidFill>
                <a:srgbClr val="000000"/>
              </a:solidFill>
              <a:latin typeface="Times"/>
              <a:ea typeface="Times"/>
              <a:cs typeface="Times"/>
              <a:sym typeface="Times"/>
            </a:endParaRPr>
          </a:p>
          <a:p>
            <a:pPr indent="0" lvl="0" marL="0" rtl="0" algn="just">
              <a:lnSpc>
                <a:spcPct val="100000"/>
              </a:lnSpc>
              <a:spcBef>
                <a:spcPts val="1200"/>
              </a:spcBef>
              <a:spcAft>
                <a:spcPts val="1200"/>
              </a:spcAft>
              <a:buNone/>
            </a:pPr>
            <a:r>
              <a:rPr lang="en" sz="1500">
                <a:solidFill>
                  <a:srgbClr val="000000"/>
                </a:solidFill>
                <a:latin typeface="Times"/>
                <a:ea typeface="Times"/>
                <a:cs typeface="Times"/>
                <a:sym typeface="Times"/>
              </a:rPr>
              <a:t>Our experienced and compassionate staff are dedicated to creating a home-away-from-home atmosphere where every child feels valued and understood.</a:t>
            </a:r>
            <a:endParaRPr sz="1500">
              <a:solidFill>
                <a:srgbClr val="000000"/>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1" name="Google Shape;141;p15"/>
          <p:cNvSpPr txBox="1"/>
          <p:nvPr>
            <p:ph idx="1" type="body"/>
          </p:nvPr>
        </p:nvSpPr>
        <p:spPr>
          <a:xfrm>
            <a:off x="819150" y="20033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Fragmented Systems</a:t>
            </a:r>
            <a:r>
              <a:rPr lang="en" sz="1100">
                <a:solidFill>
                  <a:srgbClr val="000000"/>
                </a:solidFill>
                <a:latin typeface="Arial"/>
                <a:ea typeface="Arial"/>
                <a:cs typeface="Arial"/>
                <a:sym typeface="Arial"/>
              </a:rPr>
              <a:t>: Daycare centers often use disjointed systems for managing activities, staff, children, and parent communications, leading to inefficiencies.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Administrative Bottlenecks</a:t>
            </a:r>
            <a:r>
              <a:rPr lang="en" sz="1100">
                <a:solidFill>
                  <a:srgbClr val="000000"/>
                </a:solidFill>
                <a:latin typeface="Arial"/>
                <a:ea typeface="Arial"/>
                <a:cs typeface="Arial"/>
                <a:sym typeface="Arial"/>
              </a:rPr>
              <a:t>: Inefficient management processes create administrative challenges, reducing the quality of care and increasing workload for staff.</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Parent Engagement</a:t>
            </a:r>
            <a:r>
              <a:rPr lang="en" sz="1100">
                <a:solidFill>
                  <a:srgbClr val="000000"/>
                </a:solidFill>
                <a:latin typeface="Arial"/>
                <a:ea typeface="Arial"/>
                <a:cs typeface="Arial"/>
                <a:sym typeface="Arial"/>
              </a:rPr>
              <a:t>: Parents struggle to stay informed about their child's daily activities and progress due to lack of integrated communication channels.</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 sz="1100">
                <a:solidFill>
                  <a:srgbClr val="000000"/>
                </a:solidFill>
                <a:latin typeface="Arial"/>
                <a:ea typeface="Arial"/>
                <a:cs typeface="Arial"/>
                <a:sym typeface="Arial"/>
              </a:rPr>
              <a:t>Need for Integration</a:t>
            </a:r>
            <a:r>
              <a:rPr lang="en" sz="1100">
                <a:solidFill>
                  <a:srgbClr val="000000"/>
                </a:solidFill>
                <a:latin typeface="Arial"/>
                <a:ea typeface="Arial"/>
                <a:cs typeface="Arial"/>
                <a:sym typeface="Arial"/>
              </a:rPr>
              <a:t>: There's a need for a comprehensive, user-friendly platform that integrates all aspects of daycare management, ensuring better organization, transparency, and effectiveness.</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Streamline Daycare Operations</a:t>
            </a:r>
            <a:r>
              <a:rPr lang="en" sz="1100">
                <a:solidFill>
                  <a:srgbClr val="000000"/>
                </a:solidFill>
                <a:latin typeface="Arial"/>
                <a:ea typeface="Arial"/>
                <a:cs typeface="Arial"/>
                <a:sym typeface="Arial"/>
              </a:rPr>
              <a:t>: To simplify and automate the management of daycare activities, staff, child records, and parent communications.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Enhance Child Engagement</a:t>
            </a:r>
            <a:r>
              <a:rPr lang="en" sz="1100">
                <a:solidFill>
                  <a:srgbClr val="000000"/>
                </a:solidFill>
                <a:latin typeface="Arial"/>
                <a:ea typeface="Arial"/>
                <a:cs typeface="Arial"/>
                <a:sym typeface="Arial"/>
              </a:rPr>
              <a:t>: To create a platform that supports personalized and engaging activities tailored to each child’s development needs.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Improve Parent Involvement</a:t>
            </a:r>
            <a:r>
              <a:rPr lang="en" sz="1100">
                <a:solidFill>
                  <a:srgbClr val="000000"/>
                </a:solidFill>
                <a:latin typeface="Arial"/>
                <a:ea typeface="Arial"/>
                <a:cs typeface="Arial"/>
                <a:sym typeface="Arial"/>
              </a:rPr>
              <a:t>: To provide parents with easy access to their child’s daily activities, progress, and updates, fostering better communication and involvement.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User-Friendly Interface</a:t>
            </a:r>
            <a:r>
              <a:rPr lang="en" sz="1100">
                <a:solidFill>
                  <a:srgbClr val="000000"/>
                </a:solidFill>
                <a:latin typeface="Arial"/>
                <a:ea typeface="Arial"/>
                <a:cs typeface="Arial"/>
                <a:sym typeface="Arial"/>
              </a:rPr>
              <a:t>: To design an intuitive, easy-to-navigate interface that meets the needs of both daycare staff and parents.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53825"/>
            <a:ext cx="7280400" cy="38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DFD</a:t>
            </a:r>
            <a:endParaRPr/>
          </a:p>
        </p:txBody>
      </p:sp>
      <p:sp>
        <p:nvSpPr>
          <p:cNvPr id="153" name="Google Shape;153;p17"/>
          <p:cNvSpPr txBox="1"/>
          <p:nvPr>
            <p:ph idx="1" type="body"/>
          </p:nvPr>
        </p:nvSpPr>
        <p:spPr>
          <a:xfrm>
            <a:off x="819150" y="1194825"/>
            <a:ext cx="7505700" cy="319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7"/>
          <p:cNvPicPr preferRelativeResize="0"/>
          <p:nvPr/>
        </p:nvPicPr>
        <p:blipFill>
          <a:blip r:embed="rId3">
            <a:alphaModFix/>
          </a:blip>
          <a:stretch>
            <a:fillRect/>
          </a:stretch>
        </p:blipFill>
        <p:spPr>
          <a:xfrm>
            <a:off x="705725" y="1007572"/>
            <a:ext cx="7505699" cy="36661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365375"/>
            <a:ext cx="7505700" cy="48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Generated ERD</a:t>
            </a:r>
            <a:endParaRPr/>
          </a:p>
        </p:txBody>
      </p:sp>
      <p:sp>
        <p:nvSpPr>
          <p:cNvPr id="160" name="Google Shape;160;p18"/>
          <p:cNvSpPr txBox="1"/>
          <p:nvPr>
            <p:ph idx="1" type="body"/>
          </p:nvPr>
        </p:nvSpPr>
        <p:spPr>
          <a:xfrm>
            <a:off x="819150" y="1155300"/>
            <a:ext cx="6613500" cy="343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8"/>
          <p:cNvPicPr preferRelativeResize="0"/>
          <p:nvPr/>
        </p:nvPicPr>
        <p:blipFill>
          <a:blip r:embed="rId3">
            <a:alphaModFix/>
          </a:blip>
          <a:stretch>
            <a:fillRect/>
          </a:stretch>
        </p:blipFill>
        <p:spPr>
          <a:xfrm>
            <a:off x="819150" y="1049100"/>
            <a:ext cx="6816000" cy="36033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412250"/>
            <a:ext cx="7505700" cy="63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Digram</a:t>
            </a:r>
            <a:endParaRPr/>
          </a:p>
        </p:txBody>
      </p:sp>
      <p:sp>
        <p:nvSpPr>
          <p:cNvPr id="167" name="Google Shape;167;p19"/>
          <p:cNvSpPr txBox="1"/>
          <p:nvPr>
            <p:ph idx="1" type="body"/>
          </p:nvPr>
        </p:nvSpPr>
        <p:spPr>
          <a:xfrm>
            <a:off x="1479625" y="1304275"/>
            <a:ext cx="6506400" cy="313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9"/>
          <p:cNvPicPr preferRelativeResize="0"/>
          <p:nvPr/>
        </p:nvPicPr>
        <p:blipFill>
          <a:blip r:embed="rId3">
            <a:alphaModFix/>
          </a:blip>
          <a:stretch>
            <a:fillRect/>
          </a:stretch>
        </p:blipFill>
        <p:spPr>
          <a:xfrm>
            <a:off x="1378750" y="1366850"/>
            <a:ext cx="6506425" cy="3086100"/>
          </a:xfrm>
          <a:prstGeom prst="rect">
            <a:avLst/>
          </a:prstGeom>
          <a:noFill/>
          <a:ln>
            <a:noFill/>
          </a:ln>
        </p:spPr>
      </p:pic>
      <p:sp>
        <p:nvSpPr>
          <p:cNvPr id="169" name="Google Shape;169;p19"/>
          <p:cNvSpPr txBox="1"/>
          <p:nvPr/>
        </p:nvSpPr>
        <p:spPr>
          <a:xfrm>
            <a:off x="1359300" y="1323800"/>
            <a:ext cx="6626700" cy="3086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a:latin typeface="Times New Roman"/>
              <a:ea typeface="Times New Roman"/>
              <a:cs typeface="Times New Roman"/>
              <a:sym typeface="Times New Roman"/>
            </a:endParaRPr>
          </a:p>
          <a:p>
            <a:pPr indent="0" lvl="0" marL="0" rtl="0" algn="just">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584275" y="262200"/>
            <a:ext cx="7505700" cy="6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Usecase diagram</a:t>
            </a:r>
            <a:endParaRPr/>
          </a:p>
        </p:txBody>
      </p:sp>
      <p:sp>
        <p:nvSpPr>
          <p:cNvPr id="175" name="Google Shape;175;p20"/>
          <p:cNvSpPr txBox="1"/>
          <p:nvPr>
            <p:ph idx="1" type="body"/>
          </p:nvPr>
        </p:nvSpPr>
        <p:spPr>
          <a:xfrm flipH="1" rot="10800000">
            <a:off x="819150" y="4438775"/>
            <a:ext cx="7505700" cy="2826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1200"/>
              </a:spcAft>
              <a:buNone/>
            </a:pPr>
            <a:r>
              <a:t/>
            </a:r>
            <a:endParaRPr/>
          </a:p>
        </p:txBody>
      </p:sp>
      <p:pic>
        <p:nvPicPr>
          <p:cNvPr id="176" name="Google Shape;176;p20"/>
          <p:cNvPicPr preferRelativeResize="0"/>
          <p:nvPr/>
        </p:nvPicPr>
        <p:blipFill>
          <a:blip r:embed="rId3">
            <a:alphaModFix/>
          </a:blip>
          <a:stretch>
            <a:fillRect/>
          </a:stretch>
        </p:blipFill>
        <p:spPr>
          <a:xfrm>
            <a:off x="819150" y="1224175"/>
            <a:ext cx="7006500" cy="34972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Functional Requirements</a:t>
            </a:r>
            <a:endParaRPr sz="1800"/>
          </a:p>
          <a:p>
            <a:pPr indent="0" lvl="0" marL="0" rtl="0" algn="l">
              <a:spcBef>
                <a:spcPts val="1200"/>
              </a:spcBef>
              <a:spcAft>
                <a:spcPts val="0"/>
              </a:spcAft>
              <a:buNone/>
            </a:pPr>
            <a:r>
              <a:rPr lang="en" sz="1400"/>
              <a:t>Browser</a:t>
            </a:r>
            <a:endParaRPr sz="1400"/>
          </a:p>
          <a:p>
            <a:pPr indent="0" lvl="0" marL="0" rtl="0" algn="l">
              <a:spcBef>
                <a:spcPts val="1200"/>
              </a:spcBef>
              <a:spcAft>
                <a:spcPts val="0"/>
              </a:spcAft>
              <a:buNone/>
            </a:pPr>
            <a:r>
              <a:rPr lang="en" sz="1400"/>
              <a:t>FRONTEND: React js,Bootstrap</a:t>
            </a:r>
            <a:endParaRPr sz="1400"/>
          </a:p>
          <a:p>
            <a:pPr indent="0" lvl="0" marL="0" rtl="0" algn="l">
              <a:spcBef>
                <a:spcPts val="1200"/>
              </a:spcBef>
              <a:spcAft>
                <a:spcPts val="1200"/>
              </a:spcAft>
              <a:buNone/>
            </a:pPr>
            <a:r>
              <a:rPr lang="en" sz="1400"/>
              <a:t>BACKEND: Springboot, MySQL</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