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DEE2C-5091-48B3-8FAA-F1B24DBE2A8F}" v="8" dt="2021-06-08T15:46:30.269"/>
    <p1510:client id="{38317032-1A0A-46D6-86B2-BACE4CF27686}" v="887" dt="2021-06-08T11:51:34.142"/>
    <p1510:client id="{3B4D1488-09CB-4BEA-B456-1A3ACB231589}" v="1" dt="2021-06-08T11:14:38.283"/>
    <p1510:client id="{71AD959E-5630-4DC9-B9C2-7C0D42B791E9}" v="15" dt="2021-06-08T13:25:17.532"/>
    <p1510:client id="{8028E256-931C-47BF-A3E0-2742532F93D2}" v="224" dt="2021-06-08T13:22:11.481"/>
    <p1510:client id="{94B6A375-959A-49B6-A5EE-06F8884ABDC2}" v="602" dt="2021-06-08T12:46:45.199"/>
    <p1510:client id="{9566BD74-9EEF-4070-84ED-48537D7C1561}" v="1" dt="2021-06-08T16:04:49.512"/>
    <p1510:client id="{98CE03FB-4642-4C6B-B765-6DB2EF29B2C9}" v="86" dt="2021-06-08T11:04:22.855"/>
    <p1510:client id="{A94C4C5C-21F3-484D-A5EC-C24BCC42C3BE}" v="176" dt="2021-06-08T13:16:56.611"/>
    <p1510:client id="{CADDA85F-607C-497E-8730-5F43267F0A8E}" v="140" dt="2021-06-08T11:11:29.319"/>
    <p1510:client id="{DC687599-5038-41A6-9A64-D5417472DB2B}" v="176" dt="2021-06-08T11:56:16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B7F78-3FC3-4A7F-8E0E-6B8DDE2F17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57EFA-88EC-4F07-BBC8-E6152BFC955A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Big Data</a:t>
          </a:r>
          <a:endParaRPr lang="en-US"/>
        </a:p>
      </dgm:t>
    </dgm:pt>
    <dgm:pt modelId="{398D1111-1974-4DDA-A748-DC1E0853BC5F}" type="parTrans" cxnId="{C103B810-6F0C-4AFB-AF15-F0A7B2203608}">
      <dgm:prSet/>
      <dgm:spPr/>
      <dgm:t>
        <a:bodyPr/>
        <a:lstStyle/>
        <a:p>
          <a:endParaRPr lang="en-US"/>
        </a:p>
      </dgm:t>
    </dgm:pt>
    <dgm:pt modelId="{9EB587D8-630F-435E-A670-5569250CCBF1}" type="sibTrans" cxnId="{C103B810-6F0C-4AFB-AF15-F0A7B2203608}">
      <dgm:prSet/>
      <dgm:spPr/>
      <dgm:t>
        <a:bodyPr/>
        <a:lstStyle/>
        <a:p>
          <a:endParaRPr lang="en-US"/>
        </a:p>
      </dgm:t>
    </dgm:pt>
    <dgm:pt modelId="{93B9AC32-82DC-4807-A98D-4E4B156205E7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Data Mining</a:t>
          </a:r>
          <a:endParaRPr lang="en-US"/>
        </a:p>
      </dgm:t>
    </dgm:pt>
    <dgm:pt modelId="{4E8F2468-3864-455A-B40A-2E1EB97B803C}" type="parTrans" cxnId="{9409F068-BDD4-43C8-AB65-BADD85BF311A}">
      <dgm:prSet/>
      <dgm:spPr/>
      <dgm:t>
        <a:bodyPr/>
        <a:lstStyle/>
        <a:p>
          <a:endParaRPr lang="en-US"/>
        </a:p>
      </dgm:t>
    </dgm:pt>
    <dgm:pt modelId="{8D688393-05B6-4C39-A532-6919AFDF9578}" type="sibTrans" cxnId="{9409F068-BDD4-43C8-AB65-BADD85BF311A}">
      <dgm:prSet/>
      <dgm:spPr/>
      <dgm:t>
        <a:bodyPr/>
        <a:lstStyle/>
        <a:p>
          <a:endParaRPr lang="en-US"/>
        </a:p>
      </dgm:t>
    </dgm:pt>
    <dgm:pt modelId="{551A6014-46DA-436D-9EA5-C91CD4F8063F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Statistical Modelling</a:t>
          </a:r>
          <a:endParaRPr lang="en-US"/>
        </a:p>
      </dgm:t>
    </dgm:pt>
    <dgm:pt modelId="{4D5D8CC6-DC10-4CAD-8E3F-537534B48B96}" type="parTrans" cxnId="{AEA6FF95-9E0C-406C-AD3F-5341E84ECECB}">
      <dgm:prSet/>
      <dgm:spPr/>
      <dgm:t>
        <a:bodyPr/>
        <a:lstStyle/>
        <a:p>
          <a:endParaRPr lang="en-US"/>
        </a:p>
      </dgm:t>
    </dgm:pt>
    <dgm:pt modelId="{A92EC2FA-8D79-4BB2-944F-5C82745C2E80}" type="sibTrans" cxnId="{AEA6FF95-9E0C-406C-AD3F-5341E84ECECB}">
      <dgm:prSet/>
      <dgm:spPr/>
      <dgm:t>
        <a:bodyPr/>
        <a:lstStyle/>
        <a:p>
          <a:endParaRPr lang="en-US"/>
        </a:p>
      </dgm:t>
    </dgm:pt>
    <dgm:pt modelId="{6E4FFEB8-D54B-4430-A062-5524790817D7}" type="pres">
      <dgm:prSet presAssocID="{879B7F78-3FC3-4A7F-8E0E-6B8DDE2F17CB}" presName="linear" presStyleCnt="0">
        <dgm:presLayoutVars>
          <dgm:animLvl val="lvl"/>
          <dgm:resizeHandles val="exact"/>
        </dgm:presLayoutVars>
      </dgm:prSet>
      <dgm:spPr/>
    </dgm:pt>
    <dgm:pt modelId="{1963D20D-B430-42F2-8B6B-8E834D3E3B9E}" type="pres">
      <dgm:prSet presAssocID="{A9157EFA-88EC-4F07-BBC8-E6152BFC95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BC7D5C-0C5D-420C-B205-3CD0F10C8195}" type="pres">
      <dgm:prSet presAssocID="{9EB587D8-630F-435E-A670-5569250CCBF1}" presName="spacer" presStyleCnt="0"/>
      <dgm:spPr/>
    </dgm:pt>
    <dgm:pt modelId="{088CF67A-7E0F-4667-8A36-D9D9E178B6AF}" type="pres">
      <dgm:prSet presAssocID="{93B9AC32-82DC-4807-A98D-4E4B156205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5D49B4-320B-43CD-9D84-A304307C8AC2}" type="pres">
      <dgm:prSet presAssocID="{8D688393-05B6-4C39-A532-6919AFDF9578}" presName="spacer" presStyleCnt="0"/>
      <dgm:spPr/>
    </dgm:pt>
    <dgm:pt modelId="{B0454CB8-9C94-4960-83A2-CB8C3DD3175F}" type="pres">
      <dgm:prSet presAssocID="{551A6014-46DA-436D-9EA5-C91CD4F806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03B810-6F0C-4AFB-AF15-F0A7B2203608}" srcId="{879B7F78-3FC3-4A7F-8E0E-6B8DDE2F17CB}" destId="{A9157EFA-88EC-4F07-BBC8-E6152BFC955A}" srcOrd="0" destOrd="0" parTransId="{398D1111-1974-4DDA-A748-DC1E0853BC5F}" sibTransId="{9EB587D8-630F-435E-A670-5569250CCBF1}"/>
    <dgm:cxn modelId="{F87F3F1C-5195-43E6-8AAD-B77100242BF5}" type="presOf" srcId="{A9157EFA-88EC-4F07-BBC8-E6152BFC955A}" destId="{1963D20D-B430-42F2-8B6B-8E834D3E3B9E}" srcOrd="0" destOrd="0" presId="urn:microsoft.com/office/officeart/2005/8/layout/vList2"/>
    <dgm:cxn modelId="{8C39ED33-6E75-4951-A015-FE593916EBFE}" type="presOf" srcId="{93B9AC32-82DC-4807-A98D-4E4B156205E7}" destId="{088CF67A-7E0F-4667-8A36-D9D9E178B6AF}" srcOrd="0" destOrd="0" presId="urn:microsoft.com/office/officeart/2005/8/layout/vList2"/>
    <dgm:cxn modelId="{75006343-BC2E-4787-BC12-D909734FADD8}" type="presOf" srcId="{879B7F78-3FC3-4A7F-8E0E-6B8DDE2F17CB}" destId="{6E4FFEB8-D54B-4430-A062-5524790817D7}" srcOrd="0" destOrd="0" presId="urn:microsoft.com/office/officeart/2005/8/layout/vList2"/>
    <dgm:cxn modelId="{9409F068-BDD4-43C8-AB65-BADD85BF311A}" srcId="{879B7F78-3FC3-4A7F-8E0E-6B8DDE2F17CB}" destId="{93B9AC32-82DC-4807-A98D-4E4B156205E7}" srcOrd="1" destOrd="0" parTransId="{4E8F2468-3864-455A-B40A-2E1EB97B803C}" sibTransId="{8D688393-05B6-4C39-A532-6919AFDF9578}"/>
    <dgm:cxn modelId="{10A7E685-43B8-41B9-A0C9-C2D3F895D43C}" type="presOf" srcId="{551A6014-46DA-436D-9EA5-C91CD4F8063F}" destId="{B0454CB8-9C94-4960-83A2-CB8C3DD3175F}" srcOrd="0" destOrd="0" presId="urn:microsoft.com/office/officeart/2005/8/layout/vList2"/>
    <dgm:cxn modelId="{AEA6FF95-9E0C-406C-AD3F-5341E84ECECB}" srcId="{879B7F78-3FC3-4A7F-8E0E-6B8DDE2F17CB}" destId="{551A6014-46DA-436D-9EA5-C91CD4F8063F}" srcOrd="2" destOrd="0" parTransId="{4D5D8CC6-DC10-4CAD-8E3F-537534B48B96}" sibTransId="{A92EC2FA-8D79-4BB2-944F-5C82745C2E80}"/>
    <dgm:cxn modelId="{C3D379D3-FC90-4986-9209-8C2C2E48978D}" type="presParOf" srcId="{6E4FFEB8-D54B-4430-A062-5524790817D7}" destId="{1963D20D-B430-42F2-8B6B-8E834D3E3B9E}" srcOrd="0" destOrd="0" presId="urn:microsoft.com/office/officeart/2005/8/layout/vList2"/>
    <dgm:cxn modelId="{E71B2860-2202-45C5-B776-6904BCE610A6}" type="presParOf" srcId="{6E4FFEB8-D54B-4430-A062-5524790817D7}" destId="{B4BC7D5C-0C5D-420C-B205-3CD0F10C8195}" srcOrd="1" destOrd="0" presId="urn:microsoft.com/office/officeart/2005/8/layout/vList2"/>
    <dgm:cxn modelId="{E12E7E1C-E35C-4BAC-B43C-23461411A21A}" type="presParOf" srcId="{6E4FFEB8-D54B-4430-A062-5524790817D7}" destId="{088CF67A-7E0F-4667-8A36-D9D9E178B6AF}" srcOrd="2" destOrd="0" presId="urn:microsoft.com/office/officeart/2005/8/layout/vList2"/>
    <dgm:cxn modelId="{4604F589-C8E8-4841-8DCB-0DC0500516B4}" type="presParOf" srcId="{6E4FFEB8-D54B-4430-A062-5524790817D7}" destId="{405D49B4-320B-43CD-9D84-A304307C8AC2}" srcOrd="3" destOrd="0" presId="urn:microsoft.com/office/officeart/2005/8/layout/vList2"/>
    <dgm:cxn modelId="{39DC004A-11B9-4553-88CB-02CD4A361CDC}" type="presParOf" srcId="{6E4FFEB8-D54B-4430-A062-5524790817D7}" destId="{B0454CB8-9C94-4960-83A2-CB8C3DD317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8A2F4-1814-42A9-BEA3-37665AE04415}" type="doc">
      <dgm:prSet loTypeId="urn:microsoft.com/office/officeart/2005/8/layout/vProcess5" loCatId="process" qsTypeId="urn:microsoft.com/office/officeart/2005/8/quickstyle/simple1" qsCatId="simple" csTypeId="urn:microsoft.com/office/officeart/2005/8/colors/accent5_4" csCatId="accent5" phldr="1"/>
      <dgm:spPr/>
    </dgm:pt>
    <dgm:pt modelId="{B975721A-D295-4589-8EF1-D5D1A794454B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Diverse Infrastructure</a:t>
          </a:r>
          <a:endParaRPr lang="en-US"/>
        </a:p>
      </dgm:t>
    </dgm:pt>
    <dgm:pt modelId="{050858B7-B439-4EB3-BB79-1EEF2C559714}" type="parTrans" cxnId="{CE2861D2-C2A8-4879-9F96-0EC9D5000724}">
      <dgm:prSet/>
      <dgm:spPr/>
    </dgm:pt>
    <dgm:pt modelId="{99934AB8-AC35-4DA8-9FE0-90FF066F3A2C}" type="sibTrans" cxnId="{CE2861D2-C2A8-4879-9F96-0EC9D5000724}">
      <dgm:prSet/>
      <dgm:spPr/>
      <dgm:t>
        <a:bodyPr/>
        <a:lstStyle/>
        <a:p>
          <a:endParaRPr lang="en-US"/>
        </a:p>
      </dgm:t>
    </dgm:pt>
    <dgm:pt modelId="{7C10C416-7843-447C-85C4-B76D97ACA941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Diverse Society</a:t>
          </a:r>
          <a:endParaRPr lang="en-US"/>
        </a:p>
      </dgm:t>
    </dgm:pt>
    <dgm:pt modelId="{6768EE25-F655-48C3-A528-A357F4CA13E6}" type="parTrans" cxnId="{99E6C868-E4D7-43C1-9085-07CB9D5A8CAA}">
      <dgm:prSet/>
      <dgm:spPr/>
    </dgm:pt>
    <dgm:pt modelId="{88D59088-C734-4779-994E-119CE7CAB041}" type="sibTrans" cxnId="{99E6C868-E4D7-43C1-9085-07CB9D5A8CAA}">
      <dgm:prSet/>
      <dgm:spPr/>
      <dgm:t>
        <a:bodyPr/>
        <a:lstStyle/>
        <a:p>
          <a:endParaRPr lang="en-US"/>
        </a:p>
      </dgm:t>
    </dgm:pt>
    <dgm:pt modelId="{0E29956E-512E-483A-9744-55797F68B74D}">
      <dgm:prSet phldrT="[Text]"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Quality of Living</a:t>
          </a:r>
          <a:endParaRPr lang="en-US"/>
        </a:p>
      </dgm:t>
    </dgm:pt>
    <dgm:pt modelId="{BAD021A4-C36C-4D11-9708-71FF139AC0E5}" type="parTrans" cxnId="{B2AAF9A0-EED5-4476-A04A-87F6533D2CF5}">
      <dgm:prSet/>
      <dgm:spPr/>
    </dgm:pt>
    <dgm:pt modelId="{7E879024-9E92-4150-B83D-F61D9A9868FC}" type="sibTrans" cxnId="{B2AAF9A0-EED5-4476-A04A-87F6533D2CF5}">
      <dgm:prSet/>
      <dgm:spPr/>
      <dgm:t>
        <a:bodyPr/>
        <a:lstStyle/>
        <a:p>
          <a:endParaRPr lang="en-US"/>
        </a:p>
      </dgm:t>
    </dgm:pt>
    <dgm:pt modelId="{FC30A57D-66C4-403E-8340-5E7C7ADC8860}" type="pres">
      <dgm:prSet presAssocID="{8BA8A2F4-1814-42A9-BEA3-37665AE04415}" presName="outerComposite" presStyleCnt="0">
        <dgm:presLayoutVars>
          <dgm:chMax val="5"/>
          <dgm:dir/>
          <dgm:resizeHandles val="exact"/>
        </dgm:presLayoutVars>
      </dgm:prSet>
      <dgm:spPr/>
    </dgm:pt>
    <dgm:pt modelId="{05DB0C20-696A-4C31-A74B-4B84A57FF1E9}" type="pres">
      <dgm:prSet presAssocID="{8BA8A2F4-1814-42A9-BEA3-37665AE04415}" presName="dummyMaxCanvas" presStyleCnt="0">
        <dgm:presLayoutVars/>
      </dgm:prSet>
      <dgm:spPr/>
    </dgm:pt>
    <dgm:pt modelId="{3E3EBE69-E677-4F63-AEAE-41F6319474F0}" type="pres">
      <dgm:prSet presAssocID="{8BA8A2F4-1814-42A9-BEA3-37665AE04415}" presName="ThreeNodes_1" presStyleLbl="node1" presStyleIdx="0" presStyleCnt="3">
        <dgm:presLayoutVars>
          <dgm:bulletEnabled val="1"/>
        </dgm:presLayoutVars>
      </dgm:prSet>
      <dgm:spPr/>
    </dgm:pt>
    <dgm:pt modelId="{3C35CD6D-FDCF-4FEE-9C3A-D0BD93034361}" type="pres">
      <dgm:prSet presAssocID="{8BA8A2F4-1814-42A9-BEA3-37665AE04415}" presName="ThreeNodes_2" presStyleLbl="node1" presStyleIdx="1" presStyleCnt="3">
        <dgm:presLayoutVars>
          <dgm:bulletEnabled val="1"/>
        </dgm:presLayoutVars>
      </dgm:prSet>
      <dgm:spPr/>
    </dgm:pt>
    <dgm:pt modelId="{B282EE9A-EABA-4785-8830-3B1D24DA2750}" type="pres">
      <dgm:prSet presAssocID="{8BA8A2F4-1814-42A9-BEA3-37665AE04415}" presName="ThreeNodes_3" presStyleLbl="node1" presStyleIdx="2" presStyleCnt="3">
        <dgm:presLayoutVars>
          <dgm:bulletEnabled val="1"/>
        </dgm:presLayoutVars>
      </dgm:prSet>
      <dgm:spPr/>
    </dgm:pt>
    <dgm:pt modelId="{EE7F2651-3A8B-47EB-92CC-2E84B9FB329F}" type="pres">
      <dgm:prSet presAssocID="{8BA8A2F4-1814-42A9-BEA3-37665AE04415}" presName="ThreeConn_1-2" presStyleLbl="fgAccFollowNode1" presStyleIdx="0" presStyleCnt="2">
        <dgm:presLayoutVars>
          <dgm:bulletEnabled val="1"/>
        </dgm:presLayoutVars>
      </dgm:prSet>
      <dgm:spPr/>
    </dgm:pt>
    <dgm:pt modelId="{4AD5C62C-498F-4C30-BC0F-9DF40A8D4656}" type="pres">
      <dgm:prSet presAssocID="{8BA8A2F4-1814-42A9-BEA3-37665AE04415}" presName="ThreeConn_2-3" presStyleLbl="fgAccFollowNode1" presStyleIdx="1" presStyleCnt="2">
        <dgm:presLayoutVars>
          <dgm:bulletEnabled val="1"/>
        </dgm:presLayoutVars>
      </dgm:prSet>
      <dgm:spPr/>
    </dgm:pt>
    <dgm:pt modelId="{E481EF0B-80A9-4172-A45B-C9C9F5934EBB}" type="pres">
      <dgm:prSet presAssocID="{8BA8A2F4-1814-42A9-BEA3-37665AE04415}" presName="ThreeNodes_1_text" presStyleLbl="node1" presStyleIdx="2" presStyleCnt="3">
        <dgm:presLayoutVars>
          <dgm:bulletEnabled val="1"/>
        </dgm:presLayoutVars>
      </dgm:prSet>
      <dgm:spPr/>
    </dgm:pt>
    <dgm:pt modelId="{F2D7D699-C209-4449-9C75-26D1836086E3}" type="pres">
      <dgm:prSet presAssocID="{8BA8A2F4-1814-42A9-BEA3-37665AE04415}" presName="ThreeNodes_2_text" presStyleLbl="node1" presStyleIdx="2" presStyleCnt="3">
        <dgm:presLayoutVars>
          <dgm:bulletEnabled val="1"/>
        </dgm:presLayoutVars>
      </dgm:prSet>
      <dgm:spPr/>
    </dgm:pt>
    <dgm:pt modelId="{2A0A9E0A-F7E5-4657-A5C1-2C2FB348ED36}" type="pres">
      <dgm:prSet presAssocID="{8BA8A2F4-1814-42A9-BEA3-37665AE0441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699713-5F37-4242-A423-E32278477B31}" type="presOf" srcId="{99934AB8-AC35-4DA8-9FE0-90FF066F3A2C}" destId="{EE7F2651-3A8B-47EB-92CC-2E84B9FB329F}" srcOrd="0" destOrd="0" presId="urn:microsoft.com/office/officeart/2005/8/layout/vProcess5"/>
    <dgm:cxn modelId="{6656C516-3993-43CF-9CD3-BCFFBC25FE6E}" type="presOf" srcId="{0E29956E-512E-483A-9744-55797F68B74D}" destId="{2A0A9E0A-F7E5-4657-A5C1-2C2FB348ED36}" srcOrd="1" destOrd="0" presId="urn:microsoft.com/office/officeart/2005/8/layout/vProcess5"/>
    <dgm:cxn modelId="{41834923-C629-493F-AAE3-79CFDEE94BF2}" type="presOf" srcId="{B975721A-D295-4589-8EF1-D5D1A794454B}" destId="{E481EF0B-80A9-4172-A45B-C9C9F5934EBB}" srcOrd="1" destOrd="0" presId="urn:microsoft.com/office/officeart/2005/8/layout/vProcess5"/>
    <dgm:cxn modelId="{CA958124-B669-43A6-B2E5-90037C5C60F3}" type="presOf" srcId="{88D59088-C734-4779-994E-119CE7CAB041}" destId="{4AD5C62C-498F-4C30-BC0F-9DF40A8D4656}" srcOrd="0" destOrd="0" presId="urn:microsoft.com/office/officeart/2005/8/layout/vProcess5"/>
    <dgm:cxn modelId="{99E6C868-E4D7-43C1-9085-07CB9D5A8CAA}" srcId="{8BA8A2F4-1814-42A9-BEA3-37665AE04415}" destId="{7C10C416-7843-447C-85C4-B76D97ACA941}" srcOrd="1" destOrd="0" parTransId="{6768EE25-F655-48C3-A528-A357F4CA13E6}" sibTransId="{88D59088-C734-4779-994E-119CE7CAB041}"/>
    <dgm:cxn modelId="{53C8B071-6BEC-47A9-BD4F-29789117827F}" type="presOf" srcId="{0E29956E-512E-483A-9744-55797F68B74D}" destId="{B282EE9A-EABA-4785-8830-3B1D24DA2750}" srcOrd="0" destOrd="0" presId="urn:microsoft.com/office/officeart/2005/8/layout/vProcess5"/>
    <dgm:cxn modelId="{1DBF739B-CAA5-4C12-A76D-30F8A75CE338}" type="presOf" srcId="{7C10C416-7843-447C-85C4-B76D97ACA941}" destId="{3C35CD6D-FDCF-4FEE-9C3A-D0BD93034361}" srcOrd="0" destOrd="0" presId="urn:microsoft.com/office/officeart/2005/8/layout/vProcess5"/>
    <dgm:cxn modelId="{B2AAF9A0-EED5-4476-A04A-87F6533D2CF5}" srcId="{8BA8A2F4-1814-42A9-BEA3-37665AE04415}" destId="{0E29956E-512E-483A-9744-55797F68B74D}" srcOrd="2" destOrd="0" parTransId="{BAD021A4-C36C-4D11-9708-71FF139AC0E5}" sibTransId="{7E879024-9E92-4150-B83D-F61D9A9868FC}"/>
    <dgm:cxn modelId="{B3BE7BAA-7674-44EB-A045-71BCE3C3D470}" type="presOf" srcId="{7C10C416-7843-447C-85C4-B76D97ACA941}" destId="{F2D7D699-C209-4449-9C75-26D1836086E3}" srcOrd="1" destOrd="0" presId="urn:microsoft.com/office/officeart/2005/8/layout/vProcess5"/>
    <dgm:cxn modelId="{D6C6E7AE-C2F6-4A12-987E-3EA0DE52A7FD}" type="presOf" srcId="{8BA8A2F4-1814-42A9-BEA3-37665AE04415}" destId="{FC30A57D-66C4-403E-8340-5E7C7ADC8860}" srcOrd="0" destOrd="0" presId="urn:microsoft.com/office/officeart/2005/8/layout/vProcess5"/>
    <dgm:cxn modelId="{CE2861D2-C2A8-4879-9F96-0EC9D5000724}" srcId="{8BA8A2F4-1814-42A9-BEA3-37665AE04415}" destId="{B975721A-D295-4589-8EF1-D5D1A794454B}" srcOrd="0" destOrd="0" parTransId="{050858B7-B439-4EB3-BB79-1EEF2C559714}" sibTransId="{99934AB8-AC35-4DA8-9FE0-90FF066F3A2C}"/>
    <dgm:cxn modelId="{7ACB04E3-CE31-4244-9260-2F0748DE0160}" type="presOf" srcId="{B975721A-D295-4589-8EF1-D5D1A794454B}" destId="{3E3EBE69-E677-4F63-AEAE-41F6319474F0}" srcOrd="0" destOrd="0" presId="urn:microsoft.com/office/officeart/2005/8/layout/vProcess5"/>
    <dgm:cxn modelId="{2FB64B7C-22A2-4EBE-9B9A-D006AF620C2D}" type="presParOf" srcId="{FC30A57D-66C4-403E-8340-5E7C7ADC8860}" destId="{05DB0C20-696A-4C31-A74B-4B84A57FF1E9}" srcOrd="0" destOrd="0" presId="urn:microsoft.com/office/officeart/2005/8/layout/vProcess5"/>
    <dgm:cxn modelId="{85572A57-2130-4A13-A69C-171C97F43C19}" type="presParOf" srcId="{FC30A57D-66C4-403E-8340-5E7C7ADC8860}" destId="{3E3EBE69-E677-4F63-AEAE-41F6319474F0}" srcOrd="1" destOrd="0" presId="urn:microsoft.com/office/officeart/2005/8/layout/vProcess5"/>
    <dgm:cxn modelId="{4A487C51-0011-4EF8-9A74-A89B4B84DDE9}" type="presParOf" srcId="{FC30A57D-66C4-403E-8340-5E7C7ADC8860}" destId="{3C35CD6D-FDCF-4FEE-9C3A-D0BD93034361}" srcOrd="2" destOrd="0" presId="urn:microsoft.com/office/officeart/2005/8/layout/vProcess5"/>
    <dgm:cxn modelId="{40EA57DD-DD77-4EC6-A236-46E4DCE739AC}" type="presParOf" srcId="{FC30A57D-66C4-403E-8340-5E7C7ADC8860}" destId="{B282EE9A-EABA-4785-8830-3B1D24DA2750}" srcOrd="3" destOrd="0" presId="urn:microsoft.com/office/officeart/2005/8/layout/vProcess5"/>
    <dgm:cxn modelId="{931BFE03-C2CA-426F-B730-FF34AC6538BD}" type="presParOf" srcId="{FC30A57D-66C4-403E-8340-5E7C7ADC8860}" destId="{EE7F2651-3A8B-47EB-92CC-2E84B9FB329F}" srcOrd="4" destOrd="0" presId="urn:microsoft.com/office/officeart/2005/8/layout/vProcess5"/>
    <dgm:cxn modelId="{584266D1-FFA5-40A1-859D-01CE1FAF1354}" type="presParOf" srcId="{FC30A57D-66C4-403E-8340-5E7C7ADC8860}" destId="{4AD5C62C-498F-4C30-BC0F-9DF40A8D4656}" srcOrd="5" destOrd="0" presId="urn:microsoft.com/office/officeart/2005/8/layout/vProcess5"/>
    <dgm:cxn modelId="{875630BC-A963-4F27-9695-F839208B4510}" type="presParOf" srcId="{FC30A57D-66C4-403E-8340-5E7C7ADC8860}" destId="{E481EF0B-80A9-4172-A45B-C9C9F5934EBB}" srcOrd="6" destOrd="0" presId="urn:microsoft.com/office/officeart/2005/8/layout/vProcess5"/>
    <dgm:cxn modelId="{D77E0516-F24D-4C2A-82BD-710D85FF1078}" type="presParOf" srcId="{FC30A57D-66C4-403E-8340-5E7C7ADC8860}" destId="{F2D7D699-C209-4449-9C75-26D1836086E3}" srcOrd="7" destOrd="0" presId="urn:microsoft.com/office/officeart/2005/8/layout/vProcess5"/>
    <dgm:cxn modelId="{6F278F15-D4A4-4902-B4DC-DF33E01C5BCB}" type="presParOf" srcId="{FC30A57D-66C4-403E-8340-5E7C7ADC8860}" destId="{2A0A9E0A-F7E5-4657-A5C1-2C2FB348ED3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B7350-7189-4A2C-B539-DFD6035BCF3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F2BEE-E833-4C86-BF8D-87C85B572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List all major parts of Dubai with top existing infra.</a:t>
          </a:r>
        </a:p>
      </dgm:t>
    </dgm:pt>
    <dgm:pt modelId="{51C93456-3C61-4FFF-B100-82587282C93F}" type="parTrans" cxnId="{3F4DFD2B-61AA-4289-AD39-7DB9A2385D14}">
      <dgm:prSet/>
      <dgm:spPr/>
      <dgm:t>
        <a:bodyPr/>
        <a:lstStyle/>
        <a:p>
          <a:endParaRPr lang="en-US"/>
        </a:p>
      </dgm:t>
    </dgm:pt>
    <dgm:pt modelId="{0769D48D-829C-4528-997E-678F10399D71}" type="sibTrans" cxnId="{3F4DFD2B-61AA-4289-AD39-7DB9A2385D14}">
      <dgm:prSet/>
      <dgm:spPr/>
      <dgm:t>
        <a:bodyPr/>
        <a:lstStyle/>
        <a:p>
          <a:endParaRPr lang="en-US"/>
        </a:p>
      </dgm:t>
    </dgm:pt>
    <dgm:pt modelId="{18369A8D-9288-4E6F-9A91-BF7A1CCFA7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 Locations</a:t>
          </a:r>
        </a:p>
      </dgm:t>
    </dgm:pt>
    <dgm:pt modelId="{30E1508A-1767-402B-A9DA-9F6DA1DDB6AC}" type="parTrans" cxnId="{D90C75CD-B472-46AD-B79F-61310EBDAD99}">
      <dgm:prSet/>
      <dgm:spPr/>
      <dgm:t>
        <a:bodyPr/>
        <a:lstStyle/>
        <a:p>
          <a:endParaRPr lang="en-US"/>
        </a:p>
      </dgm:t>
    </dgm:pt>
    <dgm:pt modelId="{80840D2A-2067-4838-9F39-ACF5C631388C}" type="sibTrans" cxnId="{D90C75CD-B472-46AD-B79F-61310EBDAD99}">
      <dgm:prSet/>
      <dgm:spPr/>
      <dgm:t>
        <a:bodyPr/>
        <a:lstStyle/>
        <a:p>
          <a:endParaRPr lang="en-US"/>
        </a:p>
      </dgm:t>
    </dgm:pt>
    <dgm:pt modelId="{901229C7-8EF3-442A-8525-EDAFDB266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Potential for Development</a:t>
          </a:r>
        </a:p>
      </dgm:t>
    </dgm:pt>
    <dgm:pt modelId="{C066EA16-096D-422A-AD5B-EADAFE1A76BF}" type="parTrans" cxnId="{E148FD7D-ECCC-423E-9C10-3C860DEACC95}">
      <dgm:prSet/>
      <dgm:spPr/>
      <dgm:t>
        <a:bodyPr/>
        <a:lstStyle/>
        <a:p>
          <a:endParaRPr lang="en-US"/>
        </a:p>
      </dgm:t>
    </dgm:pt>
    <dgm:pt modelId="{54DFDA72-E9F7-4A90-AE46-86C7F6F18383}" type="sibTrans" cxnId="{E148FD7D-ECCC-423E-9C10-3C860DEACC95}">
      <dgm:prSet/>
      <dgm:spPr/>
      <dgm:t>
        <a:bodyPr/>
        <a:lstStyle/>
        <a:p>
          <a:endParaRPr lang="en-US"/>
        </a:p>
      </dgm:t>
    </dgm:pt>
    <dgm:pt modelId="{69C0FA6A-10BD-4E5B-8752-03AFA8E233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Areas that lack infra facilities</a:t>
          </a:r>
        </a:p>
      </dgm:t>
    </dgm:pt>
    <dgm:pt modelId="{89D6D5D9-F209-4B06-8694-37D84D477537}" type="parTrans" cxnId="{84C422C8-90AF-4BEC-90B3-DBF77F448CD8}">
      <dgm:prSet/>
      <dgm:spPr/>
      <dgm:t>
        <a:bodyPr/>
        <a:lstStyle/>
        <a:p>
          <a:endParaRPr lang="en-US"/>
        </a:p>
      </dgm:t>
    </dgm:pt>
    <dgm:pt modelId="{2C7E7E7F-8A88-4584-9052-DD5A1B3C873D}" type="sibTrans" cxnId="{84C422C8-90AF-4BEC-90B3-DBF77F448CD8}">
      <dgm:prSet/>
      <dgm:spPr/>
      <dgm:t>
        <a:bodyPr/>
        <a:lstStyle/>
        <a:p>
          <a:endParaRPr lang="en-US"/>
        </a:p>
      </dgm:t>
    </dgm:pt>
    <dgm:pt modelId="{9D8E8039-8966-4AD1-9F90-B84784CBAF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 place to stay</a:t>
          </a:r>
        </a:p>
      </dgm:t>
    </dgm:pt>
    <dgm:pt modelId="{688E7094-675A-40ED-A6AC-F7371C1CD07A}" type="parTrans" cxnId="{DB77B888-330F-45B8-9F89-31529CBDEC65}">
      <dgm:prSet/>
      <dgm:spPr/>
      <dgm:t>
        <a:bodyPr/>
        <a:lstStyle/>
        <a:p>
          <a:endParaRPr lang="en-US"/>
        </a:p>
      </dgm:t>
    </dgm:pt>
    <dgm:pt modelId="{772211A2-44D8-4825-9523-581D5F996AD4}" type="sibTrans" cxnId="{DB77B888-330F-45B8-9F89-31529CBDEC65}">
      <dgm:prSet/>
      <dgm:spPr/>
      <dgm:t>
        <a:bodyPr/>
        <a:lstStyle/>
        <a:p>
          <a:endParaRPr lang="en-US"/>
        </a:p>
      </dgm:t>
    </dgm:pt>
    <dgm:pt modelId="{754EFA91-89B6-42EF-9875-FD65324EF449}" type="pres">
      <dgm:prSet presAssocID="{9F1B7350-7189-4A2C-B539-DFD6035BCF32}" presName="root" presStyleCnt="0">
        <dgm:presLayoutVars>
          <dgm:dir/>
          <dgm:resizeHandles val="exact"/>
        </dgm:presLayoutVars>
      </dgm:prSet>
      <dgm:spPr/>
    </dgm:pt>
    <dgm:pt modelId="{AF005514-93B4-4F71-AB8C-161ED79955E5}" type="pres">
      <dgm:prSet presAssocID="{043F2BEE-E833-4C86-BF8D-87C85B57288C}" presName="compNode" presStyleCnt="0"/>
      <dgm:spPr/>
    </dgm:pt>
    <dgm:pt modelId="{E9F3C89A-7186-417B-9BBD-794B59D7A910}" type="pres">
      <dgm:prSet presAssocID="{043F2BEE-E833-4C86-BF8D-87C85B57288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83E3E2-02ED-406D-8990-68E568A55EDC}" type="pres">
      <dgm:prSet presAssocID="{043F2BEE-E833-4C86-BF8D-87C85B5728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5D5E-B014-4649-B3A0-91C918FE3660}" type="pres">
      <dgm:prSet presAssocID="{043F2BEE-E833-4C86-BF8D-87C85B57288C}" presName="spaceRect" presStyleCnt="0"/>
      <dgm:spPr/>
    </dgm:pt>
    <dgm:pt modelId="{3133AF4B-0F44-42A4-8892-ED59844DD0A5}" type="pres">
      <dgm:prSet presAssocID="{043F2BEE-E833-4C86-BF8D-87C85B57288C}" presName="textRect" presStyleLbl="revTx" presStyleIdx="0" presStyleCnt="5">
        <dgm:presLayoutVars>
          <dgm:chMax val="1"/>
          <dgm:chPref val="1"/>
        </dgm:presLayoutVars>
      </dgm:prSet>
      <dgm:spPr/>
    </dgm:pt>
    <dgm:pt modelId="{D2905C3E-D458-470C-B344-F595F0FA133D}" type="pres">
      <dgm:prSet presAssocID="{0769D48D-829C-4528-997E-678F10399D71}" presName="sibTrans" presStyleCnt="0"/>
      <dgm:spPr/>
    </dgm:pt>
    <dgm:pt modelId="{44B7CDB9-CB67-4320-966A-520199B2BE6A}" type="pres">
      <dgm:prSet presAssocID="{18369A8D-9288-4E6F-9A91-BF7A1CCFA712}" presName="compNode" presStyleCnt="0"/>
      <dgm:spPr/>
    </dgm:pt>
    <dgm:pt modelId="{2A25208A-A67C-4249-8674-8CB87EC0E134}" type="pres">
      <dgm:prSet presAssocID="{18369A8D-9288-4E6F-9A91-BF7A1CCFA71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B641FEB-3FA0-4C74-90CB-8723A3800EB6}" type="pres">
      <dgm:prSet presAssocID="{18369A8D-9288-4E6F-9A91-BF7A1CCFA7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3EDB750-B672-4186-A489-1D4744E91E24}" type="pres">
      <dgm:prSet presAssocID="{18369A8D-9288-4E6F-9A91-BF7A1CCFA712}" presName="spaceRect" presStyleCnt="0"/>
      <dgm:spPr/>
    </dgm:pt>
    <dgm:pt modelId="{72172E29-B02C-4241-9D7C-EC83042DCA98}" type="pres">
      <dgm:prSet presAssocID="{18369A8D-9288-4E6F-9A91-BF7A1CCFA712}" presName="textRect" presStyleLbl="revTx" presStyleIdx="1" presStyleCnt="5">
        <dgm:presLayoutVars>
          <dgm:chMax val="1"/>
          <dgm:chPref val="1"/>
        </dgm:presLayoutVars>
      </dgm:prSet>
      <dgm:spPr/>
    </dgm:pt>
    <dgm:pt modelId="{8B7FF629-5522-4CBE-808E-3F8CB94920FC}" type="pres">
      <dgm:prSet presAssocID="{80840D2A-2067-4838-9F39-ACF5C631388C}" presName="sibTrans" presStyleCnt="0"/>
      <dgm:spPr/>
    </dgm:pt>
    <dgm:pt modelId="{326E1AEC-58CD-4BEB-935A-EE7EE1D634E3}" type="pres">
      <dgm:prSet presAssocID="{901229C7-8EF3-442A-8525-EDAFDB26666F}" presName="compNode" presStyleCnt="0"/>
      <dgm:spPr/>
    </dgm:pt>
    <dgm:pt modelId="{5ACEE7BC-8FE5-42DB-9CA7-6015FF49C654}" type="pres">
      <dgm:prSet presAssocID="{901229C7-8EF3-442A-8525-EDAFDB26666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6B2A01-8663-492E-8446-67D8962A04EB}" type="pres">
      <dgm:prSet presAssocID="{901229C7-8EF3-442A-8525-EDAFDB2666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AF1B1D6-7DFA-4D9E-826C-3663FF5940CF}" type="pres">
      <dgm:prSet presAssocID="{901229C7-8EF3-442A-8525-EDAFDB26666F}" presName="spaceRect" presStyleCnt="0"/>
      <dgm:spPr/>
    </dgm:pt>
    <dgm:pt modelId="{E8DD4450-F694-4354-995E-F01B2404A82E}" type="pres">
      <dgm:prSet presAssocID="{901229C7-8EF3-442A-8525-EDAFDB26666F}" presName="textRect" presStyleLbl="revTx" presStyleIdx="2" presStyleCnt="5">
        <dgm:presLayoutVars>
          <dgm:chMax val="1"/>
          <dgm:chPref val="1"/>
        </dgm:presLayoutVars>
      </dgm:prSet>
      <dgm:spPr/>
    </dgm:pt>
    <dgm:pt modelId="{2E708C37-31CC-4459-BFED-C7926944ED2C}" type="pres">
      <dgm:prSet presAssocID="{54DFDA72-E9F7-4A90-AE46-86C7F6F18383}" presName="sibTrans" presStyleCnt="0"/>
      <dgm:spPr/>
    </dgm:pt>
    <dgm:pt modelId="{76EE2B07-CFB1-4867-A7D3-F99297D168E9}" type="pres">
      <dgm:prSet presAssocID="{69C0FA6A-10BD-4E5B-8752-03AFA8E233AC}" presName="compNode" presStyleCnt="0"/>
      <dgm:spPr/>
    </dgm:pt>
    <dgm:pt modelId="{C24CECF9-9579-4443-BCE8-0DC96A7F835E}" type="pres">
      <dgm:prSet presAssocID="{69C0FA6A-10BD-4E5B-8752-03AFA8E233A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E5921EA-5BDC-4164-898C-4730F3267DC2}" type="pres">
      <dgm:prSet presAssocID="{69C0FA6A-10BD-4E5B-8752-03AFA8E233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23A017D-18D2-4EC7-95FD-568325FB4BB3}" type="pres">
      <dgm:prSet presAssocID="{69C0FA6A-10BD-4E5B-8752-03AFA8E233AC}" presName="spaceRect" presStyleCnt="0"/>
      <dgm:spPr/>
    </dgm:pt>
    <dgm:pt modelId="{194F3DF8-B96D-421A-8F87-DB66AE9E325B}" type="pres">
      <dgm:prSet presAssocID="{69C0FA6A-10BD-4E5B-8752-03AFA8E233AC}" presName="textRect" presStyleLbl="revTx" presStyleIdx="3" presStyleCnt="5">
        <dgm:presLayoutVars>
          <dgm:chMax val="1"/>
          <dgm:chPref val="1"/>
        </dgm:presLayoutVars>
      </dgm:prSet>
      <dgm:spPr/>
    </dgm:pt>
    <dgm:pt modelId="{96100E52-0E2A-4A4A-843F-D3A795176F19}" type="pres">
      <dgm:prSet presAssocID="{2C7E7E7F-8A88-4584-9052-DD5A1B3C873D}" presName="sibTrans" presStyleCnt="0"/>
      <dgm:spPr/>
    </dgm:pt>
    <dgm:pt modelId="{62508536-C0AE-4F44-B012-65B41AFEC345}" type="pres">
      <dgm:prSet presAssocID="{9D8E8039-8966-4AD1-9F90-B84784CBAF70}" presName="compNode" presStyleCnt="0"/>
      <dgm:spPr/>
    </dgm:pt>
    <dgm:pt modelId="{33379DB2-C96F-46AD-9F29-3269C483AED1}" type="pres">
      <dgm:prSet presAssocID="{9D8E8039-8966-4AD1-9F90-B84784CBAF7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6DDA7B0-675D-432E-98EC-6DF3E91E83CE}" type="pres">
      <dgm:prSet presAssocID="{9D8E8039-8966-4AD1-9F90-B84784CBAF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A99166B-04BF-45AF-BCA0-BD5808C48411}" type="pres">
      <dgm:prSet presAssocID="{9D8E8039-8966-4AD1-9F90-B84784CBAF70}" presName="spaceRect" presStyleCnt="0"/>
      <dgm:spPr/>
    </dgm:pt>
    <dgm:pt modelId="{9FBA1489-A0D5-4588-A566-4C02F39B42F2}" type="pres">
      <dgm:prSet presAssocID="{9D8E8039-8966-4AD1-9F90-B84784CBAF7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7B3424-C61F-49AB-B05E-107D8DF69162}" type="presOf" srcId="{9D8E8039-8966-4AD1-9F90-B84784CBAF70}" destId="{9FBA1489-A0D5-4588-A566-4C02F39B42F2}" srcOrd="0" destOrd="0" presId="urn:microsoft.com/office/officeart/2018/5/layout/IconLeafLabelList"/>
    <dgm:cxn modelId="{3F4DFD2B-61AA-4289-AD39-7DB9A2385D14}" srcId="{9F1B7350-7189-4A2C-B539-DFD6035BCF32}" destId="{043F2BEE-E833-4C86-BF8D-87C85B57288C}" srcOrd="0" destOrd="0" parTransId="{51C93456-3C61-4FFF-B100-82587282C93F}" sibTransId="{0769D48D-829C-4528-997E-678F10399D71}"/>
    <dgm:cxn modelId="{04658671-4863-43E9-9E5E-40E902969DEB}" type="presOf" srcId="{9F1B7350-7189-4A2C-B539-DFD6035BCF32}" destId="{754EFA91-89B6-42EF-9875-FD65324EF449}" srcOrd="0" destOrd="0" presId="urn:microsoft.com/office/officeart/2018/5/layout/IconLeafLabelList"/>
    <dgm:cxn modelId="{E148FD7D-ECCC-423E-9C10-3C860DEACC95}" srcId="{9F1B7350-7189-4A2C-B539-DFD6035BCF32}" destId="{901229C7-8EF3-442A-8525-EDAFDB26666F}" srcOrd="2" destOrd="0" parTransId="{C066EA16-096D-422A-AD5B-EADAFE1A76BF}" sibTransId="{54DFDA72-E9F7-4A90-AE46-86C7F6F18383}"/>
    <dgm:cxn modelId="{DB77B888-330F-45B8-9F89-31529CBDEC65}" srcId="{9F1B7350-7189-4A2C-B539-DFD6035BCF32}" destId="{9D8E8039-8966-4AD1-9F90-B84784CBAF70}" srcOrd="4" destOrd="0" parTransId="{688E7094-675A-40ED-A6AC-F7371C1CD07A}" sibTransId="{772211A2-44D8-4825-9523-581D5F996AD4}"/>
    <dgm:cxn modelId="{19F7D28E-F06E-4CC7-8A63-FD09A4EF289A}" type="presOf" srcId="{901229C7-8EF3-442A-8525-EDAFDB26666F}" destId="{E8DD4450-F694-4354-995E-F01B2404A82E}" srcOrd="0" destOrd="0" presId="urn:microsoft.com/office/officeart/2018/5/layout/IconLeafLabelList"/>
    <dgm:cxn modelId="{81A7FDA5-3CAD-4800-8FEC-CE4B65F0C0AC}" type="presOf" srcId="{69C0FA6A-10BD-4E5B-8752-03AFA8E233AC}" destId="{194F3DF8-B96D-421A-8F87-DB66AE9E325B}" srcOrd="0" destOrd="0" presId="urn:microsoft.com/office/officeart/2018/5/layout/IconLeafLabelList"/>
    <dgm:cxn modelId="{9E346FBD-F5F5-4B9B-9E20-3B476EF06E60}" type="presOf" srcId="{18369A8D-9288-4E6F-9A91-BF7A1CCFA712}" destId="{72172E29-B02C-4241-9D7C-EC83042DCA98}" srcOrd="0" destOrd="0" presId="urn:microsoft.com/office/officeart/2018/5/layout/IconLeafLabelList"/>
    <dgm:cxn modelId="{35CD41C2-C460-4C1E-A4AE-9C193E472689}" type="presOf" srcId="{043F2BEE-E833-4C86-BF8D-87C85B57288C}" destId="{3133AF4B-0F44-42A4-8892-ED59844DD0A5}" srcOrd="0" destOrd="0" presId="urn:microsoft.com/office/officeart/2018/5/layout/IconLeafLabelList"/>
    <dgm:cxn modelId="{84C422C8-90AF-4BEC-90B3-DBF77F448CD8}" srcId="{9F1B7350-7189-4A2C-B539-DFD6035BCF32}" destId="{69C0FA6A-10BD-4E5B-8752-03AFA8E233AC}" srcOrd="3" destOrd="0" parTransId="{89D6D5D9-F209-4B06-8694-37D84D477537}" sibTransId="{2C7E7E7F-8A88-4584-9052-DD5A1B3C873D}"/>
    <dgm:cxn modelId="{D90C75CD-B472-46AD-B79F-61310EBDAD99}" srcId="{9F1B7350-7189-4A2C-B539-DFD6035BCF32}" destId="{18369A8D-9288-4E6F-9A91-BF7A1CCFA712}" srcOrd="1" destOrd="0" parTransId="{30E1508A-1767-402B-A9DA-9F6DA1DDB6AC}" sibTransId="{80840D2A-2067-4838-9F39-ACF5C631388C}"/>
    <dgm:cxn modelId="{FE70E2FD-5B78-46B6-BD0E-B115FB46871D}" type="presParOf" srcId="{754EFA91-89B6-42EF-9875-FD65324EF449}" destId="{AF005514-93B4-4F71-AB8C-161ED79955E5}" srcOrd="0" destOrd="0" presId="urn:microsoft.com/office/officeart/2018/5/layout/IconLeafLabelList"/>
    <dgm:cxn modelId="{89D66369-0DE9-4AD3-8604-690A4926081D}" type="presParOf" srcId="{AF005514-93B4-4F71-AB8C-161ED79955E5}" destId="{E9F3C89A-7186-417B-9BBD-794B59D7A910}" srcOrd="0" destOrd="0" presId="urn:microsoft.com/office/officeart/2018/5/layout/IconLeafLabelList"/>
    <dgm:cxn modelId="{8152A164-31BE-470B-B00E-9EBC41EBA734}" type="presParOf" srcId="{AF005514-93B4-4F71-AB8C-161ED79955E5}" destId="{5583E3E2-02ED-406D-8990-68E568A55EDC}" srcOrd="1" destOrd="0" presId="urn:microsoft.com/office/officeart/2018/5/layout/IconLeafLabelList"/>
    <dgm:cxn modelId="{CB928FBE-A264-4148-8CC2-70E7F18B6012}" type="presParOf" srcId="{AF005514-93B4-4F71-AB8C-161ED79955E5}" destId="{30FA5D5E-B014-4649-B3A0-91C918FE3660}" srcOrd="2" destOrd="0" presId="urn:microsoft.com/office/officeart/2018/5/layout/IconLeafLabelList"/>
    <dgm:cxn modelId="{00438F83-934A-451E-8DCC-9F5B38F62DA4}" type="presParOf" srcId="{AF005514-93B4-4F71-AB8C-161ED79955E5}" destId="{3133AF4B-0F44-42A4-8892-ED59844DD0A5}" srcOrd="3" destOrd="0" presId="urn:microsoft.com/office/officeart/2018/5/layout/IconLeafLabelList"/>
    <dgm:cxn modelId="{3B12E5CA-73AE-4216-80E7-8C3B6A8D3013}" type="presParOf" srcId="{754EFA91-89B6-42EF-9875-FD65324EF449}" destId="{D2905C3E-D458-470C-B344-F595F0FA133D}" srcOrd="1" destOrd="0" presId="urn:microsoft.com/office/officeart/2018/5/layout/IconLeafLabelList"/>
    <dgm:cxn modelId="{1FEBF0DD-356D-47DA-8502-8744D6A0BF07}" type="presParOf" srcId="{754EFA91-89B6-42EF-9875-FD65324EF449}" destId="{44B7CDB9-CB67-4320-966A-520199B2BE6A}" srcOrd="2" destOrd="0" presId="urn:microsoft.com/office/officeart/2018/5/layout/IconLeafLabelList"/>
    <dgm:cxn modelId="{2319594E-83C4-47B4-B2FD-1A042F8FB337}" type="presParOf" srcId="{44B7CDB9-CB67-4320-966A-520199B2BE6A}" destId="{2A25208A-A67C-4249-8674-8CB87EC0E134}" srcOrd="0" destOrd="0" presId="urn:microsoft.com/office/officeart/2018/5/layout/IconLeafLabelList"/>
    <dgm:cxn modelId="{4C375167-791E-44CB-BFF5-52484D00AC4A}" type="presParOf" srcId="{44B7CDB9-CB67-4320-966A-520199B2BE6A}" destId="{4B641FEB-3FA0-4C74-90CB-8723A3800EB6}" srcOrd="1" destOrd="0" presId="urn:microsoft.com/office/officeart/2018/5/layout/IconLeafLabelList"/>
    <dgm:cxn modelId="{27BC08C2-E32E-4ED8-9697-57F73E07D9B3}" type="presParOf" srcId="{44B7CDB9-CB67-4320-966A-520199B2BE6A}" destId="{23EDB750-B672-4186-A489-1D4744E91E24}" srcOrd="2" destOrd="0" presId="urn:microsoft.com/office/officeart/2018/5/layout/IconLeafLabelList"/>
    <dgm:cxn modelId="{5428284D-8D75-44FA-8A39-A4385CFCF1D7}" type="presParOf" srcId="{44B7CDB9-CB67-4320-966A-520199B2BE6A}" destId="{72172E29-B02C-4241-9D7C-EC83042DCA98}" srcOrd="3" destOrd="0" presId="urn:microsoft.com/office/officeart/2018/5/layout/IconLeafLabelList"/>
    <dgm:cxn modelId="{07D69EB9-319D-4065-B5D6-5CA40B334E2E}" type="presParOf" srcId="{754EFA91-89B6-42EF-9875-FD65324EF449}" destId="{8B7FF629-5522-4CBE-808E-3F8CB94920FC}" srcOrd="3" destOrd="0" presId="urn:microsoft.com/office/officeart/2018/5/layout/IconLeafLabelList"/>
    <dgm:cxn modelId="{266248F3-9A1F-468F-8FFD-E5524A74B622}" type="presParOf" srcId="{754EFA91-89B6-42EF-9875-FD65324EF449}" destId="{326E1AEC-58CD-4BEB-935A-EE7EE1D634E3}" srcOrd="4" destOrd="0" presId="urn:microsoft.com/office/officeart/2018/5/layout/IconLeafLabelList"/>
    <dgm:cxn modelId="{401E2CD5-E307-4D24-9A45-DF59C60E3D82}" type="presParOf" srcId="{326E1AEC-58CD-4BEB-935A-EE7EE1D634E3}" destId="{5ACEE7BC-8FE5-42DB-9CA7-6015FF49C654}" srcOrd="0" destOrd="0" presId="urn:microsoft.com/office/officeart/2018/5/layout/IconLeafLabelList"/>
    <dgm:cxn modelId="{C9F58A1D-F6D8-4CCE-B606-C36D149903C7}" type="presParOf" srcId="{326E1AEC-58CD-4BEB-935A-EE7EE1D634E3}" destId="{C86B2A01-8663-492E-8446-67D8962A04EB}" srcOrd="1" destOrd="0" presId="urn:microsoft.com/office/officeart/2018/5/layout/IconLeafLabelList"/>
    <dgm:cxn modelId="{484FC52F-5334-4C00-9388-A0434C491C63}" type="presParOf" srcId="{326E1AEC-58CD-4BEB-935A-EE7EE1D634E3}" destId="{AAF1B1D6-7DFA-4D9E-826C-3663FF5940CF}" srcOrd="2" destOrd="0" presId="urn:microsoft.com/office/officeart/2018/5/layout/IconLeafLabelList"/>
    <dgm:cxn modelId="{1A784FC6-D065-42CB-9AEB-DF0A48CC674D}" type="presParOf" srcId="{326E1AEC-58CD-4BEB-935A-EE7EE1D634E3}" destId="{E8DD4450-F694-4354-995E-F01B2404A82E}" srcOrd="3" destOrd="0" presId="urn:microsoft.com/office/officeart/2018/5/layout/IconLeafLabelList"/>
    <dgm:cxn modelId="{E086C84A-AAD6-462F-8300-E9E12A18CCA1}" type="presParOf" srcId="{754EFA91-89B6-42EF-9875-FD65324EF449}" destId="{2E708C37-31CC-4459-BFED-C7926944ED2C}" srcOrd="5" destOrd="0" presId="urn:microsoft.com/office/officeart/2018/5/layout/IconLeafLabelList"/>
    <dgm:cxn modelId="{80B41AFE-FE9B-413D-A558-4ED93705BF8B}" type="presParOf" srcId="{754EFA91-89B6-42EF-9875-FD65324EF449}" destId="{76EE2B07-CFB1-4867-A7D3-F99297D168E9}" srcOrd="6" destOrd="0" presId="urn:microsoft.com/office/officeart/2018/5/layout/IconLeafLabelList"/>
    <dgm:cxn modelId="{250BB0FC-9399-48A2-ADB9-A19CC76A5A8C}" type="presParOf" srcId="{76EE2B07-CFB1-4867-A7D3-F99297D168E9}" destId="{C24CECF9-9579-4443-BCE8-0DC96A7F835E}" srcOrd="0" destOrd="0" presId="urn:microsoft.com/office/officeart/2018/5/layout/IconLeafLabelList"/>
    <dgm:cxn modelId="{4C18123B-99FA-4703-A2A3-E2C281178CEE}" type="presParOf" srcId="{76EE2B07-CFB1-4867-A7D3-F99297D168E9}" destId="{9E5921EA-5BDC-4164-898C-4730F3267DC2}" srcOrd="1" destOrd="0" presId="urn:microsoft.com/office/officeart/2018/5/layout/IconLeafLabelList"/>
    <dgm:cxn modelId="{51341E6C-B050-4B56-B420-92E8603C8BE5}" type="presParOf" srcId="{76EE2B07-CFB1-4867-A7D3-F99297D168E9}" destId="{923A017D-18D2-4EC7-95FD-568325FB4BB3}" srcOrd="2" destOrd="0" presId="urn:microsoft.com/office/officeart/2018/5/layout/IconLeafLabelList"/>
    <dgm:cxn modelId="{E6A1F4D7-A7D3-4868-9E42-732A9E592511}" type="presParOf" srcId="{76EE2B07-CFB1-4867-A7D3-F99297D168E9}" destId="{194F3DF8-B96D-421A-8F87-DB66AE9E325B}" srcOrd="3" destOrd="0" presId="urn:microsoft.com/office/officeart/2018/5/layout/IconLeafLabelList"/>
    <dgm:cxn modelId="{084600FD-4FA2-4644-9EEC-35C165686E1A}" type="presParOf" srcId="{754EFA91-89B6-42EF-9875-FD65324EF449}" destId="{96100E52-0E2A-4A4A-843F-D3A795176F19}" srcOrd="7" destOrd="0" presId="urn:microsoft.com/office/officeart/2018/5/layout/IconLeafLabelList"/>
    <dgm:cxn modelId="{6B292B9F-B481-4EC9-A612-82B2738167BE}" type="presParOf" srcId="{754EFA91-89B6-42EF-9875-FD65324EF449}" destId="{62508536-C0AE-4F44-B012-65B41AFEC345}" srcOrd="8" destOrd="0" presId="urn:microsoft.com/office/officeart/2018/5/layout/IconLeafLabelList"/>
    <dgm:cxn modelId="{C3EED24A-7D54-4D29-82B8-889CBA92DE7D}" type="presParOf" srcId="{62508536-C0AE-4F44-B012-65B41AFEC345}" destId="{33379DB2-C96F-46AD-9F29-3269C483AED1}" srcOrd="0" destOrd="0" presId="urn:microsoft.com/office/officeart/2018/5/layout/IconLeafLabelList"/>
    <dgm:cxn modelId="{B54B8B16-4422-49F5-8D97-85C42AACDB60}" type="presParOf" srcId="{62508536-C0AE-4F44-B012-65B41AFEC345}" destId="{26DDA7B0-675D-432E-98EC-6DF3E91E83CE}" srcOrd="1" destOrd="0" presId="urn:microsoft.com/office/officeart/2018/5/layout/IconLeafLabelList"/>
    <dgm:cxn modelId="{4D3D94F1-FE11-4FC9-8C6B-D6F44D135C08}" type="presParOf" srcId="{62508536-C0AE-4F44-B012-65B41AFEC345}" destId="{2A99166B-04BF-45AF-BCA0-BD5808C48411}" srcOrd="2" destOrd="0" presId="urn:microsoft.com/office/officeart/2018/5/layout/IconLeafLabelList"/>
    <dgm:cxn modelId="{550DE727-2E88-4D53-8E3A-F4982A546716}" type="presParOf" srcId="{62508536-C0AE-4F44-B012-65B41AFEC345}" destId="{9FBA1489-A0D5-4588-A566-4C02F39B42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F905A-D6A7-4576-93E8-0F6F7AF5BC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6CE66-05A3-4A57-BE67-7E2E204F1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Communities</a:t>
          </a:r>
        </a:p>
      </dgm:t>
    </dgm:pt>
    <dgm:pt modelId="{CEDEAE22-465D-4197-8BD2-5F513AF31DD1}" type="parTrans" cxnId="{23A5E679-6F62-4084-B0EF-B4703DF6449A}">
      <dgm:prSet/>
      <dgm:spPr/>
      <dgm:t>
        <a:bodyPr/>
        <a:lstStyle/>
        <a:p>
          <a:endParaRPr lang="en-US"/>
        </a:p>
      </dgm:t>
    </dgm:pt>
    <dgm:pt modelId="{E5E85CC8-06DA-4156-B778-E19FA74C6E30}" type="sibTrans" cxnId="{23A5E679-6F62-4084-B0EF-B4703DF6449A}">
      <dgm:prSet/>
      <dgm:spPr/>
      <dgm:t>
        <a:bodyPr/>
        <a:lstStyle/>
        <a:p>
          <a:endParaRPr lang="en-US"/>
        </a:p>
      </dgm:t>
    </dgm:pt>
    <dgm:pt modelId="{37308995-2184-4122-99EB-F9CE77877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Geospace data for Communities</a:t>
          </a:r>
        </a:p>
      </dgm:t>
    </dgm:pt>
    <dgm:pt modelId="{235869BE-2539-4A02-B783-EB0F63F1FA5C}" type="parTrans" cxnId="{60F0AA86-2DE9-4E30-8ED2-118C58F1E0FE}">
      <dgm:prSet/>
      <dgm:spPr/>
      <dgm:t>
        <a:bodyPr/>
        <a:lstStyle/>
        <a:p>
          <a:endParaRPr lang="en-US"/>
        </a:p>
      </dgm:t>
    </dgm:pt>
    <dgm:pt modelId="{B0F2119C-686C-4D0D-857B-563B5CD5B3D3}" type="sibTrans" cxnId="{60F0AA86-2DE9-4E30-8ED2-118C58F1E0FE}">
      <dgm:prSet/>
      <dgm:spPr/>
      <dgm:t>
        <a:bodyPr/>
        <a:lstStyle/>
        <a:p>
          <a:endParaRPr lang="en-US"/>
        </a:p>
      </dgm:t>
    </dgm:pt>
    <dgm:pt modelId="{A0174BE5-B5FB-4055-999F-414D6A946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Infrastructure Details</a:t>
          </a:r>
        </a:p>
      </dgm:t>
    </dgm:pt>
    <dgm:pt modelId="{A98649A0-45F7-40E6-9646-94D9C7DEB3AD}" type="parTrans" cxnId="{8D8090EE-F0F8-43D6-88BF-2561B4514FD9}">
      <dgm:prSet/>
      <dgm:spPr/>
      <dgm:t>
        <a:bodyPr/>
        <a:lstStyle/>
        <a:p>
          <a:endParaRPr lang="en-US"/>
        </a:p>
      </dgm:t>
    </dgm:pt>
    <dgm:pt modelId="{8398FCB9-E818-4054-83C3-E43D72E1E70F}" type="sibTrans" cxnId="{8D8090EE-F0F8-43D6-88BF-2561B4514FD9}">
      <dgm:prSet/>
      <dgm:spPr/>
      <dgm:t>
        <a:bodyPr/>
        <a:lstStyle/>
        <a:p>
          <a:endParaRPr lang="en-US"/>
        </a:p>
      </dgm:t>
    </dgm:pt>
    <dgm:pt modelId="{14EFFACE-393E-430E-831D-DFAAA7BC6743}" type="pres">
      <dgm:prSet presAssocID="{C7FF905A-D6A7-4576-93E8-0F6F7AF5BC7D}" presName="root" presStyleCnt="0">
        <dgm:presLayoutVars>
          <dgm:dir/>
          <dgm:resizeHandles val="exact"/>
        </dgm:presLayoutVars>
      </dgm:prSet>
      <dgm:spPr/>
    </dgm:pt>
    <dgm:pt modelId="{AB5B4D2A-5E72-41BD-B343-118A5D367FB2}" type="pres">
      <dgm:prSet presAssocID="{F376CE66-05A3-4A57-BE67-7E2E204F1614}" presName="compNode" presStyleCnt="0"/>
      <dgm:spPr/>
    </dgm:pt>
    <dgm:pt modelId="{8DE0A6AA-B573-405B-8512-5240A2333D76}" type="pres">
      <dgm:prSet presAssocID="{F376CE66-05A3-4A57-BE67-7E2E204F1614}" presName="bgRect" presStyleLbl="bgShp" presStyleIdx="0" presStyleCnt="3"/>
      <dgm:spPr/>
    </dgm:pt>
    <dgm:pt modelId="{07CD64A1-F989-4640-9F21-ABAB8B40FB2B}" type="pres">
      <dgm:prSet presAssocID="{F376CE66-05A3-4A57-BE67-7E2E204F16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E29AD16-7D86-4124-8764-5CF91DF56D41}" type="pres">
      <dgm:prSet presAssocID="{F376CE66-05A3-4A57-BE67-7E2E204F1614}" presName="spaceRect" presStyleCnt="0"/>
      <dgm:spPr/>
    </dgm:pt>
    <dgm:pt modelId="{E4747777-5B05-4C13-81ED-F71BFAEE0210}" type="pres">
      <dgm:prSet presAssocID="{F376CE66-05A3-4A57-BE67-7E2E204F1614}" presName="parTx" presStyleLbl="revTx" presStyleIdx="0" presStyleCnt="3">
        <dgm:presLayoutVars>
          <dgm:chMax val="0"/>
          <dgm:chPref val="0"/>
        </dgm:presLayoutVars>
      </dgm:prSet>
      <dgm:spPr/>
    </dgm:pt>
    <dgm:pt modelId="{2765F337-ED76-4BF4-B366-4F99869AF361}" type="pres">
      <dgm:prSet presAssocID="{E5E85CC8-06DA-4156-B778-E19FA74C6E30}" presName="sibTrans" presStyleCnt="0"/>
      <dgm:spPr/>
    </dgm:pt>
    <dgm:pt modelId="{9D34197A-5DFB-4323-975A-AE10FFC788E9}" type="pres">
      <dgm:prSet presAssocID="{37308995-2184-4122-99EB-F9CE77877162}" presName="compNode" presStyleCnt="0"/>
      <dgm:spPr/>
    </dgm:pt>
    <dgm:pt modelId="{4D8C3C9C-B22D-43E0-A242-833E8B5CBCB6}" type="pres">
      <dgm:prSet presAssocID="{37308995-2184-4122-99EB-F9CE77877162}" presName="bgRect" presStyleLbl="bgShp" presStyleIdx="1" presStyleCnt="3"/>
      <dgm:spPr/>
    </dgm:pt>
    <dgm:pt modelId="{D13894AB-53C0-4BCF-A62A-21E3F4AB6627}" type="pres">
      <dgm:prSet presAssocID="{37308995-2184-4122-99EB-F9CE778771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72C6FA4-E1DC-44EC-BEA3-F46A47B79DF6}" type="pres">
      <dgm:prSet presAssocID="{37308995-2184-4122-99EB-F9CE77877162}" presName="spaceRect" presStyleCnt="0"/>
      <dgm:spPr/>
    </dgm:pt>
    <dgm:pt modelId="{D4A5B35C-3D63-46E3-9F2F-902DC1F97559}" type="pres">
      <dgm:prSet presAssocID="{37308995-2184-4122-99EB-F9CE77877162}" presName="parTx" presStyleLbl="revTx" presStyleIdx="1" presStyleCnt="3">
        <dgm:presLayoutVars>
          <dgm:chMax val="0"/>
          <dgm:chPref val="0"/>
        </dgm:presLayoutVars>
      </dgm:prSet>
      <dgm:spPr/>
    </dgm:pt>
    <dgm:pt modelId="{8F840D57-2751-43E0-9D6C-0D592DCD0117}" type="pres">
      <dgm:prSet presAssocID="{B0F2119C-686C-4D0D-857B-563B5CD5B3D3}" presName="sibTrans" presStyleCnt="0"/>
      <dgm:spPr/>
    </dgm:pt>
    <dgm:pt modelId="{DD9B16D4-5469-4144-B617-1FCD02736D93}" type="pres">
      <dgm:prSet presAssocID="{A0174BE5-B5FB-4055-999F-414D6A946EE2}" presName="compNode" presStyleCnt="0"/>
      <dgm:spPr/>
    </dgm:pt>
    <dgm:pt modelId="{F7E020AB-E5C0-4DA8-872F-33280A3D769E}" type="pres">
      <dgm:prSet presAssocID="{A0174BE5-B5FB-4055-999F-414D6A946EE2}" presName="bgRect" presStyleLbl="bgShp" presStyleIdx="2" presStyleCnt="3"/>
      <dgm:spPr/>
    </dgm:pt>
    <dgm:pt modelId="{451AF9F4-8743-46D8-831A-3823373AD7AA}" type="pres">
      <dgm:prSet presAssocID="{A0174BE5-B5FB-4055-999F-414D6A946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05C769-889A-4369-A804-BB3F6CBB359C}" type="pres">
      <dgm:prSet presAssocID="{A0174BE5-B5FB-4055-999F-414D6A946EE2}" presName="spaceRect" presStyleCnt="0"/>
      <dgm:spPr/>
    </dgm:pt>
    <dgm:pt modelId="{41B04C1A-3CA3-4898-99DC-91F75D0B9612}" type="pres">
      <dgm:prSet presAssocID="{A0174BE5-B5FB-4055-999F-414D6A946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F2E80D-8A80-458E-BF7A-E437022B1A22}" type="presOf" srcId="{F376CE66-05A3-4A57-BE67-7E2E204F1614}" destId="{E4747777-5B05-4C13-81ED-F71BFAEE0210}" srcOrd="0" destOrd="0" presId="urn:microsoft.com/office/officeart/2018/2/layout/IconVerticalSolidList"/>
    <dgm:cxn modelId="{7318DB29-C717-4453-8694-FDD3D24128E3}" type="presOf" srcId="{37308995-2184-4122-99EB-F9CE77877162}" destId="{D4A5B35C-3D63-46E3-9F2F-902DC1F97559}" srcOrd="0" destOrd="0" presId="urn:microsoft.com/office/officeart/2018/2/layout/IconVerticalSolidList"/>
    <dgm:cxn modelId="{3AB4BF2B-8135-48F9-9F73-DE18CB96724F}" type="presOf" srcId="{C7FF905A-D6A7-4576-93E8-0F6F7AF5BC7D}" destId="{14EFFACE-393E-430E-831D-DFAAA7BC6743}" srcOrd="0" destOrd="0" presId="urn:microsoft.com/office/officeart/2018/2/layout/IconVerticalSolidList"/>
    <dgm:cxn modelId="{23A5E679-6F62-4084-B0EF-B4703DF6449A}" srcId="{C7FF905A-D6A7-4576-93E8-0F6F7AF5BC7D}" destId="{F376CE66-05A3-4A57-BE67-7E2E204F1614}" srcOrd="0" destOrd="0" parTransId="{CEDEAE22-465D-4197-8BD2-5F513AF31DD1}" sibTransId="{E5E85CC8-06DA-4156-B778-E19FA74C6E30}"/>
    <dgm:cxn modelId="{60F0AA86-2DE9-4E30-8ED2-118C58F1E0FE}" srcId="{C7FF905A-D6A7-4576-93E8-0F6F7AF5BC7D}" destId="{37308995-2184-4122-99EB-F9CE77877162}" srcOrd="1" destOrd="0" parTransId="{235869BE-2539-4A02-B783-EB0F63F1FA5C}" sibTransId="{B0F2119C-686C-4D0D-857B-563B5CD5B3D3}"/>
    <dgm:cxn modelId="{A730839E-CBE5-4E6D-9219-6C70CECC8FAA}" type="presOf" srcId="{A0174BE5-B5FB-4055-999F-414D6A946EE2}" destId="{41B04C1A-3CA3-4898-99DC-91F75D0B9612}" srcOrd="0" destOrd="0" presId="urn:microsoft.com/office/officeart/2018/2/layout/IconVerticalSolidList"/>
    <dgm:cxn modelId="{8D8090EE-F0F8-43D6-88BF-2561B4514FD9}" srcId="{C7FF905A-D6A7-4576-93E8-0F6F7AF5BC7D}" destId="{A0174BE5-B5FB-4055-999F-414D6A946EE2}" srcOrd="2" destOrd="0" parTransId="{A98649A0-45F7-40E6-9646-94D9C7DEB3AD}" sibTransId="{8398FCB9-E818-4054-83C3-E43D72E1E70F}"/>
    <dgm:cxn modelId="{E205F92B-B15E-4001-BCBD-A07F652C63C8}" type="presParOf" srcId="{14EFFACE-393E-430E-831D-DFAAA7BC6743}" destId="{AB5B4D2A-5E72-41BD-B343-118A5D367FB2}" srcOrd="0" destOrd="0" presId="urn:microsoft.com/office/officeart/2018/2/layout/IconVerticalSolidList"/>
    <dgm:cxn modelId="{AE28206E-5062-49BE-A0BF-B392851A3941}" type="presParOf" srcId="{AB5B4D2A-5E72-41BD-B343-118A5D367FB2}" destId="{8DE0A6AA-B573-405B-8512-5240A2333D76}" srcOrd="0" destOrd="0" presId="urn:microsoft.com/office/officeart/2018/2/layout/IconVerticalSolidList"/>
    <dgm:cxn modelId="{A60785C6-CD86-4FC3-9CBC-52E6E8EB80CE}" type="presParOf" srcId="{AB5B4D2A-5E72-41BD-B343-118A5D367FB2}" destId="{07CD64A1-F989-4640-9F21-ABAB8B40FB2B}" srcOrd="1" destOrd="0" presId="urn:microsoft.com/office/officeart/2018/2/layout/IconVerticalSolidList"/>
    <dgm:cxn modelId="{ED064C18-AE32-409B-86B5-88017838174E}" type="presParOf" srcId="{AB5B4D2A-5E72-41BD-B343-118A5D367FB2}" destId="{5E29AD16-7D86-4124-8764-5CF91DF56D41}" srcOrd="2" destOrd="0" presId="urn:microsoft.com/office/officeart/2018/2/layout/IconVerticalSolidList"/>
    <dgm:cxn modelId="{AA1FBD20-82E9-4049-9C2D-A0DD0DB993BF}" type="presParOf" srcId="{AB5B4D2A-5E72-41BD-B343-118A5D367FB2}" destId="{E4747777-5B05-4C13-81ED-F71BFAEE0210}" srcOrd="3" destOrd="0" presId="urn:microsoft.com/office/officeart/2018/2/layout/IconVerticalSolidList"/>
    <dgm:cxn modelId="{088BE470-56E6-4F43-A9EE-6503B424C7AC}" type="presParOf" srcId="{14EFFACE-393E-430E-831D-DFAAA7BC6743}" destId="{2765F337-ED76-4BF4-B366-4F99869AF361}" srcOrd="1" destOrd="0" presId="urn:microsoft.com/office/officeart/2018/2/layout/IconVerticalSolidList"/>
    <dgm:cxn modelId="{A412522B-73B9-486C-B52D-CB2078193C16}" type="presParOf" srcId="{14EFFACE-393E-430E-831D-DFAAA7BC6743}" destId="{9D34197A-5DFB-4323-975A-AE10FFC788E9}" srcOrd="2" destOrd="0" presId="urn:microsoft.com/office/officeart/2018/2/layout/IconVerticalSolidList"/>
    <dgm:cxn modelId="{177574DE-F83A-47BA-B5FA-6BCA822FA67D}" type="presParOf" srcId="{9D34197A-5DFB-4323-975A-AE10FFC788E9}" destId="{4D8C3C9C-B22D-43E0-A242-833E8B5CBCB6}" srcOrd="0" destOrd="0" presId="urn:microsoft.com/office/officeart/2018/2/layout/IconVerticalSolidList"/>
    <dgm:cxn modelId="{4BD18764-F9C0-466D-B777-96F357C16656}" type="presParOf" srcId="{9D34197A-5DFB-4323-975A-AE10FFC788E9}" destId="{D13894AB-53C0-4BCF-A62A-21E3F4AB6627}" srcOrd="1" destOrd="0" presId="urn:microsoft.com/office/officeart/2018/2/layout/IconVerticalSolidList"/>
    <dgm:cxn modelId="{F2EEC3C6-24E5-4CA0-89DD-53E385A2242F}" type="presParOf" srcId="{9D34197A-5DFB-4323-975A-AE10FFC788E9}" destId="{D72C6FA4-E1DC-44EC-BEA3-F46A47B79DF6}" srcOrd="2" destOrd="0" presId="urn:microsoft.com/office/officeart/2018/2/layout/IconVerticalSolidList"/>
    <dgm:cxn modelId="{AB455001-2E4B-4576-A6DA-AF645CA9A3E8}" type="presParOf" srcId="{9D34197A-5DFB-4323-975A-AE10FFC788E9}" destId="{D4A5B35C-3D63-46E3-9F2F-902DC1F97559}" srcOrd="3" destOrd="0" presId="urn:microsoft.com/office/officeart/2018/2/layout/IconVerticalSolidList"/>
    <dgm:cxn modelId="{774FEE15-6F68-40F9-993F-906B41065F98}" type="presParOf" srcId="{14EFFACE-393E-430E-831D-DFAAA7BC6743}" destId="{8F840D57-2751-43E0-9D6C-0D592DCD0117}" srcOrd="3" destOrd="0" presId="urn:microsoft.com/office/officeart/2018/2/layout/IconVerticalSolidList"/>
    <dgm:cxn modelId="{EE7F96CE-9AD7-4CB5-AFDB-DE91A0E81667}" type="presParOf" srcId="{14EFFACE-393E-430E-831D-DFAAA7BC6743}" destId="{DD9B16D4-5469-4144-B617-1FCD02736D93}" srcOrd="4" destOrd="0" presId="urn:microsoft.com/office/officeart/2018/2/layout/IconVerticalSolidList"/>
    <dgm:cxn modelId="{A9B7B9A6-D6F9-48BE-AF3C-A961CEB12BED}" type="presParOf" srcId="{DD9B16D4-5469-4144-B617-1FCD02736D93}" destId="{F7E020AB-E5C0-4DA8-872F-33280A3D769E}" srcOrd="0" destOrd="0" presId="urn:microsoft.com/office/officeart/2018/2/layout/IconVerticalSolidList"/>
    <dgm:cxn modelId="{48F01CC5-B2E2-41C0-9046-CC71C7E211F4}" type="presParOf" srcId="{DD9B16D4-5469-4144-B617-1FCD02736D93}" destId="{451AF9F4-8743-46D8-831A-3823373AD7AA}" srcOrd="1" destOrd="0" presId="urn:microsoft.com/office/officeart/2018/2/layout/IconVerticalSolidList"/>
    <dgm:cxn modelId="{863051CB-D2BA-4A4F-8C47-C52BE2EBEF18}" type="presParOf" srcId="{DD9B16D4-5469-4144-B617-1FCD02736D93}" destId="{DC05C769-889A-4369-A804-BB3F6CBB359C}" srcOrd="2" destOrd="0" presId="urn:microsoft.com/office/officeart/2018/2/layout/IconVerticalSolidList"/>
    <dgm:cxn modelId="{2FCC87EA-0352-498E-BE28-0ADF6EBD5233}" type="presParOf" srcId="{DD9B16D4-5469-4144-B617-1FCD02736D93}" destId="{41B04C1A-3CA3-4898-99DC-91F75D0B9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1F193-9B60-4752-9B3E-1674554E3F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AC9FDF-EC91-472C-85C1-1FAFC72F00DE}">
      <dgm:prSet/>
      <dgm:spPr/>
      <dgm:t>
        <a:bodyPr/>
        <a:lstStyle/>
        <a:p>
          <a:r>
            <a:rPr lang="en-US"/>
            <a:t>Top 225 venues within radius of 600 meters for each community</a:t>
          </a:r>
        </a:p>
      </dgm:t>
    </dgm:pt>
    <dgm:pt modelId="{10293BCA-1B94-4D92-80F9-8FD9B2650AB0}" type="parTrans" cxnId="{664F77C3-2235-434E-A904-26437490A11F}">
      <dgm:prSet/>
      <dgm:spPr/>
      <dgm:t>
        <a:bodyPr/>
        <a:lstStyle/>
        <a:p>
          <a:endParaRPr lang="en-US"/>
        </a:p>
      </dgm:t>
    </dgm:pt>
    <dgm:pt modelId="{F419FE88-550C-4725-AA3F-63082F814439}" type="sibTrans" cxnId="{664F77C3-2235-434E-A904-26437490A11F}">
      <dgm:prSet/>
      <dgm:spPr/>
      <dgm:t>
        <a:bodyPr/>
        <a:lstStyle/>
        <a:p>
          <a:endParaRPr lang="en-US"/>
        </a:p>
      </dgm:t>
    </dgm:pt>
    <dgm:pt modelId="{948ABBF7-675C-4FAA-B2A3-302F157897AB}">
      <dgm:prSet/>
      <dgm:spPr/>
      <dgm:t>
        <a:bodyPr/>
        <a:lstStyle/>
        <a:p>
          <a:r>
            <a:rPr lang="en-US"/>
            <a:t>Grouped them into categories</a:t>
          </a:r>
        </a:p>
      </dgm:t>
    </dgm:pt>
    <dgm:pt modelId="{5F9D2A62-E2D6-442A-BE6E-2626B4FED713}" type="parTrans" cxnId="{73E723CC-0E2C-4C32-9079-BC33EF281119}">
      <dgm:prSet/>
      <dgm:spPr/>
      <dgm:t>
        <a:bodyPr/>
        <a:lstStyle/>
        <a:p>
          <a:endParaRPr lang="en-US"/>
        </a:p>
      </dgm:t>
    </dgm:pt>
    <dgm:pt modelId="{5A88B111-610B-4694-9FC7-E614AE956C69}" type="sibTrans" cxnId="{73E723CC-0E2C-4C32-9079-BC33EF281119}">
      <dgm:prSet/>
      <dgm:spPr/>
      <dgm:t>
        <a:bodyPr/>
        <a:lstStyle/>
        <a:p>
          <a:endParaRPr lang="en-US"/>
        </a:p>
      </dgm:t>
    </dgm:pt>
    <dgm:pt modelId="{4811E12C-0919-4674-8139-BD0BF853993D}" type="pres">
      <dgm:prSet presAssocID="{56F1F193-9B60-4752-9B3E-1674554E3F0F}" presName="outerComposite" presStyleCnt="0">
        <dgm:presLayoutVars>
          <dgm:chMax val="5"/>
          <dgm:dir/>
          <dgm:resizeHandles val="exact"/>
        </dgm:presLayoutVars>
      </dgm:prSet>
      <dgm:spPr/>
    </dgm:pt>
    <dgm:pt modelId="{BA9B7E1E-4AEF-4F46-A1C7-274B8DBC2CAB}" type="pres">
      <dgm:prSet presAssocID="{56F1F193-9B60-4752-9B3E-1674554E3F0F}" presName="dummyMaxCanvas" presStyleCnt="0">
        <dgm:presLayoutVars/>
      </dgm:prSet>
      <dgm:spPr/>
    </dgm:pt>
    <dgm:pt modelId="{A632985C-9F7D-4303-AFE9-1CF73E48CEB7}" type="pres">
      <dgm:prSet presAssocID="{56F1F193-9B60-4752-9B3E-1674554E3F0F}" presName="TwoNodes_1" presStyleLbl="node1" presStyleIdx="0" presStyleCnt="2">
        <dgm:presLayoutVars>
          <dgm:bulletEnabled val="1"/>
        </dgm:presLayoutVars>
      </dgm:prSet>
      <dgm:spPr/>
    </dgm:pt>
    <dgm:pt modelId="{AC3ABD7E-5B7D-48D3-9D2B-A9E971E8E5A2}" type="pres">
      <dgm:prSet presAssocID="{56F1F193-9B60-4752-9B3E-1674554E3F0F}" presName="TwoNodes_2" presStyleLbl="node1" presStyleIdx="1" presStyleCnt="2">
        <dgm:presLayoutVars>
          <dgm:bulletEnabled val="1"/>
        </dgm:presLayoutVars>
      </dgm:prSet>
      <dgm:spPr/>
    </dgm:pt>
    <dgm:pt modelId="{C9DB2931-A22F-4052-A7CD-F4CFFF0E3727}" type="pres">
      <dgm:prSet presAssocID="{56F1F193-9B60-4752-9B3E-1674554E3F0F}" presName="TwoConn_1-2" presStyleLbl="fgAccFollowNode1" presStyleIdx="0" presStyleCnt="1">
        <dgm:presLayoutVars>
          <dgm:bulletEnabled val="1"/>
        </dgm:presLayoutVars>
      </dgm:prSet>
      <dgm:spPr/>
    </dgm:pt>
    <dgm:pt modelId="{15BC5042-BFE1-46C4-8FD8-22FEB8FCE14A}" type="pres">
      <dgm:prSet presAssocID="{56F1F193-9B60-4752-9B3E-1674554E3F0F}" presName="TwoNodes_1_text" presStyleLbl="node1" presStyleIdx="1" presStyleCnt="2">
        <dgm:presLayoutVars>
          <dgm:bulletEnabled val="1"/>
        </dgm:presLayoutVars>
      </dgm:prSet>
      <dgm:spPr/>
    </dgm:pt>
    <dgm:pt modelId="{F3C24E6D-9011-42D8-A562-81ACBC9C33A8}" type="pres">
      <dgm:prSet presAssocID="{56F1F193-9B60-4752-9B3E-1674554E3F0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4555219-FCFB-4291-8723-1EC9B0ADFFAB}" type="presOf" srcId="{948ABBF7-675C-4FAA-B2A3-302F157897AB}" destId="{F3C24E6D-9011-42D8-A562-81ACBC9C33A8}" srcOrd="1" destOrd="0" presId="urn:microsoft.com/office/officeart/2005/8/layout/vProcess5"/>
    <dgm:cxn modelId="{82F4A424-67D2-430A-B170-B31B5D5185C9}" type="presOf" srcId="{56F1F193-9B60-4752-9B3E-1674554E3F0F}" destId="{4811E12C-0919-4674-8139-BD0BF853993D}" srcOrd="0" destOrd="0" presId="urn:microsoft.com/office/officeart/2005/8/layout/vProcess5"/>
    <dgm:cxn modelId="{0632EF2A-51D6-4E9E-842B-5D625125DA24}" type="presOf" srcId="{8FAC9FDF-EC91-472C-85C1-1FAFC72F00DE}" destId="{A632985C-9F7D-4303-AFE9-1CF73E48CEB7}" srcOrd="0" destOrd="0" presId="urn:microsoft.com/office/officeart/2005/8/layout/vProcess5"/>
    <dgm:cxn modelId="{C52FDF7F-61F9-495F-A3E8-03540CD926C7}" type="presOf" srcId="{8FAC9FDF-EC91-472C-85C1-1FAFC72F00DE}" destId="{15BC5042-BFE1-46C4-8FD8-22FEB8FCE14A}" srcOrd="1" destOrd="0" presId="urn:microsoft.com/office/officeart/2005/8/layout/vProcess5"/>
    <dgm:cxn modelId="{7F2ABF85-37DC-42B6-A667-F9C2A5C67817}" type="presOf" srcId="{948ABBF7-675C-4FAA-B2A3-302F157897AB}" destId="{AC3ABD7E-5B7D-48D3-9D2B-A9E971E8E5A2}" srcOrd="0" destOrd="0" presId="urn:microsoft.com/office/officeart/2005/8/layout/vProcess5"/>
    <dgm:cxn modelId="{2A9994BD-1C9C-48A8-8197-2245C4AA78C5}" type="presOf" srcId="{F419FE88-550C-4725-AA3F-63082F814439}" destId="{C9DB2931-A22F-4052-A7CD-F4CFFF0E3727}" srcOrd="0" destOrd="0" presId="urn:microsoft.com/office/officeart/2005/8/layout/vProcess5"/>
    <dgm:cxn modelId="{664F77C3-2235-434E-A904-26437490A11F}" srcId="{56F1F193-9B60-4752-9B3E-1674554E3F0F}" destId="{8FAC9FDF-EC91-472C-85C1-1FAFC72F00DE}" srcOrd="0" destOrd="0" parTransId="{10293BCA-1B94-4D92-80F9-8FD9B2650AB0}" sibTransId="{F419FE88-550C-4725-AA3F-63082F814439}"/>
    <dgm:cxn modelId="{73E723CC-0E2C-4C32-9079-BC33EF281119}" srcId="{56F1F193-9B60-4752-9B3E-1674554E3F0F}" destId="{948ABBF7-675C-4FAA-B2A3-302F157897AB}" srcOrd="1" destOrd="0" parTransId="{5F9D2A62-E2D6-442A-BE6E-2626B4FED713}" sibTransId="{5A88B111-610B-4694-9FC7-E614AE956C69}"/>
    <dgm:cxn modelId="{3D5A3803-C98F-49B7-B760-9AE7C3CC9652}" type="presParOf" srcId="{4811E12C-0919-4674-8139-BD0BF853993D}" destId="{BA9B7E1E-4AEF-4F46-A1C7-274B8DBC2CAB}" srcOrd="0" destOrd="0" presId="urn:microsoft.com/office/officeart/2005/8/layout/vProcess5"/>
    <dgm:cxn modelId="{0C865DA4-7441-4BDC-872B-5772C6F0004C}" type="presParOf" srcId="{4811E12C-0919-4674-8139-BD0BF853993D}" destId="{A632985C-9F7D-4303-AFE9-1CF73E48CEB7}" srcOrd="1" destOrd="0" presId="urn:microsoft.com/office/officeart/2005/8/layout/vProcess5"/>
    <dgm:cxn modelId="{E27B0CD4-1AC9-4BD8-BE56-80E5CF5E70CF}" type="presParOf" srcId="{4811E12C-0919-4674-8139-BD0BF853993D}" destId="{AC3ABD7E-5B7D-48D3-9D2B-A9E971E8E5A2}" srcOrd="2" destOrd="0" presId="urn:microsoft.com/office/officeart/2005/8/layout/vProcess5"/>
    <dgm:cxn modelId="{E2123209-EF26-4916-ADC5-119476803F7F}" type="presParOf" srcId="{4811E12C-0919-4674-8139-BD0BF853993D}" destId="{C9DB2931-A22F-4052-A7CD-F4CFFF0E3727}" srcOrd="3" destOrd="0" presId="urn:microsoft.com/office/officeart/2005/8/layout/vProcess5"/>
    <dgm:cxn modelId="{291586BE-4469-4F82-86C1-23C27E354A12}" type="presParOf" srcId="{4811E12C-0919-4674-8139-BD0BF853993D}" destId="{15BC5042-BFE1-46C4-8FD8-22FEB8FCE14A}" srcOrd="4" destOrd="0" presId="urn:microsoft.com/office/officeart/2005/8/layout/vProcess5"/>
    <dgm:cxn modelId="{F5DE38D9-C1E4-44D6-84B3-88CA4253E32F}" type="presParOf" srcId="{4811E12C-0919-4674-8139-BD0BF853993D}" destId="{F3C24E6D-9011-42D8-A562-81ACBC9C33A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91A8F4-FBCD-4E85-A373-BE432C496DE2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3284CF0A-A636-4D22-BF0C-E206E45EB651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Unique venues category</a:t>
          </a:r>
          <a:endParaRPr lang="en-US" dirty="0"/>
        </a:p>
      </dgm:t>
    </dgm:pt>
    <dgm:pt modelId="{3105782B-2C58-4C9F-8A09-56EB9A3A4284}" type="parTrans" cxnId="{7A541E0B-19BE-4BB2-8E54-5B169A573571}">
      <dgm:prSet/>
      <dgm:spPr/>
    </dgm:pt>
    <dgm:pt modelId="{BAB3B997-FF4B-4002-98A1-3339284ABE20}" type="sibTrans" cxnId="{7A541E0B-19BE-4BB2-8E54-5B169A573571}">
      <dgm:prSet/>
      <dgm:spPr/>
      <dgm:t>
        <a:bodyPr/>
        <a:lstStyle/>
        <a:p>
          <a:endParaRPr lang="en-US"/>
        </a:p>
      </dgm:t>
    </dgm:pt>
    <dgm:pt modelId="{0E799838-35E6-4B11-8437-DEE3B572AEE5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Lack of infrastructure</a:t>
          </a:r>
          <a:endParaRPr lang="en-US" dirty="0"/>
        </a:p>
      </dgm:t>
    </dgm:pt>
    <dgm:pt modelId="{089AD799-3F72-4105-B161-F57F8E4D09F3}" type="parTrans" cxnId="{0776A511-6054-49D0-998B-39BDD9C94A4C}">
      <dgm:prSet/>
      <dgm:spPr/>
    </dgm:pt>
    <dgm:pt modelId="{27F65E9A-6AC3-4E91-B9BC-1F07BB67CDBB}" type="sibTrans" cxnId="{0776A511-6054-49D0-998B-39BDD9C94A4C}">
      <dgm:prSet/>
      <dgm:spPr/>
      <dgm:t>
        <a:bodyPr/>
        <a:lstStyle/>
        <a:p>
          <a:endParaRPr lang="en-US"/>
        </a:p>
      </dgm:t>
    </dgm:pt>
    <dgm:pt modelId="{2BD706E4-066C-408C-B4A2-46768950B45F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Vital infrastructure</a:t>
          </a:r>
          <a:endParaRPr lang="en-US" dirty="0"/>
        </a:p>
      </dgm:t>
    </dgm:pt>
    <dgm:pt modelId="{5BF62C42-3EDD-49EA-ABA3-AA21AEBCFE3D}" type="parTrans" cxnId="{21900A0F-134F-4E42-AA3A-5B696302285D}">
      <dgm:prSet/>
      <dgm:spPr/>
    </dgm:pt>
    <dgm:pt modelId="{94298115-5F8A-4A00-8E60-472CBD90AF44}" type="sibTrans" cxnId="{21900A0F-134F-4E42-AA3A-5B696302285D}">
      <dgm:prSet/>
      <dgm:spPr/>
      <dgm:t>
        <a:bodyPr/>
        <a:lstStyle/>
        <a:p>
          <a:endParaRPr lang="en-US"/>
        </a:p>
      </dgm:t>
    </dgm:pt>
    <dgm:pt modelId="{BC999F75-209E-4359-8BE3-DCE9BFA45F2E}" type="pres">
      <dgm:prSet presAssocID="{6891A8F4-FBCD-4E85-A373-BE432C496DE2}" presName="linearFlow" presStyleCnt="0">
        <dgm:presLayoutVars>
          <dgm:resizeHandles val="exact"/>
        </dgm:presLayoutVars>
      </dgm:prSet>
      <dgm:spPr/>
    </dgm:pt>
    <dgm:pt modelId="{3A3FDFA4-3A37-4086-B537-480F7D5ECE66}" type="pres">
      <dgm:prSet presAssocID="{3284CF0A-A636-4D22-BF0C-E206E45EB651}" presName="node" presStyleLbl="node1" presStyleIdx="0" presStyleCnt="3">
        <dgm:presLayoutVars>
          <dgm:bulletEnabled val="1"/>
        </dgm:presLayoutVars>
      </dgm:prSet>
      <dgm:spPr/>
    </dgm:pt>
    <dgm:pt modelId="{5BD37321-1D0D-4CA0-BD99-C36CE9E001D4}" type="pres">
      <dgm:prSet presAssocID="{BAB3B997-FF4B-4002-98A1-3339284ABE20}" presName="sibTrans" presStyleLbl="sibTrans2D1" presStyleIdx="0" presStyleCnt="2"/>
      <dgm:spPr/>
    </dgm:pt>
    <dgm:pt modelId="{1756E720-6C29-42F3-A116-C56AAD52C633}" type="pres">
      <dgm:prSet presAssocID="{BAB3B997-FF4B-4002-98A1-3339284ABE20}" presName="connectorText" presStyleLbl="sibTrans2D1" presStyleIdx="0" presStyleCnt="2"/>
      <dgm:spPr/>
    </dgm:pt>
    <dgm:pt modelId="{99723D6D-F90E-4B0A-B207-C53762642A56}" type="pres">
      <dgm:prSet presAssocID="{0E799838-35E6-4B11-8437-DEE3B572AEE5}" presName="node" presStyleLbl="node1" presStyleIdx="1" presStyleCnt="3">
        <dgm:presLayoutVars>
          <dgm:bulletEnabled val="1"/>
        </dgm:presLayoutVars>
      </dgm:prSet>
      <dgm:spPr/>
    </dgm:pt>
    <dgm:pt modelId="{CF720D09-A7F9-44F7-A9DC-DBFD5D1A3D9B}" type="pres">
      <dgm:prSet presAssocID="{27F65E9A-6AC3-4E91-B9BC-1F07BB67CDBB}" presName="sibTrans" presStyleLbl="sibTrans2D1" presStyleIdx="1" presStyleCnt="2"/>
      <dgm:spPr/>
    </dgm:pt>
    <dgm:pt modelId="{B7B049CA-959F-4621-9985-81CE4DB79A91}" type="pres">
      <dgm:prSet presAssocID="{27F65E9A-6AC3-4E91-B9BC-1F07BB67CDBB}" presName="connectorText" presStyleLbl="sibTrans2D1" presStyleIdx="1" presStyleCnt="2"/>
      <dgm:spPr/>
    </dgm:pt>
    <dgm:pt modelId="{1B8C3CB7-A29C-41C4-87C1-E9FE73150DEE}" type="pres">
      <dgm:prSet presAssocID="{2BD706E4-066C-408C-B4A2-46768950B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541E0B-19BE-4BB2-8E54-5B169A573571}" srcId="{6891A8F4-FBCD-4E85-A373-BE432C496DE2}" destId="{3284CF0A-A636-4D22-BF0C-E206E45EB651}" srcOrd="0" destOrd="0" parTransId="{3105782B-2C58-4C9F-8A09-56EB9A3A4284}" sibTransId="{BAB3B997-FF4B-4002-98A1-3339284ABE20}"/>
    <dgm:cxn modelId="{21900A0F-134F-4E42-AA3A-5B696302285D}" srcId="{6891A8F4-FBCD-4E85-A373-BE432C496DE2}" destId="{2BD706E4-066C-408C-B4A2-46768950B45F}" srcOrd="2" destOrd="0" parTransId="{5BF62C42-3EDD-49EA-ABA3-AA21AEBCFE3D}" sibTransId="{94298115-5F8A-4A00-8E60-472CBD90AF44}"/>
    <dgm:cxn modelId="{0776A511-6054-49D0-998B-39BDD9C94A4C}" srcId="{6891A8F4-FBCD-4E85-A373-BE432C496DE2}" destId="{0E799838-35E6-4B11-8437-DEE3B572AEE5}" srcOrd="1" destOrd="0" parTransId="{089AD799-3F72-4105-B161-F57F8E4D09F3}" sibTransId="{27F65E9A-6AC3-4E91-B9BC-1F07BB67CDBB}"/>
    <dgm:cxn modelId="{A2A2611E-20DD-4D82-BECD-EE43ABA0DB13}" type="presOf" srcId="{27F65E9A-6AC3-4E91-B9BC-1F07BB67CDBB}" destId="{CF720D09-A7F9-44F7-A9DC-DBFD5D1A3D9B}" srcOrd="0" destOrd="0" presId="urn:microsoft.com/office/officeart/2005/8/layout/process2"/>
    <dgm:cxn modelId="{29BEC11F-5895-4F7C-B91F-7A687190628B}" type="presOf" srcId="{3284CF0A-A636-4D22-BF0C-E206E45EB651}" destId="{3A3FDFA4-3A37-4086-B537-480F7D5ECE66}" srcOrd="0" destOrd="0" presId="urn:microsoft.com/office/officeart/2005/8/layout/process2"/>
    <dgm:cxn modelId="{2906782F-C9FF-457B-A577-817EAB525D13}" type="presOf" srcId="{0E799838-35E6-4B11-8437-DEE3B572AEE5}" destId="{99723D6D-F90E-4B0A-B207-C53762642A56}" srcOrd="0" destOrd="0" presId="urn:microsoft.com/office/officeart/2005/8/layout/process2"/>
    <dgm:cxn modelId="{EC9BC882-AC49-4E8C-8CEE-A68BB5A4B4D5}" type="presOf" srcId="{2BD706E4-066C-408C-B4A2-46768950B45F}" destId="{1B8C3CB7-A29C-41C4-87C1-E9FE73150DEE}" srcOrd="0" destOrd="0" presId="urn:microsoft.com/office/officeart/2005/8/layout/process2"/>
    <dgm:cxn modelId="{A1BF978C-C4B6-4319-B637-D01AF12A6F9B}" type="presOf" srcId="{BAB3B997-FF4B-4002-98A1-3339284ABE20}" destId="{1756E720-6C29-42F3-A116-C56AAD52C633}" srcOrd="1" destOrd="0" presId="urn:microsoft.com/office/officeart/2005/8/layout/process2"/>
    <dgm:cxn modelId="{F43BB29F-1DA6-4FB7-8B26-D32B8AEE1B3D}" type="presOf" srcId="{6891A8F4-FBCD-4E85-A373-BE432C496DE2}" destId="{BC999F75-209E-4359-8BE3-DCE9BFA45F2E}" srcOrd="0" destOrd="0" presId="urn:microsoft.com/office/officeart/2005/8/layout/process2"/>
    <dgm:cxn modelId="{1F21E7D4-21EB-4EF7-AD3F-CCA8C5402CC7}" type="presOf" srcId="{BAB3B997-FF4B-4002-98A1-3339284ABE20}" destId="{5BD37321-1D0D-4CA0-BD99-C36CE9E001D4}" srcOrd="0" destOrd="0" presId="urn:microsoft.com/office/officeart/2005/8/layout/process2"/>
    <dgm:cxn modelId="{E978C4FB-0555-4E07-857C-95FC8B44870E}" type="presOf" srcId="{27F65E9A-6AC3-4E91-B9BC-1F07BB67CDBB}" destId="{B7B049CA-959F-4621-9985-81CE4DB79A91}" srcOrd="1" destOrd="0" presId="urn:microsoft.com/office/officeart/2005/8/layout/process2"/>
    <dgm:cxn modelId="{DC428463-4CEC-407D-B91B-E56545FFD014}" type="presParOf" srcId="{BC999F75-209E-4359-8BE3-DCE9BFA45F2E}" destId="{3A3FDFA4-3A37-4086-B537-480F7D5ECE66}" srcOrd="0" destOrd="0" presId="urn:microsoft.com/office/officeart/2005/8/layout/process2"/>
    <dgm:cxn modelId="{03BCE8D6-83A2-4CD4-926D-414DCC0C191A}" type="presParOf" srcId="{BC999F75-209E-4359-8BE3-DCE9BFA45F2E}" destId="{5BD37321-1D0D-4CA0-BD99-C36CE9E001D4}" srcOrd="1" destOrd="0" presId="urn:microsoft.com/office/officeart/2005/8/layout/process2"/>
    <dgm:cxn modelId="{60F76054-47F3-4850-8004-E9D484172158}" type="presParOf" srcId="{5BD37321-1D0D-4CA0-BD99-C36CE9E001D4}" destId="{1756E720-6C29-42F3-A116-C56AAD52C633}" srcOrd="0" destOrd="0" presId="urn:microsoft.com/office/officeart/2005/8/layout/process2"/>
    <dgm:cxn modelId="{50E53157-2E5A-482F-9F74-29274A240E94}" type="presParOf" srcId="{BC999F75-209E-4359-8BE3-DCE9BFA45F2E}" destId="{99723D6D-F90E-4B0A-B207-C53762642A56}" srcOrd="2" destOrd="0" presId="urn:microsoft.com/office/officeart/2005/8/layout/process2"/>
    <dgm:cxn modelId="{15D8D601-0392-4380-9C1C-31AC51444F9A}" type="presParOf" srcId="{BC999F75-209E-4359-8BE3-DCE9BFA45F2E}" destId="{CF720D09-A7F9-44F7-A9DC-DBFD5D1A3D9B}" srcOrd="3" destOrd="0" presId="urn:microsoft.com/office/officeart/2005/8/layout/process2"/>
    <dgm:cxn modelId="{ECE9B301-842B-444E-B5E9-4A20E71A2EAE}" type="presParOf" srcId="{CF720D09-A7F9-44F7-A9DC-DBFD5D1A3D9B}" destId="{B7B049CA-959F-4621-9985-81CE4DB79A91}" srcOrd="0" destOrd="0" presId="urn:microsoft.com/office/officeart/2005/8/layout/process2"/>
    <dgm:cxn modelId="{A92B0616-3022-49FA-A6B4-99F53C675B51}" type="presParOf" srcId="{BC999F75-209E-4359-8BE3-DCE9BFA45F2E}" destId="{1B8C3CB7-A29C-41C4-87C1-E9FE73150DE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C123D1-4F05-4558-9401-314A454E179A}" type="doc">
      <dgm:prSet loTypeId="urn:microsoft.com/office/officeart/2005/8/layout/equation2" loCatId="relationship" qsTypeId="urn:microsoft.com/office/officeart/2005/8/quickstyle/simple5" qsCatId="simple" csTypeId="urn:microsoft.com/office/officeart/2005/8/colors/colorful1" csCatId="colorful" phldr="1"/>
      <dgm:spPr/>
    </dgm:pt>
    <dgm:pt modelId="{AD7005F0-D72C-4C74-9B7D-8E8A7EC8FACD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1</a:t>
          </a:r>
          <a:endParaRPr lang="en-US" dirty="0"/>
        </a:p>
      </dgm:t>
    </dgm:pt>
    <dgm:pt modelId="{9A5F9240-793B-49BF-8486-F54EF27415DB}" type="parTrans" cxnId="{A3945D7D-A862-4060-9563-D2BAF9496972}">
      <dgm:prSet/>
      <dgm:spPr/>
    </dgm:pt>
    <dgm:pt modelId="{5C6974EF-2819-44B0-A9D7-E3166F30EC15}" type="sibTrans" cxnId="{A3945D7D-A862-4060-9563-D2BAF9496972}">
      <dgm:prSet/>
      <dgm:spPr/>
      <dgm:t>
        <a:bodyPr/>
        <a:lstStyle/>
        <a:p>
          <a:endParaRPr lang="en-US"/>
        </a:p>
      </dgm:t>
    </dgm:pt>
    <dgm:pt modelId="{1845D8B9-02CC-45F7-A48C-35AAF2BBA155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2</a:t>
          </a:r>
          <a:endParaRPr lang="en-US" dirty="0"/>
        </a:p>
      </dgm:t>
    </dgm:pt>
    <dgm:pt modelId="{58067B3C-53C7-4B68-828B-3E2CE02E07F9}" type="parTrans" cxnId="{646DBA6E-DEBB-45B0-8A23-01F67CF8D6C6}">
      <dgm:prSet/>
      <dgm:spPr/>
    </dgm:pt>
    <dgm:pt modelId="{85CDDAB3-C3FB-4E40-BFFD-AEF38C0FC3AF}" type="sibTrans" cxnId="{646DBA6E-DEBB-45B0-8A23-01F67CF8D6C6}">
      <dgm:prSet/>
      <dgm:spPr/>
      <dgm:t>
        <a:bodyPr/>
        <a:lstStyle/>
        <a:p>
          <a:endParaRPr lang="en-US"/>
        </a:p>
      </dgm:t>
    </dgm:pt>
    <dgm:pt modelId="{52B9F318-23EB-4603-B030-D7396C1C2D71}">
      <dgm:prSet phldrT="[Text]" phldr="0"/>
      <dgm:spPr/>
      <dgm:t>
        <a:bodyPr/>
        <a:lstStyle/>
        <a:p>
          <a:r>
            <a:rPr lang="en-US" dirty="0">
              <a:latin typeface="Corbel" panose="020B0503020204020204"/>
            </a:rPr>
            <a:t>Data</a:t>
          </a:r>
          <a:endParaRPr lang="en-US" dirty="0"/>
        </a:p>
      </dgm:t>
    </dgm:pt>
    <dgm:pt modelId="{3B5610AE-055C-47F9-AFA0-198521F44A23}" type="parTrans" cxnId="{A18E1262-1F9D-405A-9D6B-B4341B52CF07}">
      <dgm:prSet/>
      <dgm:spPr/>
    </dgm:pt>
    <dgm:pt modelId="{B13E1CC7-E63E-4D02-9ACA-C378CECA8A5A}" type="sibTrans" cxnId="{A18E1262-1F9D-405A-9D6B-B4341B52CF07}">
      <dgm:prSet/>
      <dgm:spPr/>
      <dgm:t>
        <a:bodyPr/>
        <a:lstStyle/>
        <a:p>
          <a:endParaRPr lang="en-US"/>
        </a:p>
      </dgm:t>
    </dgm:pt>
    <dgm:pt modelId="{85886977-3447-402A-9D55-A0B6883C4CA1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Cluster 3</a:t>
          </a:r>
        </a:p>
      </dgm:t>
    </dgm:pt>
    <dgm:pt modelId="{28965208-7823-420E-924A-F095DCDA4BDD}" type="parTrans" cxnId="{8E984CEE-937D-4C2A-8B74-C98CB74141A6}">
      <dgm:prSet/>
      <dgm:spPr/>
    </dgm:pt>
    <dgm:pt modelId="{41278EB0-00B8-4068-B87C-9483C4F52DED}" type="sibTrans" cxnId="{8E984CEE-937D-4C2A-8B74-C98CB74141A6}">
      <dgm:prSet/>
      <dgm:spPr/>
      <dgm:t>
        <a:bodyPr/>
        <a:lstStyle/>
        <a:p>
          <a:endParaRPr lang="en-US"/>
        </a:p>
      </dgm:t>
    </dgm:pt>
    <dgm:pt modelId="{EC2799A0-A7CA-43B6-BF85-FFDB912E555B}" type="pres">
      <dgm:prSet presAssocID="{4FC123D1-4F05-4558-9401-314A454E179A}" presName="Name0" presStyleCnt="0">
        <dgm:presLayoutVars>
          <dgm:dir/>
          <dgm:resizeHandles val="exact"/>
        </dgm:presLayoutVars>
      </dgm:prSet>
      <dgm:spPr/>
    </dgm:pt>
    <dgm:pt modelId="{FC2D900D-BD2D-47EF-8741-2554E1F03F4C}" type="pres">
      <dgm:prSet presAssocID="{4FC123D1-4F05-4558-9401-314A454E179A}" presName="vNodes" presStyleCnt="0"/>
      <dgm:spPr/>
    </dgm:pt>
    <dgm:pt modelId="{AB487F31-D111-4DE0-A4AE-1A462EF7844E}" type="pres">
      <dgm:prSet presAssocID="{AD7005F0-D72C-4C74-9B7D-8E8A7EC8FACD}" presName="node" presStyleLbl="node1" presStyleIdx="0" presStyleCnt="4">
        <dgm:presLayoutVars>
          <dgm:bulletEnabled val="1"/>
        </dgm:presLayoutVars>
      </dgm:prSet>
      <dgm:spPr/>
    </dgm:pt>
    <dgm:pt modelId="{FBAFCA98-BB5F-4708-AD0B-9DB5F3057832}" type="pres">
      <dgm:prSet presAssocID="{5C6974EF-2819-44B0-A9D7-E3166F30EC15}" presName="spacerT" presStyleCnt="0"/>
      <dgm:spPr/>
    </dgm:pt>
    <dgm:pt modelId="{E038B12D-07A0-4FAA-80BB-40D98E59DEA6}" type="pres">
      <dgm:prSet presAssocID="{5C6974EF-2819-44B0-A9D7-E3166F30EC15}" presName="sibTrans" presStyleLbl="sibTrans2D1" presStyleIdx="0" presStyleCnt="3"/>
      <dgm:spPr/>
    </dgm:pt>
    <dgm:pt modelId="{2BE9E8B6-69D3-41A1-A413-5C3E133D1285}" type="pres">
      <dgm:prSet presAssocID="{5C6974EF-2819-44B0-A9D7-E3166F30EC15}" presName="spacerB" presStyleCnt="0"/>
      <dgm:spPr/>
    </dgm:pt>
    <dgm:pt modelId="{BD97AE3A-8E31-4FB9-9EB4-0B9B66202143}" type="pres">
      <dgm:prSet presAssocID="{1845D8B9-02CC-45F7-A48C-35AAF2BBA155}" presName="node" presStyleLbl="node1" presStyleIdx="1" presStyleCnt="4">
        <dgm:presLayoutVars>
          <dgm:bulletEnabled val="1"/>
        </dgm:presLayoutVars>
      </dgm:prSet>
      <dgm:spPr/>
    </dgm:pt>
    <dgm:pt modelId="{D5874C5F-CD20-4ADD-A755-CB126E54C8AF}" type="pres">
      <dgm:prSet presAssocID="{85CDDAB3-C3FB-4E40-BFFD-AEF38C0FC3AF}" presName="spacerT" presStyleCnt="0"/>
      <dgm:spPr/>
    </dgm:pt>
    <dgm:pt modelId="{F5022761-FD26-4ECA-8063-A8F335EC3F0E}" type="pres">
      <dgm:prSet presAssocID="{85CDDAB3-C3FB-4E40-BFFD-AEF38C0FC3AF}" presName="sibTrans" presStyleLbl="sibTrans2D1" presStyleIdx="1" presStyleCnt="3"/>
      <dgm:spPr/>
    </dgm:pt>
    <dgm:pt modelId="{9BDBBC13-61E1-4F7A-AFD4-F60569F6D34C}" type="pres">
      <dgm:prSet presAssocID="{85CDDAB3-C3FB-4E40-BFFD-AEF38C0FC3AF}" presName="spacerB" presStyleCnt="0"/>
      <dgm:spPr/>
    </dgm:pt>
    <dgm:pt modelId="{EAFCA0B0-8763-425A-B143-24D13C911999}" type="pres">
      <dgm:prSet presAssocID="{85886977-3447-402A-9D55-A0B6883C4CA1}" presName="node" presStyleLbl="node1" presStyleIdx="2" presStyleCnt="4">
        <dgm:presLayoutVars>
          <dgm:bulletEnabled val="1"/>
        </dgm:presLayoutVars>
      </dgm:prSet>
      <dgm:spPr/>
    </dgm:pt>
    <dgm:pt modelId="{F57EF3B4-528B-44B9-AB8A-6EA1B05ED9F0}" type="pres">
      <dgm:prSet presAssocID="{4FC123D1-4F05-4558-9401-314A454E179A}" presName="sibTransLast" presStyleLbl="sibTrans2D1" presStyleIdx="2" presStyleCnt="3"/>
      <dgm:spPr/>
    </dgm:pt>
    <dgm:pt modelId="{C2DCA7AB-FA83-4F64-A6F4-775B56AB77A0}" type="pres">
      <dgm:prSet presAssocID="{4FC123D1-4F05-4558-9401-314A454E179A}" presName="connectorText" presStyleLbl="sibTrans2D1" presStyleIdx="2" presStyleCnt="3"/>
      <dgm:spPr/>
    </dgm:pt>
    <dgm:pt modelId="{499DF485-6C81-4706-B608-321CA0951F46}" type="pres">
      <dgm:prSet presAssocID="{4FC123D1-4F05-4558-9401-314A454E179A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7798E316-B27C-4BA3-8442-B9EAF12B273D}" type="presOf" srcId="{52B9F318-23EB-4603-B030-D7396C1C2D71}" destId="{499DF485-6C81-4706-B608-321CA0951F46}" srcOrd="0" destOrd="0" presId="urn:microsoft.com/office/officeart/2005/8/layout/equation2"/>
    <dgm:cxn modelId="{C4BD5019-3A65-47ED-BB64-B9C026B4A545}" type="presOf" srcId="{AD7005F0-D72C-4C74-9B7D-8E8A7EC8FACD}" destId="{AB487F31-D111-4DE0-A4AE-1A462EF7844E}" srcOrd="0" destOrd="0" presId="urn:microsoft.com/office/officeart/2005/8/layout/equation2"/>
    <dgm:cxn modelId="{D235B425-740D-441D-9F75-8F52B27907AA}" type="presOf" srcId="{41278EB0-00B8-4068-B87C-9483C4F52DED}" destId="{C2DCA7AB-FA83-4F64-A6F4-775B56AB77A0}" srcOrd="1" destOrd="0" presId="urn:microsoft.com/office/officeart/2005/8/layout/equation2"/>
    <dgm:cxn modelId="{8E5D942B-C239-4448-AFB8-8368D6634CAA}" type="presOf" srcId="{85886977-3447-402A-9D55-A0B6883C4CA1}" destId="{EAFCA0B0-8763-425A-B143-24D13C911999}" srcOrd="0" destOrd="0" presId="urn:microsoft.com/office/officeart/2005/8/layout/equation2"/>
    <dgm:cxn modelId="{A18E1262-1F9D-405A-9D6B-B4341B52CF07}" srcId="{4FC123D1-4F05-4558-9401-314A454E179A}" destId="{52B9F318-23EB-4603-B030-D7396C1C2D71}" srcOrd="3" destOrd="0" parTransId="{3B5610AE-055C-47F9-AFA0-198521F44A23}" sibTransId="{B13E1CC7-E63E-4D02-9ACA-C378CECA8A5A}"/>
    <dgm:cxn modelId="{A8FEAF43-C8A8-40F2-83A9-C451818990AA}" type="presOf" srcId="{1845D8B9-02CC-45F7-A48C-35AAF2BBA155}" destId="{BD97AE3A-8E31-4FB9-9EB4-0B9B66202143}" srcOrd="0" destOrd="0" presId="urn:microsoft.com/office/officeart/2005/8/layout/equation2"/>
    <dgm:cxn modelId="{646DBA6E-DEBB-45B0-8A23-01F67CF8D6C6}" srcId="{4FC123D1-4F05-4558-9401-314A454E179A}" destId="{1845D8B9-02CC-45F7-A48C-35AAF2BBA155}" srcOrd="1" destOrd="0" parTransId="{58067B3C-53C7-4B68-828B-3E2CE02E07F9}" sibTransId="{85CDDAB3-C3FB-4E40-BFFD-AEF38C0FC3AF}"/>
    <dgm:cxn modelId="{4080044F-A2D1-45CF-9914-3F67E0296176}" type="presOf" srcId="{5C6974EF-2819-44B0-A9D7-E3166F30EC15}" destId="{E038B12D-07A0-4FAA-80BB-40D98E59DEA6}" srcOrd="0" destOrd="0" presId="urn:microsoft.com/office/officeart/2005/8/layout/equation2"/>
    <dgm:cxn modelId="{9644C173-BF3A-448B-B02D-E8E62724B23A}" type="presOf" srcId="{4FC123D1-4F05-4558-9401-314A454E179A}" destId="{EC2799A0-A7CA-43B6-BF85-FFDB912E555B}" srcOrd="0" destOrd="0" presId="urn:microsoft.com/office/officeart/2005/8/layout/equation2"/>
    <dgm:cxn modelId="{0D8A607A-896B-4DB7-80DF-11A1F08EA7D2}" type="presOf" srcId="{85CDDAB3-C3FB-4E40-BFFD-AEF38C0FC3AF}" destId="{F5022761-FD26-4ECA-8063-A8F335EC3F0E}" srcOrd="0" destOrd="0" presId="urn:microsoft.com/office/officeart/2005/8/layout/equation2"/>
    <dgm:cxn modelId="{A3945D7D-A862-4060-9563-D2BAF9496972}" srcId="{4FC123D1-4F05-4558-9401-314A454E179A}" destId="{AD7005F0-D72C-4C74-9B7D-8E8A7EC8FACD}" srcOrd="0" destOrd="0" parTransId="{9A5F9240-793B-49BF-8486-F54EF27415DB}" sibTransId="{5C6974EF-2819-44B0-A9D7-E3166F30EC15}"/>
    <dgm:cxn modelId="{7FD0F8B5-4D58-4484-84D5-9B758AE295DF}" type="presOf" srcId="{41278EB0-00B8-4068-B87C-9483C4F52DED}" destId="{F57EF3B4-528B-44B9-AB8A-6EA1B05ED9F0}" srcOrd="0" destOrd="0" presId="urn:microsoft.com/office/officeart/2005/8/layout/equation2"/>
    <dgm:cxn modelId="{8E984CEE-937D-4C2A-8B74-C98CB74141A6}" srcId="{4FC123D1-4F05-4558-9401-314A454E179A}" destId="{85886977-3447-402A-9D55-A0B6883C4CA1}" srcOrd="2" destOrd="0" parTransId="{28965208-7823-420E-924A-F095DCDA4BDD}" sibTransId="{41278EB0-00B8-4068-B87C-9483C4F52DED}"/>
    <dgm:cxn modelId="{386B3686-ED4D-4240-ABA6-5338F0E24C68}" type="presParOf" srcId="{EC2799A0-A7CA-43B6-BF85-FFDB912E555B}" destId="{FC2D900D-BD2D-47EF-8741-2554E1F03F4C}" srcOrd="0" destOrd="0" presId="urn:microsoft.com/office/officeart/2005/8/layout/equation2"/>
    <dgm:cxn modelId="{5E5FE267-2B8C-4E6C-96B2-DE454AB1AB81}" type="presParOf" srcId="{FC2D900D-BD2D-47EF-8741-2554E1F03F4C}" destId="{AB487F31-D111-4DE0-A4AE-1A462EF7844E}" srcOrd="0" destOrd="0" presId="urn:microsoft.com/office/officeart/2005/8/layout/equation2"/>
    <dgm:cxn modelId="{7C432237-B7CA-44EF-8FFA-4DA7BA1C5F33}" type="presParOf" srcId="{FC2D900D-BD2D-47EF-8741-2554E1F03F4C}" destId="{FBAFCA98-BB5F-4708-AD0B-9DB5F3057832}" srcOrd="1" destOrd="0" presId="urn:microsoft.com/office/officeart/2005/8/layout/equation2"/>
    <dgm:cxn modelId="{F1261162-29A7-43EB-A7FB-FE2D4430173F}" type="presParOf" srcId="{FC2D900D-BD2D-47EF-8741-2554E1F03F4C}" destId="{E038B12D-07A0-4FAA-80BB-40D98E59DEA6}" srcOrd="2" destOrd="0" presId="urn:microsoft.com/office/officeart/2005/8/layout/equation2"/>
    <dgm:cxn modelId="{F01ABBF1-EA68-4E26-A78C-9CBF652CB5F6}" type="presParOf" srcId="{FC2D900D-BD2D-47EF-8741-2554E1F03F4C}" destId="{2BE9E8B6-69D3-41A1-A413-5C3E133D1285}" srcOrd="3" destOrd="0" presId="urn:microsoft.com/office/officeart/2005/8/layout/equation2"/>
    <dgm:cxn modelId="{1F6B15DF-1009-45BA-8E30-85BA33AEE741}" type="presParOf" srcId="{FC2D900D-BD2D-47EF-8741-2554E1F03F4C}" destId="{BD97AE3A-8E31-4FB9-9EB4-0B9B66202143}" srcOrd="4" destOrd="0" presId="urn:microsoft.com/office/officeart/2005/8/layout/equation2"/>
    <dgm:cxn modelId="{A32D81DE-28F7-4F60-9AF8-73FDFC171369}" type="presParOf" srcId="{FC2D900D-BD2D-47EF-8741-2554E1F03F4C}" destId="{D5874C5F-CD20-4ADD-A755-CB126E54C8AF}" srcOrd="5" destOrd="0" presId="urn:microsoft.com/office/officeart/2005/8/layout/equation2"/>
    <dgm:cxn modelId="{439E7468-F122-41FB-8E01-7042F3748BBE}" type="presParOf" srcId="{FC2D900D-BD2D-47EF-8741-2554E1F03F4C}" destId="{F5022761-FD26-4ECA-8063-A8F335EC3F0E}" srcOrd="6" destOrd="0" presId="urn:microsoft.com/office/officeart/2005/8/layout/equation2"/>
    <dgm:cxn modelId="{3812FA50-AEA8-4A38-8CEF-66C3AAFBE81E}" type="presParOf" srcId="{FC2D900D-BD2D-47EF-8741-2554E1F03F4C}" destId="{9BDBBC13-61E1-4F7A-AFD4-F60569F6D34C}" srcOrd="7" destOrd="0" presId="urn:microsoft.com/office/officeart/2005/8/layout/equation2"/>
    <dgm:cxn modelId="{7AC2CA10-D55E-4C83-A0F8-0CAF7EF80C5F}" type="presParOf" srcId="{FC2D900D-BD2D-47EF-8741-2554E1F03F4C}" destId="{EAFCA0B0-8763-425A-B143-24D13C911999}" srcOrd="8" destOrd="0" presId="urn:microsoft.com/office/officeart/2005/8/layout/equation2"/>
    <dgm:cxn modelId="{E0433A46-3AA6-405E-949E-2850BCF0386F}" type="presParOf" srcId="{EC2799A0-A7CA-43B6-BF85-FFDB912E555B}" destId="{F57EF3B4-528B-44B9-AB8A-6EA1B05ED9F0}" srcOrd="1" destOrd="0" presId="urn:microsoft.com/office/officeart/2005/8/layout/equation2"/>
    <dgm:cxn modelId="{B7A6626B-4235-4D9E-8EBF-33C4BE0C91DD}" type="presParOf" srcId="{F57EF3B4-528B-44B9-AB8A-6EA1B05ED9F0}" destId="{C2DCA7AB-FA83-4F64-A6F4-775B56AB77A0}" srcOrd="0" destOrd="0" presId="urn:microsoft.com/office/officeart/2005/8/layout/equation2"/>
    <dgm:cxn modelId="{4C5A1F94-434C-4645-890F-9B7120AF5EE7}" type="presParOf" srcId="{EC2799A0-A7CA-43B6-BF85-FFDB912E555B}" destId="{499DF485-6C81-4706-B608-321CA0951F4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E58558-2FDC-4840-B9F8-560797C847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C7A55C-BE9E-4D7E-9ED2-DC28B47B8637}">
      <dgm:prSet/>
      <dgm:spPr/>
      <dgm:t>
        <a:bodyPr/>
        <a:lstStyle/>
        <a:p>
          <a:r>
            <a:rPr lang="en-US"/>
            <a:t>Cluster 1- Most concentrated</a:t>
          </a:r>
        </a:p>
      </dgm:t>
    </dgm:pt>
    <dgm:pt modelId="{E5063551-F32C-4DCE-B397-9B16640AF6F6}" type="parTrans" cxnId="{E6BF06EE-8D82-4EF1-B14C-9975CAF36C30}">
      <dgm:prSet/>
      <dgm:spPr/>
      <dgm:t>
        <a:bodyPr/>
        <a:lstStyle/>
        <a:p>
          <a:endParaRPr lang="en-US"/>
        </a:p>
      </dgm:t>
    </dgm:pt>
    <dgm:pt modelId="{45B8AA73-94F5-4821-BE1E-19AE57BFC311}" type="sibTrans" cxnId="{E6BF06EE-8D82-4EF1-B14C-9975CAF36C30}">
      <dgm:prSet/>
      <dgm:spPr/>
      <dgm:t>
        <a:bodyPr/>
        <a:lstStyle/>
        <a:p>
          <a:endParaRPr lang="en-US"/>
        </a:p>
      </dgm:t>
    </dgm:pt>
    <dgm:pt modelId="{EB6D1648-74AF-4C3B-944E-8CE820693A64}">
      <dgm:prSet/>
      <dgm:spPr/>
      <dgm:t>
        <a:bodyPr/>
        <a:lstStyle/>
        <a:p>
          <a:r>
            <a:rPr lang="en-US"/>
            <a:t>Cluster 2 – Medium concentrated</a:t>
          </a:r>
        </a:p>
      </dgm:t>
    </dgm:pt>
    <dgm:pt modelId="{0DC29A64-0C92-4AEA-8CE0-44CC58600686}" type="parTrans" cxnId="{E8AE00BE-5D57-429C-B61D-AB73350B8177}">
      <dgm:prSet/>
      <dgm:spPr/>
      <dgm:t>
        <a:bodyPr/>
        <a:lstStyle/>
        <a:p>
          <a:endParaRPr lang="en-US"/>
        </a:p>
      </dgm:t>
    </dgm:pt>
    <dgm:pt modelId="{6744AA88-0ED5-408F-9CF7-920D3B635A61}" type="sibTrans" cxnId="{E8AE00BE-5D57-429C-B61D-AB73350B8177}">
      <dgm:prSet/>
      <dgm:spPr/>
      <dgm:t>
        <a:bodyPr/>
        <a:lstStyle/>
        <a:p>
          <a:endParaRPr lang="en-US"/>
        </a:p>
      </dgm:t>
    </dgm:pt>
    <dgm:pt modelId="{47F06219-F0BF-491C-8810-ECF8E26E5490}">
      <dgm:prSet/>
      <dgm:spPr/>
      <dgm:t>
        <a:bodyPr/>
        <a:lstStyle/>
        <a:p>
          <a:r>
            <a:rPr lang="en-US"/>
            <a:t>Cluster 3 – Low concentrated</a:t>
          </a:r>
        </a:p>
      </dgm:t>
    </dgm:pt>
    <dgm:pt modelId="{93E78967-1F3D-4877-9D6A-888728894F1F}" type="parTrans" cxnId="{9CDEED36-D4E5-4ABE-84F1-433584296D48}">
      <dgm:prSet/>
      <dgm:spPr/>
      <dgm:t>
        <a:bodyPr/>
        <a:lstStyle/>
        <a:p>
          <a:endParaRPr lang="en-US"/>
        </a:p>
      </dgm:t>
    </dgm:pt>
    <dgm:pt modelId="{0014BB05-32C4-4997-9CB1-9A95FFD01546}" type="sibTrans" cxnId="{9CDEED36-D4E5-4ABE-84F1-433584296D48}">
      <dgm:prSet/>
      <dgm:spPr/>
      <dgm:t>
        <a:bodyPr/>
        <a:lstStyle/>
        <a:p>
          <a:endParaRPr lang="en-US"/>
        </a:p>
      </dgm:t>
    </dgm:pt>
    <dgm:pt modelId="{7EDED996-625D-4698-8429-4DBF9CBA1FDB}" type="pres">
      <dgm:prSet presAssocID="{02E58558-2FDC-4840-B9F8-560797C847D1}" presName="linear" presStyleCnt="0">
        <dgm:presLayoutVars>
          <dgm:animLvl val="lvl"/>
          <dgm:resizeHandles val="exact"/>
        </dgm:presLayoutVars>
      </dgm:prSet>
      <dgm:spPr/>
    </dgm:pt>
    <dgm:pt modelId="{7857C5EF-9B5C-409B-AECA-3FF162376D02}" type="pres">
      <dgm:prSet presAssocID="{46C7A55C-BE9E-4D7E-9ED2-DC28B47B86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3E0A01-4252-4E26-B40C-FFDE04048B7E}" type="pres">
      <dgm:prSet presAssocID="{45B8AA73-94F5-4821-BE1E-19AE57BFC311}" presName="spacer" presStyleCnt="0"/>
      <dgm:spPr/>
    </dgm:pt>
    <dgm:pt modelId="{1B9939BD-8E1F-4B03-A30D-5687A92FE18D}" type="pres">
      <dgm:prSet presAssocID="{EB6D1648-74AF-4C3B-944E-8CE820693A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D31544-7CFF-4844-9C50-8ED8388D69B3}" type="pres">
      <dgm:prSet presAssocID="{6744AA88-0ED5-408F-9CF7-920D3B635A61}" presName="spacer" presStyleCnt="0"/>
      <dgm:spPr/>
    </dgm:pt>
    <dgm:pt modelId="{175D4BF3-F0F5-4C3F-BC98-49BFF35321AF}" type="pres">
      <dgm:prSet presAssocID="{47F06219-F0BF-491C-8810-ECF8E26E54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D4C82E-859F-495E-BC9B-E70B5B8EA9F6}" type="presOf" srcId="{46C7A55C-BE9E-4D7E-9ED2-DC28B47B8637}" destId="{7857C5EF-9B5C-409B-AECA-3FF162376D02}" srcOrd="0" destOrd="0" presId="urn:microsoft.com/office/officeart/2005/8/layout/vList2"/>
    <dgm:cxn modelId="{9CDEED36-D4E5-4ABE-84F1-433584296D48}" srcId="{02E58558-2FDC-4840-B9F8-560797C847D1}" destId="{47F06219-F0BF-491C-8810-ECF8E26E5490}" srcOrd="2" destOrd="0" parTransId="{93E78967-1F3D-4877-9D6A-888728894F1F}" sibTransId="{0014BB05-32C4-4997-9CB1-9A95FFD01546}"/>
    <dgm:cxn modelId="{0DC05851-182D-46CE-BD23-3DE2988BACE2}" type="presOf" srcId="{47F06219-F0BF-491C-8810-ECF8E26E5490}" destId="{175D4BF3-F0F5-4C3F-BC98-49BFF35321AF}" srcOrd="0" destOrd="0" presId="urn:microsoft.com/office/officeart/2005/8/layout/vList2"/>
    <dgm:cxn modelId="{B9406181-A723-46FC-8898-FA59CC3EF945}" type="presOf" srcId="{EB6D1648-74AF-4C3B-944E-8CE820693A64}" destId="{1B9939BD-8E1F-4B03-A30D-5687A92FE18D}" srcOrd="0" destOrd="0" presId="urn:microsoft.com/office/officeart/2005/8/layout/vList2"/>
    <dgm:cxn modelId="{E8AE00BE-5D57-429C-B61D-AB73350B8177}" srcId="{02E58558-2FDC-4840-B9F8-560797C847D1}" destId="{EB6D1648-74AF-4C3B-944E-8CE820693A64}" srcOrd="1" destOrd="0" parTransId="{0DC29A64-0C92-4AEA-8CE0-44CC58600686}" sibTransId="{6744AA88-0ED5-408F-9CF7-920D3B635A61}"/>
    <dgm:cxn modelId="{AAD442E0-2867-4594-BFFB-2738611E929F}" type="presOf" srcId="{02E58558-2FDC-4840-B9F8-560797C847D1}" destId="{7EDED996-625D-4698-8429-4DBF9CBA1FDB}" srcOrd="0" destOrd="0" presId="urn:microsoft.com/office/officeart/2005/8/layout/vList2"/>
    <dgm:cxn modelId="{E6BF06EE-8D82-4EF1-B14C-9975CAF36C30}" srcId="{02E58558-2FDC-4840-B9F8-560797C847D1}" destId="{46C7A55C-BE9E-4D7E-9ED2-DC28B47B8637}" srcOrd="0" destOrd="0" parTransId="{E5063551-F32C-4DCE-B397-9B16640AF6F6}" sibTransId="{45B8AA73-94F5-4821-BE1E-19AE57BFC311}"/>
    <dgm:cxn modelId="{84698703-B30B-41EE-A6D4-30C9CAC61CC2}" type="presParOf" srcId="{7EDED996-625D-4698-8429-4DBF9CBA1FDB}" destId="{7857C5EF-9B5C-409B-AECA-3FF162376D02}" srcOrd="0" destOrd="0" presId="urn:microsoft.com/office/officeart/2005/8/layout/vList2"/>
    <dgm:cxn modelId="{9FE1710E-ED0D-4581-A752-5081F296DF3C}" type="presParOf" srcId="{7EDED996-625D-4698-8429-4DBF9CBA1FDB}" destId="{9E3E0A01-4252-4E26-B40C-FFDE04048B7E}" srcOrd="1" destOrd="0" presId="urn:microsoft.com/office/officeart/2005/8/layout/vList2"/>
    <dgm:cxn modelId="{A922E4FB-AB57-4212-B8D1-F8E81D012531}" type="presParOf" srcId="{7EDED996-625D-4698-8429-4DBF9CBA1FDB}" destId="{1B9939BD-8E1F-4B03-A30D-5687A92FE18D}" srcOrd="2" destOrd="0" presId="urn:microsoft.com/office/officeart/2005/8/layout/vList2"/>
    <dgm:cxn modelId="{36EA68BD-270D-45B8-82FF-0CFDEC32AC2F}" type="presParOf" srcId="{7EDED996-625D-4698-8429-4DBF9CBA1FDB}" destId="{C6D31544-7CFF-4844-9C50-8ED8388D69B3}" srcOrd="3" destOrd="0" presId="urn:microsoft.com/office/officeart/2005/8/layout/vList2"/>
    <dgm:cxn modelId="{4FF1A415-00A5-4861-B1A7-9EA26A5EA428}" type="presParOf" srcId="{7EDED996-625D-4698-8429-4DBF9CBA1FDB}" destId="{175D4BF3-F0F5-4C3F-BC98-49BFF35321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BDE337-6F16-4941-A21B-A3DC502CF99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EB9592-C490-4627-92C1-6EA4778F37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Recommendations to stakeholders</a:t>
          </a:r>
        </a:p>
      </dgm:t>
    </dgm:pt>
    <dgm:pt modelId="{2A652218-EE79-4838-B3F2-913B0CEEFACF}" type="parTrans" cxnId="{8ACDC520-91BF-4DC1-ACBB-A499AA2ED393}">
      <dgm:prSet/>
      <dgm:spPr/>
      <dgm:t>
        <a:bodyPr/>
        <a:lstStyle/>
        <a:p>
          <a:endParaRPr lang="en-US"/>
        </a:p>
      </dgm:t>
    </dgm:pt>
    <dgm:pt modelId="{668A6839-9BA1-4F71-A963-FFA92E24350D}" type="sibTrans" cxnId="{8ACDC520-91BF-4DC1-ACBB-A499AA2ED393}">
      <dgm:prSet/>
      <dgm:spPr/>
      <dgm:t>
        <a:bodyPr/>
        <a:lstStyle/>
        <a:p>
          <a:endParaRPr lang="en-US"/>
        </a:p>
      </dgm:t>
    </dgm:pt>
    <dgm:pt modelId="{17E6F2BB-C473-4E4C-A7C7-4BCC5F2404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Provides  information to visitors regarding communities for growth and comfortable living</a:t>
          </a:r>
        </a:p>
      </dgm:t>
    </dgm:pt>
    <dgm:pt modelId="{836980A2-AFD9-44F9-86DE-5086639E2B85}" type="parTrans" cxnId="{12D03ABC-8EF1-4B07-B67C-A0B8D691D806}">
      <dgm:prSet/>
      <dgm:spPr/>
      <dgm:t>
        <a:bodyPr/>
        <a:lstStyle/>
        <a:p>
          <a:endParaRPr lang="en-US"/>
        </a:p>
      </dgm:t>
    </dgm:pt>
    <dgm:pt modelId="{D0EC5DB8-BCF1-4979-9239-9AB9F9638BBF}" type="sibTrans" cxnId="{12D03ABC-8EF1-4B07-B67C-A0B8D691D806}">
      <dgm:prSet/>
      <dgm:spPr/>
      <dgm:t>
        <a:bodyPr/>
        <a:lstStyle/>
        <a:p>
          <a:endParaRPr lang="en-US"/>
        </a:p>
      </dgm:t>
    </dgm:pt>
    <dgm:pt modelId="{0A4D1788-625E-459A-9FBA-E22765D44317}" type="pres">
      <dgm:prSet presAssocID="{92BDE337-6F16-4941-A21B-A3DC502CF99F}" presName="root" presStyleCnt="0">
        <dgm:presLayoutVars>
          <dgm:dir/>
          <dgm:resizeHandles val="exact"/>
        </dgm:presLayoutVars>
      </dgm:prSet>
      <dgm:spPr/>
    </dgm:pt>
    <dgm:pt modelId="{969E801F-C1C9-433C-91D1-22AD8CF720B3}" type="pres">
      <dgm:prSet presAssocID="{5DEB9592-C490-4627-92C1-6EA4778F379E}" presName="compNode" presStyleCnt="0"/>
      <dgm:spPr/>
    </dgm:pt>
    <dgm:pt modelId="{7BA976FD-6637-4BCD-A2EF-8F6AB87F2E6A}" type="pres">
      <dgm:prSet presAssocID="{5DEB9592-C490-4627-92C1-6EA4778F379E}" presName="iconBgRect" presStyleLbl="bgShp" presStyleIdx="0" presStyleCnt="2"/>
      <dgm:spPr/>
    </dgm:pt>
    <dgm:pt modelId="{0CCCBA8B-84C3-4227-BF45-0773465ACA43}" type="pres">
      <dgm:prSet presAssocID="{5DEB9592-C490-4627-92C1-6EA4778F37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B8E7E42-47CF-4532-AFDC-AAAAB7CBC8A7}" type="pres">
      <dgm:prSet presAssocID="{5DEB9592-C490-4627-92C1-6EA4778F379E}" presName="spaceRect" presStyleCnt="0"/>
      <dgm:spPr/>
    </dgm:pt>
    <dgm:pt modelId="{DECDF792-9716-4D3F-B0E1-813351188B22}" type="pres">
      <dgm:prSet presAssocID="{5DEB9592-C490-4627-92C1-6EA4778F379E}" presName="textRect" presStyleLbl="revTx" presStyleIdx="0" presStyleCnt="2">
        <dgm:presLayoutVars>
          <dgm:chMax val="1"/>
          <dgm:chPref val="1"/>
        </dgm:presLayoutVars>
      </dgm:prSet>
      <dgm:spPr/>
    </dgm:pt>
    <dgm:pt modelId="{051D8900-F232-46FD-888B-AA423617B817}" type="pres">
      <dgm:prSet presAssocID="{668A6839-9BA1-4F71-A963-FFA92E24350D}" presName="sibTrans" presStyleCnt="0"/>
      <dgm:spPr/>
    </dgm:pt>
    <dgm:pt modelId="{4A2E77DC-31E0-4D1C-BB9A-BDF11795E9AE}" type="pres">
      <dgm:prSet presAssocID="{17E6F2BB-C473-4E4C-A7C7-4BCC5F24045D}" presName="compNode" presStyleCnt="0"/>
      <dgm:spPr/>
    </dgm:pt>
    <dgm:pt modelId="{83368021-664C-4B19-9838-4A82A5226CAA}" type="pres">
      <dgm:prSet presAssocID="{17E6F2BB-C473-4E4C-A7C7-4BCC5F24045D}" presName="iconBgRect" presStyleLbl="bgShp" presStyleIdx="1" presStyleCnt="2"/>
      <dgm:spPr/>
    </dgm:pt>
    <dgm:pt modelId="{A18BED72-C7BF-42DE-B9A4-9B5A890EEE9E}" type="pres">
      <dgm:prSet presAssocID="{17E6F2BB-C473-4E4C-A7C7-4BCC5F2404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9AC68E2-F1A9-46E4-BCCA-0D6D4865F8DD}" type="pres">
      <dgm:prSet presAssocID="{17E6F2BB-C473-4E4C-A7C7-4BCC5F24045D}" presName="spaceRect" presStyleCnt="0"/>
      <dgm:spPr/>
    </dgm:pt>
    <dgm:pt modelId="{0B13D2F5-5190-4E99-BF90-9DFD2F41D582}" type="pres">
      <dgm:prSet presAssocID="{17E6F2BB-C473-4E4C-A7C7-4BCC5F2404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BDB21E-B530-4B71-ADEC-F98C0AC0E128}" type="presOf" srcId="{92BDE337-6F16-4941-A21B-A3DC502CF99F}" destId="{0A4D1788-625E-459A-9FBA-E22765D44317}" srcOrd="0" destOrd="0" presId="urn:microsoft.com/office/officeart/2018/5/layout/IconCircleLabelList"/>
    <dgm:cxn modelId="{8ACDC520-91BF-4DC1-ACBB-A499AA2ED393}" srcId="{92BDE337-6F16-4941-A21B-A3DC502CF99F}" destId="{5DEB9592-C490-4627-92C1-6EA4778F379E}" srcOrd="0" destOrd="0" parTransId="{2A652218-EE79-4838-B3F2-913B0CEEFACF}" sibTransId="{668A6839-9BA1-4F71-A963-FFA92E24350D}"/>
    <dgm:cxn modelId="{5A4E9138-D65B-400C-AED4-1C880021494A}" type="presOf" srcId="{17E6F2BB-C473-4E4C-A7C7-4BCC5F24045D}" destId="{0B13D2F5-5190-4E99-BF90-9DFD2F41D582}" srcOrd="0" destOrd="0" presId="urn:microsoft.com/office/officeart/2018/5/layout/IconCircleLabelList"/>
    <dgm:cxn modelId="{12D03ABC-8EF1-4B07-B67C-A0B8D691D806}" srcId="{92BDE337-6F16-4941-A21B-A3DC502CF99F}" destId="{17E6F2BB-C473-4E4C-A7C7-4BCC5F24045D}" srcOrd="1" destOrd="0" parTransId="{836980A2-AFD9-44F9-86DE-5086639E2B85}" sibTransId="{D0EC5DB8-BCF1-4979-9239-9AB9F9638BBF}"/>
    <dgm:cxn modelId="{A640F3C9-999C-4C62-AE13-D515A698887E}" type="presOf" srcId="{5DEB9592-C490-4627-92C1-6EA4778F379E}" destId="{DECDF792-9716-4D3F-B0E1-813351188B22}" srcOrd="0" destOrd="0" presId="urn:microsoft.com/office/officeart/2018/5/layout/IconCircleLabelList"/>
    <dgm:cxn modelId="{AB417A94-EF87-4CCF-919C-8AB16E76E45A}" type="presParOf" srcId="{0A4D1788-625E-459A-9FBA-E22765D44317}" destId="{969E801F-C1C9-433C-91D1-22AD8CF720B3}" srcOrd="0" destOrd="0" presId="urn:microsoft.com/office/officeart/2018/5/layout/IconCircleLabelList"/>
    <dgm:cxn modelId="{3A2F2354-855E-4647-BE73-C95917232AE9}" type="presParOf" srcId="{969E801F-C1C9-433C-91D1-22AD8CF720B3}" destId="{7BA976FD-6637-4BCD-A2EF-8F6AB87F2E6A}" srcOrd="0" destOrd="0" presId="urn:microsoft.com/office/officeart/2018/5/layout/IconCircleLabelList"/>
    <dgm:cxn modelId="{1C9104EB-978E-4CAF-A5F8-5D44C386A263}" type="presParOf" srcId="{969E801F-C1C9-433C-91D1-22AD8CF720B3}" destId="{0CCCBA8B-84C3-4227-BF45-0773465ACA43}" srcOrd="1" destOrd="0" presId="urn:microsoft.com/office/officeart/2018/5/layout/IconCircleLabelList"/>
    <dgm:cxn modelId="{9E554BF3-AE15-48D1-BCF1-BCDEA6BCF9BD}" type="presParOf" srcId="{969E801F-C1C9-433C-91D1-22AD8CF720B3}" destId="{0B8E7E42-47CF-4532-AFDC-AAAAB7CBC8A7}" srcOrd="2" destOrd="0" presId="urn:microsoft.com/office/officeart/2018/5/layout/IconCircleLabelList"/>
    <dgm:cxn modelId="{EC19AA4B-5FC8-4018-9CC7-DC1572994545}" type="presParOf" srcId="{969E801F-C1C9-433C-91D1-22AD8CF720B3}" destId="{DECDF792-9716-4D3F-B0E1-813351188B22}" srcOrd="3" destOrd="0" presId="urn:microsoft.com/office/officeart/2018/5/layout/IconCircleLabelList"/>
    <dgm:cxn modelId="{FF4839B8-5B62-4486-A7A7-88E85B450AC7}" type="presParOf" srcId="{0A4D1788-625E-459A-9FBA-E22765D44317}" destId="{051D8900-F232-46FD-888B-AA423617B817}" srcOrd="1" destOrd="0" presId="urn:microsoft.com/office/officeart/2018/5/layout/IconCircleLabelList"/>
    <dgm:cxn modelId="{E7A096DD-948A-41EF-B37C-F8739AFB746E}" type="presParOf" srcId="{0A4D1788-625E-459A-9FBA-E22765D44317}" destId="{4A2E77DC-31E0-4D1C-BB9A-BDF11795E9AE}" srcOrd="2" destOrd="0" presId="urn:microsoft.com/office/officeart/2018/5/layout/IconCircleLabelList"/>
    <dgm:cxn modelId="{69764897-0D85-4826-A3DB-FD4B8D80D77B}" type="presParOf" srcId="{4A2E77DC-31E0-4D1C-BB9A-BDF11795E9AE}" destId="{83368021-664C-4B19-9838-4A82A5226CAA}" srcOrd="0" destOrd="0" presId="urn:microsoft.com/office/officeart/2018/5/layout/IconCircleLabelList"/>
    <dgm:cxn modelId="{20E0C283-A308-49A5-AC02-226E48F15CD8}" type="presParOf" srcId="{4A2E77DC-31E0-4D1C-BB9A-BDF11795E9AE}" destId="{A18BED72-C7BF-42DE-B9A4-9B5A890EEE9E}" srcOrd="1" destOrd="0" presId="urn:microsoft.com/office/officeart/2018/5/layout/IconCircleLabelList"/>
    <dgm:cxn modelId="{EE4DCEB3-5C8F-4D36-801E-5452BEEB748A}" type="presParOf" srcId="{4A2E77DC-31E0-4D1C-BB9A-BDF11795E9AE}" destId="{89AC68E2-F1A9-46E4-BCCA-0D6D4865F8DD}" srcOrd="2" destOrd="0" presId="urn:microsoft.com/office/officeart/2018/5/layout/IconCircleLabelList"/>
    <dgm:cxn modelId="{A4E2EC4A-A057-4EC1-AD2D-5FA0E7C5DE9B}" type="presParOf" srcId="{4A2E77DC-31E0-4D1C-BB9A-BDF11795E9AE}" destId="{0B13D2F5-5190-4E99-BF90-9DFD2F41D5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3D20D-B430-42F2-8B6B-8E834D3E3B9E}">
      <dsp:nvSpPr>
        <dsp:cNvPr id="0" name=""/>
        <dsp:cNvSpPr/>
      </dsp:nvSpPr>
      <dsp:spPr>
        <a:xfrm>
          <a:off x="0" y="352214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Big Data</a:t>
          </a:r>
          <a:endParaRPr lang="en-US" sz="3800" kern="1200"/>
        </a:p>
      </dsp:txBody>
      <dsp:txXfrm>
        <a:off x="44492" y="396706"/>
        <a:ext cx="4483016" cy="822446"/>
      </dsp:txXfrm>
    </dsp:sp>
    <dsp:sp modelId="{088CF67A-7E0F-4667-8A36-D9D9E178B6AF}">
      <dsp:nvSpPr>
        <dsp:cNvPr id="0" name=""/>
        <dsp:cNvSpPr/>
      </dsp:nvSpPr>
      <dsp:spPr>
        <a:xfrm>
          <a:off x="0" y="1373085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Data Mining</a:t>
          </a:r>
          <a:endParaRPr lang="en-US" sz="3800" kern="1200"/>
        </a:p>
      </dsp:txBody>
      <dsp:txXfrm>
        <a:off x="44492" y="1417577"/>
        <a:ext cx="4483016" cy="822446"/>
      </dsp:txXfrm>
    </dsp:sp>
    <dsp:sp modelId="{B0454CB8-9C94-4960-83A2-CB8C3DD3175F}">
      <dsp:nvSpPr>
        <dsp:cNvPr id="0" name=""/>
        <dsp:cNvSpPr/>
      </dsp:nvSpPr>
      <dsp:spPr>
        <a:xfrm>
          <a:off x="0" y="2393955"/>
          <a:ext cx="45720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orbel" panose="020B0503020204020204"/>
            </a:rPr>
            <a:t>Statistical Modelling</a:t>
          </a:r>
          <a:endParaRPr lang="en-US" sz="3800" kern="1200"/>
        </a:p>
      </dsp:txBody>
      <dsp:txXfrm>
        <a:off x="44492" y="2438447"/>
        <a:ext cx="4483016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BE69-E677-4F63-AEAE-41F6319474F0}">
      <dsp:nvSpPr>
        <dsp:cNvPr id="0" name=""/>
        <dsp:cNvSpPr/>
      </dsp:nvSpPr>
      <dsp:spPr>
        <a:xfrm>
          <a:off x="0" y="0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Diverse Infrastructure</a:t>
          </a:r>
          <a:endParaRPr lang="en-US" sz="3400" kern="1200"/>
        </a:p>
      </dsp:txBody>
      <dsp:txXfrm>
        <a:off x="38581" y="38581"/>
        <a:ext cx="3124701" cy="1240091"/>
      </dsp:txXfrm>
    </dsp:sp>
    <dsp:sp modelId="{3C35CD6D-FDCF-4FEE-9C3A-D0BD93034361}">
      <dsp:nvSpPr>
        <dsp:cNvPr id="0" name=""/>
        <dsp:cNvSpPr/>
      </dsp:nvSpPr>
      <dsp:spPr>
        <a:xfrm>
          <a:off x="401128" y="1536795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202921"/>
            <a:satOff val="-29832"/>
            <a:lumOff val="32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Diverse Society</a:t>
          </a:r>
          <a:endParaRPr lang="en-US" sz="3400" kern="1200"/>
        </a:p>
      </dsp:txBody>
      <dsp:txXfrm>
        <a:off x="439709" y="1575376"/>
        <a:ext cx="3211615" cy="1240091"/>
      </dsp:txXfrm>
    </dsp:sp>
    <dsp:sp modelId="{B282EE9A-EABA-4785-8830-3B1D24DA2750}">
      <dsp:nvSpPr>
        <dsp:cNvPr id="0" name=""/>
        <dsp:cNvSpPr/>
      </dsp:nvSpPr>
      <dsp:spPr>
        <a:xfrm>
          <a:off x="802256" y="3073591"/>
          <a:ext cx="4546120" cy="131725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202921"/>
            <a:satOff val="-29832"/>
            <a:lumOff val="32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Corbel" panose="020B0503020204020204"/>
            </a:rPr>
            <a:t>Quality of Living</a:t>
          </a:r>
          <a:endParaRPr lang="en-US" sz="3400" kern="1200"/>
        </a:p>
      </dsp:txBody>
      <dsp:txXfrm>
        <a:off x="840837" y="3112172"/>
        <a:ext cx="3211615" cy="1240091"/>
      </dsp:txXfrm>
    </dsp:sp>
    <dsp:sp modelId="{EE7F2651-3A8B-47EB-92CC-2E84B9FB329F}">
      <dsp:nvSpPr>
        <dsp:cNvPr id="0" name=""/>
        <dsp:cNvSpPr/>
      </dsp:nvSpPr>
      <dsp:spPr>
        <a:xfrm>
          <a:off x="3689905" y="998917"/>
          <a:ext cx="856214" cy="856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2553" y="998917"/>
        <a:ext cx="470918" cy="644301"/>
      </dsp:txXfrm>
    </dsp:sp>
    <dsp:sp modelId="{4AD5C62C-498F-4C30-BC0F-9DF40A8D4656}">
      <dsp:nvSpPr>
        <dsp:cNvPr id="0" name=""/>
        <dsp:cNvSpPr/>
      </dsp:nvSpPr>
      <dsp:spPr>
        <a:xfrm>
          <a:off x="4091033" y="2526931"/>
          <a:ext cx="856214" cy="856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83681" y="2526931"/>
        <a:ext cx="470918" cy="644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C89A-7186-417B-9BBD-794B59D7A910}">
      <dsp:nvSpPr>
        <dsp:cNvPr id="0" name=""/>
        <dsp:cNvSpPr/>
      </dsp:nvSpPr>
      <dsp:spPr>
        <a:xfrm>
          <a:off x="345971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3E3E2-02ED-406D-8990-68E568A55EDC}">
      <dsp:nvSpPr>
        <dsp:cNvPr id="0" name=""/>
        <dsp:cNvSpPr/>
      </dsp:nvSpPr>
      <dsp:spPr>
        <a:xfrm>
          <a:off x="575172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AF4B-0F44-42A4-8892-ED59844DD0A5}">
      <dsp:nvSpPr>
        <dsp:cNvPr id="0" name=""/>
        <dsp:cNvSpPr/>
      </dsp:nvSpPr>
      <dsp:spPr>
        <a:xfrm>
          <a:off x="2169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List all major parts of Dubai with top existing infra.</a:t>
          </a:r>
        </a:p>
      </dsp:txBody>
      <dsp:txXfrm>
        <a:off x="2169" y="1634699"/>
        <a:ext cx="1763085" cy="705234"/>
      </dsp:txXfrm>
    </dsp:sp>
    <dsp:sp modelId="{2A25208A-A67C-4249-8674-8CB87EC0E134}">
      <dsp:nvSpPr>
        <dsp:cNvPr id="0" name=""/>
        <dsp:cNvSpPr/>
      </dsp:nvSpPr>
      <dsp:spPr>
        <a:xfrm>
          <a:off x="2417597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41FEB-3FA0-4C74-90CB-8723A3800EB6}">
      <dsp:nvSpPr>
        <dsp:cNvPr id="0" name=""/>
        <dsp:cNvSpPr/>
      </dsp:nvSpPr>
      <dsp:spPr>
        <a:xfrm>
          <a:off x="2646798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2E29-B02C-4241-9D7C-EC83042DCA98}">
      <dsp:nvSpPr>
        <dsp:cNvPr id="0" name=""/>
        <dsp:cNvSpPr/>
      </dsp:nvSpPr>
      <dsp:spPr>
        <a:xfrm>
          <a:off x="2073795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Best Locations</a:t>
          </a:r>
        </a:p>
      </dsp:txBody>
      <dsp:txXfrm>
        <a:off x="2073795" y="1634699"/>
        <a:ext cx="1763085" cy="705234"/>
      </dsp:txXfrm>
    </dsp:sp>
    <dsp:sp modelId="{5ACEE7BC-8FE5-42DB-9CA7-6015FF49C654}">
      <dsp:nvSpPr>
        <dsp:cNvPr id="0" name=""/>
        <dsp:cNvSpPr/>
      </dsp:nvSpPr>
      <dsp:spPr>
        <a:xfrm>
          <a:off x="4489223" y="224231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2A01-8663-492E-8446-67D8962A04EB}">
      <dsp:nvSpPr>
        <dsp:cNvPr id="0" name=""/>
        <dsp:cNvSpPr/>
      </dsp:nvSpPr>
      <dsp:spPr>
        <a:xfrm>
          <a:off x="4718424" y="45343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4450-F694-4354-995E-F01B2404A82E}">
      <dsp:nvSpPr>
        <dsp:cNvPr id="0" name=""/>
        <dsp:cNvSpPr/>
      </dsp:nvSpPr>
      <dsp:spPr>
        <a:xfrm>
          <a:off x="4145421" y="163469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Potential for Development</a:t>
          </a:r>
        </a:p>
      </dsp:txBody>
      <dsp:txXfrm>
        <a:off x="4145421" y="1634699"/>
        <a:ext cx="1763085" cy="705234"/>
      </dsp:txXfrm>
    </dsp:sp>
    <dsp:sp modelId="{C24CECF9-9579-4443-BCE8-0DC96A7F835E}">
      <dsp:nvSpPr>
        <dsp:cNvPr id="0" name=""/>
        <dsp:cNvSpPr/>
      </dsp:nvSpPr>
      <dsp:spPr>
        <a:xfrm>
          <a:off x="1381784" y="2780705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21EA-5BDC-4164-898C-4730F3267DC2}">
      <dsp:nvSpPr>
        <dsp:cNvPr id="0" name=""/>
        <dsp:cNvSpPr/>
      </dsp:nvSpPr>
      <dsp:spPr>
        <a:xfrm>
          <a:off x="1610985" y="3009906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F3DF8-B96D-421A-8F87-DB66AE9E325B}">
      <dsp:nvSpPr>
        <dsp:cNvPr id="0" name=""/>
        <dsp:cNvSpPr/>
      </dsp:nvSpPr>
      <dsp:spPr>
        <a:xfrm>
          <a:off x="1037982" y="4191174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Areas that lack infra facilities</a:t>
          </a:r>
        </a:p>
      </dsp:txBody>
      <dsp:txXfrm>
        <a:off x="1037982" y="4191174"/>
        <a:ext cx="1763085" cy="705234"/>
      </dsp:txXfrm>
    </dsp:sp>
    <dsp:sp modelId="{33379DB2-C96F-46AD-9F29-3269C483AED1}">
      <dsp:nvSpPr>
        <dsp:cNvPr id="0" name=""/>
        <dsp:cNvSpPr/>
      </dsp:nvSpPr>
      <dsp:spPr>
        <a:xfrm>
          <a:off x="3453410" y="2780705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A7B0-675D-432E-98EC-6DF3E91E83CE}">
      <dsp:nvSpPr>
        <dsp:cNvPr id="0" name=""/>
        <dsp:cNvSpPr/>
      </dsp:nvSpPr>
      <dsp:spPr>
        <a:xfrm>
          <a:off x="3682611" y="3009906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A1489-A0D5-4588-A566-4C02F39B42F2}">
      <dsp:nvSpPr>
        <dsp:cNvPr id="0" name=""/>
        <dsp:cNvSpPr/>
      </dsp:nvSpPr>
      <dsp:spPr>
        <a:xfrm>
          <a:off x="3109608" y="4191174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Best place to stay</a:t>
          </a:r>
        </a:p>
      </dsp:txBody>
      <dsp:txXfrm>
        <a:off x="3109608" y="4191174"/>
        <a:ext cx="1763085" cy="70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0A6AA-B573-405B-8512-5240A2333D76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D64A1-F989-4640-9F21-ABAB8B40FB2B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47777-5B05-4C13-81ED-F71BFAEE0210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 of Communities</a:t>
          </a:r>
        </a:p>
      </dsp:txBody>
      <dsp:txXfrm>
        <a:off x="1689398" y="625"/>
        <a:ext cx="5625801" cy="1462682"/>
      </dsp:txXfrm>
    </dsp:sp>
    <dsp:sp modelId="{4D8C3C9C-B22D-43E0-A242-833E8B5CBCB6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894AB-53C0-4BCF-A62A-21E3F4AB6627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5B35C-3D63-46E3-9F2F-902DC1F97559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Geospace data for Communities</a:t>
          </a:r>
        </a:p>
      </dsp:txBody>
      <dsp:txXfrm>
        <a:off x="1689398" y="1828978"/>
        <a:ext cx="5625801" cy="1462682"/>
      </dsp:txXfrm>
    </dsp:sp>
    <dsp:sp modelId="{F7E020AB-E5C0-4DA8-872F-33280A3D769E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AF9F4-8743-46D8-831A-3823373AD7AA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04C1A-3CA3-4898-99DC-91F75D0B9612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Details</a:t>
          </a:r>
        </a:p>
      </dsp:txBody>
      <dsp:txXfrm>
        <a:off x="1689398" y="3657332"/>
        <a:ext cx="5625801" cy="1462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2985C-9F7D-4303-AFE9-1CF73E48CEB7}">
      <dsp:nvSpPr>
        <dsp:cNvPr id="0" name=""/>
        <dsp:cNvSpPr/>
      </dsp:nvSpPr>
      <dsp:spPr>
        <a:xfrm>
          <a:off x="0" y="0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Top 225 venues within radius of 600 meters for each community</a:t>
          </a:r>
        </a:p>
      </dsp:txBody>
      <dsp:txXfrm>
        <a:off x="67051" y="67051"/>
        <a:ext cx="4202861" cy="2155193"/>
      </dsp:txXfrm>
    </dsp:sp>
    <dsp:sp modelId="{AC3ABD7E-5B7D-48D3-9D2B-A9E971E8E5A2}">
      <dsp:nvSpPr>
        <dsp:cNvPr id="0" name=""/>
        <dsp:cNvSpPr/>
      </dsp:nvSpPr>
      <dsp:spPr>
        <a:xfrm>
          <a:off x="1159240" y="2798028"/>
          <a:ext cx="6569026" cy="2289295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Grouped them into categories</a:t>
          </a:r>
        </a:p>
      </dsp:txBody>
      <dsp:txXfrm>
        <a:off x="1226291" y="2865079"/>
        <a:ext cx="3787642" cy="2155193"/>
      </dsp:txXfrm>
    </dsp:sp>
    <dsp:sp modelId="{C9DB2931-A22F-4052-A7CD-F4CFFF0E3727}">
      <dsp:nvSpPr>
        <dsp:cNvPr id="0" name=""/>
        <dsp:cNvSpPr/>
      </dsp:nvSpPr>
      <dsp:spPr>
        <a:xfrm>
          <a:off x="5080984" y="1799640"/>
          <a:ext cx="1488042" cy="1488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15793" y="1799640"/>
        <a:ext cx="818424" cy="1119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DFA4-3A37-4086-B537-480F7D5ECE66}">
      <dsp:nvSpPr>
        <dsp:cNvPr id="0" name=""/>
        <dsp:cNvSpPr/>
      </dsp:nvSpPr>
      <dsp:spPr>
        <a:xfrm>
          <a:off x="2505313" y="0"/>
          <a:ext cx="2304573" cy="12803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Unique venues category</a:t>
          </a:r>
          <a:endParaRPr lang="en-US" sz="2600" kern="1200" dirty="0"/>
        </a:p>
      </dsp:txBody>
      <dsp:txXfrm>
        <a:off x="2542812" y="37499"/>
        <a:ext cx="2229575" cy="1205320"/>
      </dsp:txXfrm>
    </dsp:sp>
    <dsp:sp modelId="{5BD37321-1D0D-4CA0-BD99-C36CE9E001D4}">
      <dsp:nvSpPr>
        <dsp:cNvPr id="0" name=""/>
        <dsp:cNvSpPr/>
      </dsp:nvSpPr>
      <dsp:spPr>
        <a:xfrm rot="5400000">
          <a:off x="3417540" y="1312326"/>
          <a:ext cx="480119" cy="576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3484757" y="1360338"/>
        <a:ext cx="345685" cy="336083"/>
      </dsp:txXfrm>
    </dsp:sp>
    <dsp:sp modelId="{99723D6D-F90E-4B0A-B207-C53762642A56}">
      <dsp:nvSpPr>
        <dsp:cNvPr id="0" name=""/>
        <dsp:cNvSpPr/>
      </dsp:nvSpPr>
      <dsp:spPr>
        <a:xfrm>
          <a:off x="2505313" y="1920478"/>
          <a:ext cx="2304573" cy="1280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Lack of infrastructure</a:t>
          </a:r>
          <a:endParaRPr lang="en-US" sz="2600" kern="1200" dirty="0"/>
        </a:p>
      </dsp:txBody>
      <dsp:txXfrm>
        <a:off x="2542812" y="1957977"/>
        <a:ext cx="2229575" cy="1205320"/>
      </dsp:txXfrm>
    </dsp:sp>
    <dsp:sp modelId="{CF720D09-A7F9-44F7-A9DC-DBFD5D1A3D9B}">
      <dsp:nvSpPr>
        <dsp:cNvPr id="0" name=""/>
        <dsp:cNvSpPr/>
      </dsp:nvSpPr>
      <dsp:spPr>
        <a:xfrm rot="5400000">
          <a:off x="3417540" y="3232804"/>
          <a:ext cx="480119" cy="576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3484757" y="3280816"/>
        <a:ext cx="345685" cy="336083"/>
      </dsp:txXfrm>
    </dsp:sp>
    <dsp:sp modelId="{1B8C3CB7-A29C-41C4-87C1-E9FE73150DEE}">
      <dsp:nvSpPr>
        <dsp:cNvPr id="0" name=""/>
        <dsp:cNvSpPr/>
      </dsp:nvSpPr>
      <dsp:spPr>
        <a:xfrm>
          <a:off x="2505313" y="3840956"/>
          <a:ext cx="2304573" cy="1280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orbel" panose="020B0503020204020204"/>
            </a:rPr>
            <a:t>Vital infrastructure</a:t>
          </a:r>
          <a:endParaRPr lang="en-US" sz="2600" kern="1200" dirty="0"/>
        </a:p>
      </dsp:txBody>
      <dsp:txXfrm>
        <a:off x="2542812" y="3878455"/>
        <a:ext cx="2229575" cy="1205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87F31-D111-4DE0-A4AE-1A462EF7844E}">
      <dsp:nvSpPr>
        <dsp:cNvPr id="0" name=""/>
        <dsp:cNvSpPr/>
      </dsp:nvSpPr>
      <dsp:spPr>
        <a:xfrm>
          <a:off x="2801" y="330198"/>
          <a:ext cx="994524" cy="9945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1</a:t>
          </a:r>
          <a:endParaRPr lang="en-US" sz="1700" kern="1200" dirty="0"/>
        </a:p>
      </dsp:txBody>
      <dsp:txXfrm>
        <a:off x="148446" y="475843"/>
        <a:ext cx="703234" cy="703234"/>
      </dsp:txXfrm>
    </dsp:sp>
    <dsp:sp modelId="{E038B12D-07A0-4FAA-80BB-40D98E59DEA6}">
      <dsp:nvSpPr>
        <dsp:cNvPr id="0" name=""/>
        <dsp:cNvSpPr/>
      </dsp:nvSpPr>
      <dsp:spPr>
        <a:xfrm>
          <a:off x="211651" y="1405478"/>
          <a:ext cx="576824" cy="57682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8109" y="1626055"/>
        <a:ext cx="423908" cy="135670"/>
      </dsp:txXfrm>
    </dsp:sp>
    <dsp:sp modelId="{BD97AE3A-8E31-4FB9-9EB4-0B9B66202143}">
      <dsp:nvSpPr>
        <dsp:cNvPr id="0" name=""/>
        <dsp:cNvSpPr/>
      </dsp:nvSpPr>
      <dsp:spPr>
        <a:xfrm>
          <a:off x="2801" y="2063057"/>
          <a:ext cx="994524" cy="9945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2</a:t>
          </a:r>
          <a:endParaRPr lang="en-US" sz="1700" kern="1200" dirty="0"/>
        </a:p>
      </dsp:txBody>
      <dsp:txXfrm>
        <a:off x="148446" y="2208702"/>
        <a:ext cx="703234" cy="703234"/>
      </dsp:txXfrm>
    </dsp:sp>
    <dsp:sp modelId="{F5022761-FD26-4ECA-8063-A8F335EC3F0E}">
      <dsp:nvSpPr>
        <dsp:cNvPr id="0" name=""/>
        <dsp:cNvSpPr/>
      </dsp:nvSpPr>
      <dsp:spPr>
        <a:xfrm>
          <a:off x="211651" y="3138337"/>
          <a:ext cx="576824" cy="576824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8109" y="3358914"/>
        <a:ext cx="423908" cy="135670"/>
      </dsp:txXfrm>
    </dsp:sp>
    <dsp:sp modelId="{EAFCA0B0-8763-425A-B143-24D13C911999}">
      <dsp:nvSpPr>
        <dsp:cNvPr id="0" name=""/>
        <dsp:cNvSpPr/>
      </dsp:nvSpPr>
      <dsp:spPr>
        <a:xfrm>
          <a:off x="2801" y="3795917"/>
          <a:ext cx="994524" cy="9945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rbel" panose="020B0503020204020204"/>
            </a:rPr>
            <a:t>Cluster 3</a:t>
          </a:r>
        </a:p>
      </dsp:txBody>
      <dsp:txXfrm>
        <a:off x="148446" y="3941562"/>
        <a:ext cx="703234" cy="703234"/>
      </dsp:txXfrm>
    </dsp:sp>
    <dsp:sp modelId="{F57EF3B4-528B-44B9-AB8A-6EA1B05ED9F0}">
      <dsp:nvSpPr>
        <dsp:cNvPr id="0" name=""/>
        <dsp:cNvSpPr/>
      </dsp:nvSpPr>
      <dsp:spPr>
        <a:xfrm>
          <a:off x="1146504" y="2375338"/>
          <a:ext cx="316258" cy="369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46504" y="2449331"/>
        <a:ext cx="221381" cy="221977"/>
      </dsp:txXfrm>
    </dsp:sp>
    <dsp:sp modelId="{499DF485-6C81-4706-B608-321CA0951F46}">
      <dsp:nvSpPr>
        <dsp:cNvPr id="0" name=""/>
        <dsp:cNvSpPr/>
      </dsp:nvSpPr>
      <dsp:spPr>
        <a:xfrm>
          <a:off x="1594040" y="1565795"/>
          <a:ext cx="1989048" cy="19890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Corbel" panose="020B0503020204020204"/>
            </a:rPr>
            <a:t>Data</a:t>
          </a:r>
          <a:endParaRPr lang="en-US" sz="5000" kern="1200" dirty="0"/>
        </a:p>
      </dsp:txBody>
      <dsp:txXfrm>
        <a:off x="1885329" y="1857084"/>
        <a:ext cx="1406470" cy="1406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C5EF-9B5C-409B-AECA-3FF162376D02}">
      <dsp:nvSpPr>
        <dsp:cNvPr id="0" name=""/>
        <dsp:cNvSpPr/>
      </dsp:nvSpPr>
      <dsp:spPr>
        <a:xfrm>
          <a:off x="0" y="911647"/>
          <a:ext cx="7728267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1- Most concentrated</a:t>
          </a:r>
        </a:p>
      </dsp:txBody>
      <dsp:txXfrm>
        <a:off x="49176" y="960823"/>
        <a:ext cx="7629915" cy="909018"/>
      </dsp:txXfrm>
    </dsp:sp>
    <dsp:sp modelId="{1B9939BD-8E1F-4B03-A30D-5687A92FE18D}">
      <dsp:nvSpPr>
        <dsp:cNvPr id="0" name=""/>
        <dsp:cNvSpPr/>
      </dsp:nvSpPr>
      <dsp:spPr>
        <a:xfrm>
          <a:off x="0" y="2039977"/>
          <a:ext cx="7728267" cy="100737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2 – Medium concentrated</a:t>
          </a:r>
        </a:p>
      </dsp:txBody>
      <dsp:txXfrm>
        <a:off x="49176" y="2089153"/>
        <a:ext cx="7629915" cy="909018"/>
      </dsp:txXfrm>
    </dsp:sp>
    <dsp:sp modelId="{175D4BF3-F0F5-4C3F-BC98-49BFF35321AF}">
      <dsp:nvSpPr>
        <dsp:cNvPr id="0" name=""/>
        <dsp:cNvSpPr/>
      </dsp:nvSpPr>
      <dsp:spPr>
        <a:xfrm>
          <a:off x="0" y="3168306"/>
          <a:ext cx="7728267" cy="100737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Cluster 3 – Low concentrated</a:t>
          </a:r>
        </a:p>
      </dsp:txBody>
      <dsp:txXfrm>
        <a:off x="49176" y="3217482"/>
        <a:ext cx="7629915" cy="9090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976FD-6637-4BCD-A2EF-8F6AB87F2E6A}">
      <dsp:nvSpPr>
        <dsp:cNvPr id="0" name=""/>
        <dsp:cNvSpPr/>
      </dsp:nvSpPr>
      <dsp:spPr>
        <a:xfrm>
          <a:off x="695615" y="872820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CBA8B-84C3-4227-BF45-0773465ACA43}">
      <dsp:nvSpPr>
        <dsp:cNvPr id="0" name=""/>
        <dsp:cNvSpPr/>
      </dsp:nvSpPr>
      <dsp:spPr>
        <a:xfrm>
          <a:off x="1127053" y="130425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F792-9716-4D3F-B0E1-813351188B22}">
      <dsp:nvSpPr>
        <dsp:cNvPr id="0" name=""/>
        <dsp:cNvSpPr/>
      </dsp:nvSpPr>
      <dsp:spPr>
        <a:xfrm>
          <a:off x="48459" y="352782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Recommendations to stakeholders</a:t>
          </a:r>
        </a:p>
      </dsp:txBody>
      <dsp:txXfrm>
        <a:off x="48459" y="3527820"/>
        <a:ext cx="3318750" cy="720000"/>
      </dsp:txXfrm>
    </dsp:sp>
    <dsp:sp modelId="{83368021-664C-4B19-9838-4A82A5226CAA}">
      <dsp:nvSpPr>
        <dsp:cNvPr id="0" name=""/>
        <dsp:cNvSpPr/>
      </dsp:nvSpPr>
      <dsp:spPr>
        <a:xfrm>
          <a:off x="4595146" y="872820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BED72-C7BF-42DE-B9A4-9B5A890EEE9E}">
      <dsp:nvSpPr>
        <dsp:cNvPr id="0" name=""/>
        <dsp:cNvSpPr/>
      </dsp:nvSpPr>
      <dsp:spPr>
        <a:xfrm>
          <a:off x="5026584" y="130425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3D2F5-5190-4E99-BF90-9DFD2F41D582}">
      <dsp:nvSpPr>
        <dsp:cNvPr id="0" name=""/>
        <dsp:cNvSpPr/>
      </dsp:nvSpPr>
      <dsp:spPr>
        <a:xfrm>
          <a:off x="3947990" y="352782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Provides  information to visitors regarding communities for growth and comfortable living</a:t>
          </a:r>
        </a:p>
      </dsp:txBody>
      <dsp:txXfrm>
        <a:off x="3947990" y="3527820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inbow abstract fibre optics">
            <a:extLst>
              <a:ext uri="{FF2B5EF4-FFF2-40B4-BE49-F238E27FC236}">
                <a16:creationId xmlns:a16="http://schemas.microsoft.com/office/drawing/2014/main" id="{311F4D54-1DAF-4273-8FB1-5763DBCFA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9" r="-1" b="1143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sz="5500"/>
              <a:t>End to end journey of data coming from source systems to predictive modelling output</a:t>
            </a: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D2B7-74D4-4E8D-944A-811F0E2A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Foursquare API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C6DFCE1A-70B3-4633-B05E-76B640175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8657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5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A1F5-6577-41CC-B4BA-F6E03E96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FB8648C-0AAE-41A7-9508-DEA5ECDEA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3073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7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2A16-0290-43AE-A8CB-2A87C31D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DB710F90-6BF9-40B6-BA1E-4499D001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19701"/>
              </p:ext>
            </p:extLst>
          </p:nvPr>
        </p:nvGraphicFramePr>
        <p:xfrm>
          <a:off x="5378890" y="1122901"/>
          <a:ext cx="3585891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itle 990">
            <a:extLst>
              <a:ext uri="{FF2B5EF4-FFF2-40B4-BE49-F238E27FC236}">
                <a16:creationId xmlns:a16="http://schemas.microsoft.com/office/drawing/2014/main" id="{D68B705A-0C76-4C33-A90D-774ABCE6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Observation</a:t>
            </a:r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7A72E39-62FC-4047-886E-5A7B37D96562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1052" name="TextBox 1049">
            <a:extLst>
              <a:ext uri="{FF2B5EF4-FFF2-40B4-BE49-F238E27FC236}">
                <a16:creationId xmlns:a16="http://schemas.microsoft.com/office/drawing/2014/main" id="{E0E993C9-4657-461D-81BA-C71F46AD1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81591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9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95F5-186D-4808-B774-D05EF7E0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D56DD7-A4D8-4566-8F85-3D955F6E1F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49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A0CC-B7C0-4EFC-B2DA-404D0F73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53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Graph on document with pen">
            <a:extLst>
              <a:ext uri="{FF2B5EF4-FFF2-40B4-BE49-F238E27FC236}">
                <a16:creationId xmlns:a16="http://schemas.microsoft.com/office/drawing/2014/main" id="{D2EDDC07-AFF0-4517-AF22-CAF2AECB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31" r="9092" b="2074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8818E-B568-42EF-BAF7-562926DA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Predictive Analysis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8" name="Diagram 68">
            <a:extLst>
              <a:ext uri="{FF2B5EF4-FFF2-40B4-BE49-F238E27FC236}">
                <a16:creationId xmlns:a16="http://schemas.microsoft.com/office/drawing/2014/main" id="{9A0DE436-C4D9-4B5D-B4A9-6AF325DAA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753594"/>
              </p:ext>
            </p:extLst>
          </p:nvPr>
        </p:nvGraphicFramePr>
        <p:xfrm>
          <a:off x="5707811" y="134140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1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094B1D-90B3-43E4-AC3A-A9BBEEC9E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F915-2A03-4252-8BA8-044670BD3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7885" r="9092" b="2246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1A4A5-7F8A-4115-82CF-D7CCD94B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51" y="478939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>
                <a:ln w="15875">
                  <a:solidFill>
                    <a:srgbClr val="FFFFFF"/>
                  </a:solidFill>
                </a:ln>
              </a:rPr>
              <a:t>Dubai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F2CCA4BD-E63A-48D2-B486-7444BBF17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401141"/>
              </p:ext>
            </p:extLst>
          </p:nvPr>
        </p:nvGraphicFramePr>
        <p:xfrm>
          <a:off x="5880340" y="1542691"/>
          <a:ext cx="5348377" cy="439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326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40FF8-9782-40D4-B082-AD2CB0F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Dubai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2A2B-2AAC-4F9E-9299-1F06BBDB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Global Competitiveness report 2019</a:t>
            </a:r>
          </a:p>
          <a:p>
            <a:pPr marL="0" indent="0">
              <a:buNone/>
            </a:pPr>
            <a:r>
              <a:rPr lang="en-US" dirty="0"/>
              <a:t>UAE 25th out of 141 countries in infrastructure pillar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91D1855A-AF16-4834-A647-CAB926E9EEDE}"/>
              </a:ext>
            </a:extLst>
          </p:cNvPr>
          <p:cNvGraphicFramePr/>
          <p:nvPr/>
        </p:nvGraphicFramePr>
        <p:xfrm>
          <a:off x="5289229" y="864108"/>
          <a:ext cx="5910677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2E2367-9C18-4590-BCE2-3A142C74F703}"/>
              </a:ext>
            </a:extLst>
          </p:cNvPr>
          <p:cNvSpPr txBox="1"/>
          <p:nvPr/>
        </p:nvSpPr>
        <p:spPr>
          <a:xfrm>
            <a:off x="2293728" y="285444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Dubai</a:t>
            </a:r>
          </a:p>
        </p:txBody>
      </p:sp>
    </p:spTree>
    <p:extLst>
      <p:ext uri="{BB962C8B-B14F-4D97-AF65-F5344CB8AC3E}">
        <p14:creationId xmlns:p14="http://schemas.microsoft.com/office/powerpoint/2010/main" val="401277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FBB3-E139-431F-9345-1AAA1587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Acquisition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3F1AB3-1D89-45BF-B85B-D192B3FBB4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0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92C0-0027-46C1-A8BB-AE848970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B8481-ECDE-4C3A-B6A8-1BE6A776BA91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Scrape data from webpage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Latitude &amp; Longitude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Dropped neighborhood whose address were not found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13EE4-92B8-41CB-A575-6AD6595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Address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B151E6-F9A3-4D83-BA10-CE9A2698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085"/>
          <a:stretch/>
        </p:blipFill>
        <p:spPr>
          <a:xfrm>
            <a:off x="350980" y="240217"/>
            <a:ext cx="11356387" cy="38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76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End to end journey of data coming from source systems to predictive modelling output</vt:lpstr>
      <vt:lpstr>Predictive Analysis</vt:lpstr>
      <vt:lpstr>PowerPoint Presentation</vt:lpstr>
      <vt:lpstr>Dubai</vt:lpstr>
      <vt:lpstr>Dubai</vt:lpstr>
      <vt:lpstr>PowerPoint Presentation</vt:lpstr>
      <vt:lpstr>Data Acquisition</vt:lpstr>
      <vt:lpstr>Methodology</vt:lpstr>
      <vt:lpstr>Address</vt:lpstr>
      <vt:lpstr>Foursquare API</vt:lpstr>
      <vt:lpstr>Business Problem</vt:lpstr>
      <vt:lpstr>Clustering</vt:lpstr>
      <vt:lpstr>Observation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170</cp:revision>
  <dcterms:created xsi:type="dcterms:W3CDTF">2021-06-08T10:57:20Z</dcterms:created>
  <dcterms:modified xsi:type="dcterms:W3CDTF">2021-06-12T12:47:54Z</dcterms:modified>
</cp:coreProperties>
</file>