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61" r:id="rId4"/>
    <p:sldId id="263" r:id="rId5"/>
    <p:sldId id="264" r:id="rId6"/>
    <p:sldId id="295" r:id="rId7"/>
    <p:sldId id="273" r:id="rId8"/>
    <p:sldId id="266" r:id="rId9"/>
    <p:sldId id="288" r:id="rId10"/>
    <p:sldId id="279" r:id="rId11"/>
    <p:sldId id="296" r:id="rId12"/>
    <p:sldId id="297" r:id="rId13"/>
    <p:sldId id="260" r:id="rId14"/>
    <p:sldId id="298" r:id="rId15"/>
  </p:sldIdLst>
  <p:sldSz cx="9144000" cy="5143500" type="screen16x9"/>
  <p:notesSz cx="6858000" cy="9144000"/>
  <p:embeddedFontLst>
    <p:embeddedFont>
      <p:font typeface="Lexend Deca" panose="020B0604020202020204" charset="0"/>
      <p:regular r:id="rId17"/>
    </p:embeddedFont>
    <p:embeddedFont>
      <p:font typeface="Nunito Sans" pitchFamily="2" charset="0"/>
      <p:regular r:id="rId18"/>
      <p:bold r:id="rId19"/>
      <p:italic r:id="rId20"/>
      <p:boldItalic r:id="rId21"/>
    </p:embeddedFont>
    <p:embeddedFont>
      <p:font typeface="Nunito Sans Light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E4934D-C5E7-4EA8-B84E-AA4D93522FE5}">
  <a:tblStyle styleId="{00E4934D-C5E7-4EA8-B84E-AA4D93522F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46976A-22B5-4051-8114-C7D9531ECD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8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c3eb8b9f5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c3eb8b9f55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13" name="Google Shape;13;p2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303600" y="303900"/>
            <a:ext cx="1216772" cy="1049100"/>
            <a:chOff x="304800" y="304800"/>
            <a:chExt cx="1216772" cy="1049100"/>
          </a:xfrm>
        </p:grpSpPr>
        <p:sp>
          <p:nvSpPr>
            <p:cNvPr id="28" name="Google Shape;28;p4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303600" y="393900"/>
            <a:ext cx="10434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86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37" name="Google Shape;37;p5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5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5" name="Google Shape;55;p7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57" name="Google Shape;57;p7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7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6" name="Google Shape;66;p8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2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3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0" y="-8175"/>
            <a:ext cx="9144000" cy="5151600"/>
          </a:xfrm>
          <a:prstGeom prst="frame">
            <a:avLst>
              <a:gd name="adj1" fmla="val 603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1"/>
          <p:cNvSpPr/>
          <p:nvPr/>
        </p:nvSpPr>
        <p:spPr>
          <a:xfrm rot="5400000">
            <a:off x="223871" y="2484750"/>
            <a:ext cx="319500" cy="174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marL="914400" lvl="1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marL="1371600" lvl="2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marL="1828800" lvl="3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marL="2286000" lvl="4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marL="2743200" lvl="5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marL="3200400" lvl="6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marL="3657600" lvl="7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marL="4114800" lvl="8" indent="-3556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ctrTitle"/>
          </p:nvPr>
        </p:nvSpPr>
        <p:spPr>
          <a:xfrm>
            <a:off x="1532108" y="2046899"/>
            <a:ext cx="3598200" cy="104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Restaurant Menu Application </a:t>
            </a:r>
            <a:endParaRPr dirty="0"/>
          </a:p>
        </p:txBody>
      </p:sp>
      <p:grpSp>
        <p:nvGrpSpPr>
          <p:cNvPr id="92" name="Google Shape;92;p12"/>
          <p:cNvGrpSpPr/>
          <p:nvPr/>
        </p:nvGrpSpPr>
        <p:grpSpPr>
          <a:xfrm>
            <a:off x="643178" y="2356640"/>
            <a:ext cx="418649" cy="430217"/>
            <a:chOff x="2605300" y="5003050"/>
            <a:chExt cx="418900" cy="430475"/>
          </a:xfrm>
        </p:grpSpPr>
        <p:sp>
          <p:nvSpPr>
            <p:cNvPr id="93" name="Google Shape;93;p12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A7CD3CA-9CCE-1AD2-A4C2-71E8985CC982}"/>
              </a:ext>
            </a:extLst>
          </p:cNvPr>
          <p:cNvSpPr txBox="1"/>
          <p:nvPr/>
        </p:nvSpPr>
        <p:spPr>
          <a:xfrm>
            <a:off x="3488635" y="3324599"/>
            <a:ext cx="296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Using </a:t>
            </a:r>
            <a:r>
              <a:rPr lang="en-US" dirty="0" err="1">
                <a:solidFill>
                  <a:srgbClr val="FF0000"/>
                </a:solidFill>
              </a:rPr>
              <a:t>Tkinter</a:t>
            </a:r>
            <a:r>
              <a:rPr lang="en-US" dirty="0">
                <a:solidFill>
                  <a:srgbClr val="FF0000"/>
                </a:solidFill>
              </a:rPr>
              <a:t> in Python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dirty="0"/>
              <a:t>Creating Menu Windows</a:t>
            </a:r>
          </a:p>
        </p:txBody>
      </p:sp>
      <p:sp>
        <p:nvSpPr>
          <p:cNvPr id="339" name="Google Shape;339;p35"/>
          <p:cNvSpPr txBox="1">
            <a:spLocks noGrp="1"/>
          </p:cNvSpPr>
          <p:nvPr>
            <p:ph type="body" idx="1"/>
          </p:nvPr>
        </p:nvSpPr>
        <p:spPr>
          <a:xfrm>
            <a:off x="855300" y="1887250"/>
            <a:ext cx="48243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en-US" sz="2000" dirty="0"/>
              <a:t>def </a:t>
            </a:r>
            <a:r>
              <a:rPr lang="en-US" sz="2000" dirty="0" err="1"/>
              <a:t>create_menu_window</a:t>
            </a:r>
            <a:r>
              <a:rPr lang="en-US" sz="2000" dirty="0"/>
              <a:t>(title, items):</a:t>
            </a:r>
          </a:p>
          <a:p>
            <a:pPr marL="101600" indent="0">
              <a:buNone/>
            </a:pPr>
            <a:r>
              <a:rPr lang="en-US" sz="2000" dirty="0"/>
              <a:t>    ...</a:t>
            </a:r>
          </a:p>
          <a:p>
            <a:pPr marL="101600" indent="0">
              <a:buNone/>
            </a:pPr>
            <a:endParaRPr lang="en-IN" sz="2000" dirty="0"/>
          </a:p>
          <a:p>
            <a:r>
              <a:rPr lang="en-US" sz="2000" b="1" dirty="0"/>
              <a:t>Description:</a:t>
            </a:r>
            <a:r>
              <a:rPr lang="en-US" sz="2000" dirty="0"/>
              <a:t> Function to create new windows for each menu category.</a:t>
            </a:r>
            <a:endParaRPr lang="en-IN" sz="2000" dirty="0"/>
          </a:p>
        </p:txBody>
      </p:sp>
      <p:sp>
        <p:nvSpPr>
          <p:cNvPr id="340" name="Google Shape;340;p35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41" name="Google Shape;341;p35"/>
          <p:cNvPicPr preferRelativeResize="0"/>
          <p:nvPr/>
        </p:nvPicPr>
        <p:blipFill rotWithShape="1">
          <a:blip r:embed="rId3">
            <a:alphaModFix/>
          </a:blip>
          <a:srcRect l="14770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60B3-4CB9-C39B-0F2E-4C087DA0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42" y="240920"/>
            <a:ext cx="6622239" cy="1142848"/>
          </a:xfrm>
        </p:spPr>
        <p:txBody>
          <a:bodyPr/>
          <a:lstStyle/>
          <a:p>
            <a:r>
              <a:rPr lang="en-IN" dirty="0"/>
              <a:t>Buttons for Menu Categories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F4435-22EA-C012-E7ED-86B00FBA4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818" y="2308106"/>
            <a:ext cx="6622239" cy="2094928"/>
          </a:xfrm>
        </p:spPr>
        <p:txBody>
          <a:bodyPr/>
          <a:lstStyle/>
          <a:p>
            <a:pPr marL="127000" indent="0">
              <a:buNone/>
            </a:pPr>
            <a:r>
              <a:rPr lang="en-IN" dirty="0"/>
              <a:t>Button(</a:t>
            </a:r>
            <a:r>
              <a:rPr lang="en-IN" dirty="0" err="1"/>
              <a:t>button_frame</a:t>
            </a:r>
            <a:r>
              <a:rPr lang="en-IN" dirty="0"/>
              <a:t>, text="Vegetarian", ...)</a:t>
            </a:r>
          </a:p>
          <a:p>
            <a:endParaRPr lang="en-IN" dirty="0"/>
          </a:p>
          <a:p>
            <a:r>
              <a:rPr lang="en-US" b="1" dirty="0"/>
              <a:t>Description:</a:t>
            </a:r>
            <a:r>
              <a:rPr lang="en-US" dirty="0"/>
              <a:t> Buttons that open respective</a:t>
            </a:r>
          </a:p>
          <a:p>
            <a:pPr marL="127000" indent="0">
              <a:buNone/>
            </a:pPr>
            <a:r>
              <a:rPr lang="en-US" dirty="0"/>
              <a:t> category windows.</a:t>
            </a:r>
            <a:endParaRPr lang="en-IN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554F9-E0FD-8665-BA89-B8F727D4B8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D2D64-4CD1-D1E5-2937-6CCE99D0E7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795" t="3774" r="36849" b="44962"/>
          <a:stretch/>
        </p:blipFill>
        <p:spPr>
          <a:xfrm>
            <a:off x="5216226" y="1021142"/>
            <a:ext cx="3325661" cy="33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1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8C5E-F4EA-8757-A42D-44AA3BE9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74" y="609550"/>
            <a:ext cx="5129100" cy="804917"/>
          </a:xfrm>
        </p:spPr>
        <p:txBody>
          <a:bodyPr/>
          <a:lstStyle/>
          <a:p>
            <a:r>
              <a:rPr lang="en-IN" dirty="0"/>
              <a:t>Transaction Window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3D1A6-43CA-7F28-E8B3-B26CD68E0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928" y="1880133"/>
            <a:ext cx="5810543" cy="1548276"/>
          </a:xfrm>
        </p:spPr>
        <p:txBody>
          <a:bodyPr/>
          <a:lstStyle/>
          <a:p>
            <a:pPr marL="127000" indent="0">
              <a:buNone/>
            </a:pPr>
            <a:r>
              <a:rPr lang="en-IN" dirty="0"/>
              <a:t>def </a:t>
            </a:r>
            <a:r>
              <a:rPr lang="en-IN" dirty="0" err="1"/>
              <a:t>show_transaction_window</a:t>
            </a:r>
            <a:r>
              <a:rPr lang="en-IN" dirty="0"/>
              <a:t>():</a:t>
            </a:r>
          </a:p>
          <a:p>
            <a:pPr marL="127000" indent="0">
              <a:buNone/>
            </a:pPr>
            <a:r>
              <a:rPr lang="en-IN" dirty="0"/>
              <a:t> ...</a:t>
            </a:r>
          </a:p>
          <a:p>
            <a:endParaRPr lang="en-IN" dirty="0"/>
          </a:p>
          <a:p>
            <a:r>
              <a:rPr lang="en-US" b="1" dirty="0"/>
              <a:t>Description:</a:t>
            </a:r>
            <a:r>
              <a:rPr lang="en-US" dirty="0"/>
              <a:t> Function to handle payment options and display the total amount.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DD114-092D-623F-038C-702D484EA1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AF819-0A16-580D-3AE0-50BF5414CD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455" t="3401" r="38219" b="36398"/>
          <a:stretch/>
        </p:blipFill>
        <p:spPr>
          <a:xfrm>
            <a:off x="5882297" y="609550"/>
            <a:ext cx="2899775" cy="37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8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1520688" y="777350"/>
            <a:ext cx="3170582" cy="33573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b="1" dirty="0"/>
              <a:t>Conclusion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/>
              <a:t>Summary:</a:t>
            </a:r>
            <a:r>
              <a:rPr lang="en-US" dirty="0"/>
              <a:t> </a:t>
            </a:r>
            <a:r>
              <a:rPr lang="en-US" sz="2000" dirty="0"/>
              <a:t>This application demonstrates a simple restaurant menu system using </a:t>
            </a:r>
            <a:r>
              <a:rPr lang="en-US" sz="2000" dirty="0" err="1"/>
              <a:t>Tkinter</a:t>
            </a:r>
            <a:r>
              <a:rPr lang="en-US" sz="2000" dirty="0"/>
              <a:t>, with functionalities for adding items to a cart and processing payments</a:t>
            </a:r>
            <a:endParaRPr sz="2000" dirty="0"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587A-BAEC-0CD8-5224-7943FEE2F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29179" y="3900876"/>
            <a:ext cx="3651982" cy="751089"/>
          </a:xfrm>
        </p:spPr>
        <p:txBody>
          <a:bodyPr/>
          <a:lstStyle/>
          <a:p>
            <a:pPr marL="127000" indent="0">
              <a:buNone/>
            </a:pPr>
            <a:r>
              <a:rPr lang="en-IN" dirty="0"/>
              <a:t>Presented by: </a:t>
            </a:r>
            <a:r>
              <a:rPr lang="en-IN" dirty="0" err="1"/>
              <a:t>B.Kalyani</a:t>
            </a:r>
            <a:r>
              <a:rPr lang="en-IN" dirty="0"/>
              <a:t> Priya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F53C8-84BB-4294-BF2D-8345E6D563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B21014-6011-19EB-6591-D530A2F2E1DA}"/>
              </a:ext>
            </a:extLst>
          </p:cNvPr>
          <p:cNvSpPr/>
          <p:nvPr/>
        </p:nvSpPr>
        <p:spPr>
          <a:xfrm>
            <a:off x="2257231" y="1900308"/>
            <a:ext cx="4416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4611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 l="15658" r="15665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F0056-DE04-26D9-C960-FB1C14EB1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582549"/>
            <a:ext cx="5976730" cy="315841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Overview: </a:t>
            </a:r>
            <a:r>
              <a:rPr lang="en-US" dirty="0"/>
              <a:t>This application allows users to browse a restaurant menu, select items, and view their cart and total price.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Categories for Vegetarian, Non-Vegetarian, Drinks, and Pastries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Cart functionality to display selected items and total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Payment options for completing transactions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l="11364" r="31814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855300" y="477079"/>
            <a:ext cx="5129100" cy="103366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Setting Up the Environment</a:t>
            </a:r>
            <a:br>
              <a:rPr lang="en-IN" b="1" dirty="0"/>
            </a:b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01600" indent="0">
              <a:buNone/>
            </a:pPr>
            <a:r>
              <a:rPr lang="en-IN" b="1" dirty="0"/>
              <a:t>Library impacts:</a:t>
            </a:r>
          </a:p>
          <a:p>
            <a:endParaRPr lang="en-IN" b="1" dirty="0"/>
          </a:p>
          <a:p>
            <a:pPr>
              <a:lnSpc>
                <a:spcPct val="150000"/>
              </a:lnSpc>
            </a:pPr>
            <a:r>
              <a:rPr lang="en-IN" b="1" dirty="0"/>
              <a:t>from </a:t>
            </a:r>
            <a:r>
              <a:rPr lang="en-IN" b="1" dirty="0" err="1"/>
              <a:t>tkinter</a:t>
            </a:r>
            <a:r>
              <a:rPr lang="en-IN" b="1" dirty="0"/>
              <a:t> import *</a:t>
            </a:r>
          </a:p>
          <a:p>
            <a:pPr>
              <a:lnSpc>
                <a:spcPct val="150000"/>
              </a:lnSpc>
            </a:pPr>
            <a:r>
              <a:rPr lang="en-IN" b="1" dirty="0"/>
              <a:t>import </a:t>
            </a:r>
            <a:r>
              <a:rPr lang="en-IN" b="1" dirty="0" err="1"/>
              <a:t>tkinter</a:t>
            </a:r>
            <a:r>
              <a:rPr lang="en-IN" b="1" dirty="0"/>
              <a:t> as </a:t>
            </a:r>
            <a:r>
              <a:rPr lang="en-IN" b="1" dirty="0" err="1"/>
              <a:t>tk</a:t>
            </a:r>
            <a:endParaRPr lang="en-IN" b="1" dirty="0"/>
          </a:p>
          <a:p>
            <a:pPr>
              <a:lnSpc>
                <a:spcPct val="150000"/>
              </a:lnSpc>
            </a:pPr>
            <a:r>
              <a:rPr lang="en-IN" b="1" dirty="0"/>
              <a:t>from </a:t>
            </a:r>
            <a:r>
              <a:rPr lang="en-IN" b="1" dirty="0" err="1"/>
              <a:t>tkinter</a:t>
            </a:r>
            <a:r>
              <a:rPr lang="en-IN" b="1" dirty="0"/>
              <a:t> import </a:t>
            </a:r>
            <a:r>
              <a:rPr lang="en-IN" b="1" dirty="0" err="1"/>
              <a:t>ttk</a:t>
            </a:r>
            <a:endParaRPr lang="en-IN" b="1" dirty="0"/>
          </a:p>
          <a:p>
            <a:pPr>
              <a:lnSpc>
                <a:spcPct val="150000"/>
              </a:lnSpc>
            </a:pPr>
            <a:r>
              <a:rPr lang="en-IN" b="1" dirty="0"/>
              <a:t>from </a:t>
            </a:r>
            <a:r>
              <a:rPr lang="en-IN" b="1" dirty="0" err="1"/>
              <a:t>tkinter</a:t>
            </a:r>
            <a:r>
              <a:rPr lang="en-IN" b="1" dirty="0"/>
              <a:t> import font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endParaRPr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655069" y="1532854"/>
            <a:ext cx="5372811" cy="32379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-IN" b="1" dirty="0"/>
              <a:t>Code Snippet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top = </a:t>
            </a:r>
            <a:r>
              <a:rPr lang="en-IN" dirty="0" err="1"/>
              <a:t>tk.Tk</a:t>
            </a:r>
            <a:r>
              <a:rPr lang="en-IN" dirty="0"/>
              <a:t>()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top.geometry</a:t>
            </a:r>
            <a:r>
              <a:rPr lang="en-IN" dirty="0"/>
              <a:t>("400x500")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top.title</a:t>
            </a:r>
            <a:r>
              <a:rPr lang="en-IN" dirty="0"/>
              <a:t>("Restaurant Menu")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top.configure</a:t>
            </a:r>
            <a:r>
              <a:rPr lang="en-IN" dirty="0"/>
              <a:t>(</a:t>
            </a:r>
            <a:r>
              <a:rPr lang="en-IN" dirty="0" err="1"/>
              <a:t>bg</a:t>
            </a:r>
            <a:r>
              <a:rPr lang="en-IN" dirty="0"/>
              <a:t>="#f8f9fa")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Description:</a:t>
            </a:r>
            <a:r>
              <a:rPr lang="en-US" dirty="0"/>
              <a:t> Initializes the main window with title and size</a:t>
            </a:r>
            <a:endParaRPr lang="en-IN"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702789" y="609550"/>
            <a:ext cx="5129100" cy="82153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dirty="0"/>
              <a:t>Main Window Initialization</a:t>
            </a:r>
            <a:br>
              <a:rPr lang="en-IN" dirty="0"/>
            </a:br>
            <a:endParaRPr dirty="0"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l="9717" r="9709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b="1" dirty="0"/>
              <a:t>Creating the Main Frame</a:t>
            </a:r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898369" y="1970176"/>
            <a:ext cx="6287622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>
              <a:lnSpc>
                <a:spcPct val="200000"/>
              </a:lnSpc>
              <a:buNone/>
            </a:pPr>
            <a:r>
              <a:rPr lang="en-IN" b="1" dirty="0"/>
              <a:t>Code Snippet</a:t>
            </a:r>
          </a:p>
          <a:p>
            <a:pPr>
              <a:lnSpc>
                <a:spcPct val="200000"/>
              </a:lnSpc>
            </a:pPr>
            <a:r>
              <a:rPr lang="en-US" b="1" dirty="0" err="1"/>
              <a:t>main_frame</a:t>
            </a:r>
            <a:r>
              <a:rPr lang="en-US" b="1" dirty="0"/>
              <a:t> = Frame(top, </a:t>
            </a:r>
            <a:r>
              <a:rPr lang="en-US" b="1" dirty="0" err="1"/>
              <a:t>bg</a:t>
            </a:r>
            <a:r>
              <a:rPr lang="en-US" b="1" dirty="0"/>
              <a:t>="#f8f9fa")</a:t>
            </a:r>
          </a:p>
          <a:p>
            <a:pPr>
              <a:lnSpc>
                <a:spcPct val="200000"/>
              </a:lnSpc>
            </a:pPr>
            <a:r>
              <a:rPr lang="en-US" b="1" dirty="0" err="1"/>
              <a:t>main_frame.pack</a:t>
            </a:r>
            <a:r>
              <a:rPr lang="en-US" b="1" dirty="0"/>
              <a:t>(</a:t>
            </a:r>
            <a:r>
              <a:rPr lang="en-US" b="1" dirty="0" err="1"/>
              <a:t>pady</a:t>
            </a:r>
            <a:r>
              <a:rPr lang="en-US" b="1" dirty="0"/>
              <a:t>=10)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Description:</a:t>
            </a:r>
            <a:r>
              <a:rPr lang="en-US" dirty="0"/>
              <a:t> Creates a frame to contain all widgets</a:t>
            </a:r>
            <a:endParaRPr b="1"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0E7E-0C6D-389F-ED95-4E945284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Title and Subtitle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C84C4-A35D-5174-1BD7-359944F54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6993" y="1887250"/>
            <a:ext cx="7530013" cy="295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Code Snippet</a:t>
            </a:r>
            <a:endParaRPr lang="en-IN" b="1" dirty="0"/>
          </a:p>
          <a:p>
            <a:pPr>
              <a:lnSpc>
                <a:spcPct val="150000"/>
              </a:lnSpc>
            </a:pPr>
            <a:r>
              <a:rPr lang="en-IN" b="1" dirty="0" err="1"/>
              <a:t>title_label</a:t>
            </a:r>
            <a:r>
              <a:rPr lang="en-IN" b="1" dirty="0"/>
              <a:t> = Label(</a:t>
            </a:r>
            <a:r>
              <a:rPr lang="en-IN" b="1" dirty="0" err="1"/>
              <a:t>main_frame</a:t>
            </a:r>
            <a:r>
              <a:rPr lang="en-IN" b="1" dirty="0"/>
              <a:t>, text="Dine Divine", font=</a:t>
            </a:r>
            <a:r>
              <a:rPr lang="en-IN" b="1" dirty="0" err="1"/>
              <a:t>custom_font</a:t>
            </a:r>
            <a:r>
              <a:rPr lang="en-IN" b="1" dirty="0"/>
              <a:t>, </a:t>
            </a:r>
            <a:r>
              <a:rPr lang="en-IN" b="1" dirty="0" err="1"/>
              <a:t>bg</a:t>
            </a:r>
            <a:r>
              <a:rPr lang="en-IN" b="1" dirty="0"/>
              <a:t>="#f8f9fa", </a:t>
            </a:r>
            <a:r>
              <a:rPr lang="en-IN" b="1" dirty="0" err="1"/>
              <a:t>fg</a:t>
            </a:r>
            <a:r>
              <a:rPr lang="en-IN" b="1" dirty="0"/>
              <a:t>="crimson")</a:t>
            </a:r>
          </a:p>
          <a:p>
            <a:pPr>
              <a:lnSpc>
                <a:spcPct val="150000"/>
              </a:lnSpc>
            </a:pPr>
            <a:r>
              <a:rPr lang="en-IN" b="1" dirty="0" err="1"/>
              <a:t>title_label.grid</a:t>
            </a:r>
            <a:r>
              <a:rPr lang="en-IN" b="1" dirty="0"/>
              <a:t>(row=0, </a:t>
            </a:r>
            <a:r>
              <a:rPr lang="en-IN" b="1" dirty="0" err="1"/>
              <a:t>columnspan</a:t>
            </a:r>
            <a:r>
              <a:rPr lang="en-IN" b="1" dirty="0"/>
              <a:t>=2, </a:t>
            </a:r>
            <a:r>
              <a:rPr lang="en-IN" b="1" dirty="0" err="1"/>
              <a:t>pady</a:t>
            </a:r>
            <a:r>
              <a:rPr lang="en-IN" b="1" dirty="0"/>
              <a:t>=(0, 10))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Description:</a:t>
            </a:r>
            <a:r>
              <a:rPr lang="en-IN" dirty="0"/>
              <a:t> Displays the application title using custom fonts and </a:t>
            </a:r>
            <a:r>
              <a:rPr lang="en-IN" dirty="0" err="1"/>
              <a:t>colors</a:t>
            </a:r>
            <a:endParaRPr lang="en-IN" dirty="0"/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6A1A3-8194-C74C-54BC-6A4F2D042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044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>
            <a:spLocks noGrp="1"/>
          </p:cNvSpPr>
          <p:nvPr>
            <p:ph type="title"/>
          </p:nvPr>
        </p:nvSpPr>
        <p:spPr>
          <a:xfrm>
            <a:off x="895261" y="663483"/>
            <a:ext cx="5129100" cy="80491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dirty="0"/>
              <a:t>Cart Setup</a:t>
            </a:r>
            <a:br>
              <a:rPr lang="en-IN" dirty="0"/>
            </a:br>
            <a:endParaRPr dirty="0"/>
          </a:p>
        </p:txBody>
      </p:sp>
      <p:sp>
        <p:nvSpPr>
          <p:cNvPr id="280" name="Google Shape;280;p29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F9ACFA2-EA00-AEF4-ED33-EB2C1AF7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7760" y="1887250"/>
            <a:ext cx="7231840" cy="187968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dirty="0" err="1"/>
              <a:t>cart_frame</a:t>
            </a:r>
            <a:r>
              <a:rPr lang="en-IN" dirty="0"/>
              <a:t> = Frame(</a:t>
            </a:r>
            <a:r>
              <a:rPr lang="en-IN" dirty="0" err="1"/>
              <a:t>main_frame</a:t>
            </a:r>
            <a:r>
              <a:rPr lang="en-IN" dirty="0"/>
              <a:t>, </a:t>
            </a:r>
            <a:r>
              <a:rPr lang="en-IN" dirty="0" err="1"/>
              <a:t>bg</a:t>
            </a:r>
            <a:r>
              <a:rPr lang="en-IN" dirty="0"/>
              <a:t>="#f8f9fa")</a:t>
            </a:r>
          </a:p>
          <a:p>
            <a:pPr>
              <a:lnSpc>
                <a:spcPct val="200000"/>
              </a:lnSpc>
            </a:pPr>
            <a:r>
              <a:rPr lang="en-IN" dirty="0" err="1"/>
              <a:t>cart_frame.grid</a:t>
            </a:r>
            <a:r>
              <a:rPr lang="en-IN" dirty="0"/>
              <a:t>(row=5, </a:t>
            </a:r>
            <a:r>
              <a:rPr lang="en-IN" dirty="0" err="1"/>
              <a:t>columnspan</a:t>
            </a:r>
            <a:r>
              <a:rPr lang="en-IN" dirty="0"/>
              <a:t>=2, </a:t>
            </a:r>
            <a:r>
              <a:rPr lang="en-IN" dirty="0" err="1"/>
              <a:t>pady</a:t>
            </a:r>
            <a:r>
              <a:rPr lang="en-IN" dirty="0"/>
              <a:t>=(10, 5))</a:t>
            </a:r>
          </a:p>
          <a:p>
            <a:endParaRPr lang="en-IN" dirty="0"/>
          </a:p>
          <a:p>
            <a:r>
              <a:rPr lang="en-US" b="1" dirty="0"/>
              <a:t>Description:</a:t>
            </a:r>
            <a:r>
              <a:rPr lang="en-US" dirty="0"/>
              <a:t> Sets up the cart frame to display selected items.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E7D0CC-9F77-CFB4-FE21-567997D08634}"/>
              </a:ext>
            </a:extLst>
          </p:cNvPr>
          <p:cNvSpPr/>
          <p:nvPr/>
        </p:nvSpPr>
        <p:spPr>
          <a:xfrm>
            <a:off x="1252331" y="1017121"/>
            <a:ext cx="6042991" cy="31010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Items to Cart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add_to_cart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(item, price):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global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total_price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...</a:t>
            </a:r>
          </a:p>
          <a:p>
            <a:endParaRPr lang="en-IN" dirty="0"/>
          </a:p>
          <a:p>
            <a:endParaRPr lang="en-IN" dirty="0"/>
          </a:p>
          <a:p>
            <a:r>
              <a:rPr lang="en-US" b="1" dirty="0"/>
              <a:t>Description:</a:t>
            </a:r>
            <a:r>
              <a:rPr lang="en-US" dirty="0"/>
              <a:t> Function to add selected menu items to the cart and update total price.</a:t>
            </a:r>
          </a:p>
          <a:p>
            <a:pPr algn="ctr"/>
            <a:endParaRPr lang="en-IN" dirty="0">
              <a:noFill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"/>
          <p:cNvSpPr txBox="1">
            <a:spLocks noGrp="1"/>
          </p:cNvSpPr>
          <p:nvPr>
            <p:ph type="title"/>
          </p:nvPr>
        </p:nvSpPr>
        <p:spPr>
          <a:xfrm>
            <a:off x="772474" y="603093"/>
            <a:ext cx="5129100" cy="8546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IN" dirty="0"/>
              <a:t>Menu Categories</a:t>
            </a:r>
            <a:br>
              <a:rPr lang="en-IN" dirty="0"/>
            </a:br>
            <a:endParaRPr dirty="0"/>
          </a:p>
        </p:txBody>
      </p:sp>
      <p:sp>
        <p:nvSpPr>
          <p:cNvPr id="529" name="Google Shape;529;p44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530" name="Google Shape;530;p44"/>
          <p:cNvPicPr preferRelativeResize="0"/>
          <p:nvPr/>
        </p:nvPicPr>
        <p:blipFill rotWithShape="1">
          <a:blip r:embed="rId3"/>
          <a:srcRect l="24442" t="7561" r="18769" b="7413"/>
          <a:stretch/>
        </p:blipFill>
        <p:spPr>
          <a:xfrm>
            <a:off x="772474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1" name="Google Shape;531;p44"/>
          <p:cNvSpPr txBox="1"/>
          <p:nvPr/>
        </p:nvSpPr>
        <p:spPr>
          <a:xfrm>
            <a:off x="412418" y="3379000"/>
            <a:ext cx="1932082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err="1"/>
              <a:t>vegetarian_items</a:t>
            </a:r>
            <a:br>
              <a:rPr lang="en" dirty="0">
                <a:latin typeface="Nunito Sans"/>
                <a:ea typeface="Nunito Sans"/>
                <a:cs typeface="Nunito Sans"/>
                <a:sym typeface="Nunito Sans"/>
              </a:rPr>
            </a:br>
            <a:endParaRPr lang="en" sz="800" dirty="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algn="ctr"/>
            <a:r>
              <a:rPr lang="en-IN" dirty="0" err="1"/>
              <a:t>vegetarian_items</a:t>
            </a:r>
            <a:r>
              <a:rPr lang="en-IN" dirty="0"/>
              <a:t> = {...}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32" name="Google Shape;532;p44"/>
          <p:cNvPicPr preferRelativeResize="0"/>
          <p:nvPr/>
        </p:nvPicPr>
        <p:blipFill rotWithShape="1">
          <a:blip r:embed="rId4"/>
          <a:srcRect l="21499" r="24916" b="3418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3" name="Google Shape;533;p44"/>
          <p:cNvSpPr txBox="1"/>
          <p:nvPr/>
        </p:nvSpPr>
        <p:spPr>
          <a:xfrm>
            <a:off x="2840050" y="3379000"/>
            <a:ext cx="1642498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Non-veg</a:t>
            </a:r>
            <a:endParaRPr sz="800" dirty="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algn="ctr">
              <a:spcBef>
                <a:spcPts val="400"/>
              </a:spcBef>
            </a:pPr>
            <a:r>
              <a:rPr lang="en-IN" dirty="0" err="1"/>
              <a:t>nonveg_items</a:t>
            </a:r>
            <a:r>
              <a:rPr lang="en-IN" dirty="0"/>
              <a:t> = {...}</a:t>
            </a: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34" name="Google Shape;534;p44"/>
          <p:cNvPicPr preferRelativeResize="0"/>
          <p:nvPr/>
        </p:nvPicPr>
        <p:blipFill rotWithShape="1">
          <a:blip r:embed="rId5"/>
          <a:srcRect l="20659" r="20659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5" name="Google Shape;535;p44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Drinks</a:t>
            </a:r>
            <a:endParaRPr sz="800" dirty="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algn="ctr">
              <a:spcBef>
                <a:spcPts val="400"/>
              </a:spcBef>
            </a:pPr>
            <a:r>
              <a:rPr lang="en-IN" dirty="0" err="1"/>
              <a:t>drinks_items</a:t>
            </a:r>
            <a:r>
              <a:rPr lang="en-IN" dirty="0"/>
              <a:t> = {...}</a:t>
            </a: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36" name="Google Shape;536;p44"/>
          <p:cNvPicPr preferRelativeResize="0"/>
          <p:nvPr/>
        </p:nvPicPr>
        <p:blipFill rotWithShape="1">
          <a:blip r:embed="rId6"/>
          <a:srcRect l="16693" r="16693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37" name="Google Shape;537;p44"/>
          <p:cNvSpPr txBox="1"/>
          <p:nvPr/>
        </p:nvSpPr>
        <p:spPr>
          <a:xfrm>
            <a:off x="6799499" y="3379000"/>
            <a:ext cx="1758091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Pastries</a:t>
            </a:r>
            <a:endParaRPr sz="800" dirty="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IN" dirty="0" err="1"/>
              <a:t>pastries_items</a:t>
            </a:r>
            <a:r>
              <a:rPr lang="en-IN" dirty="0"/>
              <a:t> = {...}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F9170C-035A-073C-A3AB-2285C9BC0AF1}"/>
              </a:ext>
            </a:extLst>
          </p:cNvPr>
          <p:cNvSpPr txBox="1"/>
          <p:nvPr/>
        </p:nvSpPr>
        <p:spPr>
          <a:xfrm>
            <a:off x="1147385" y="4175348"/>
            <a:ext cx="561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Description:</a:t>
            </a:r>
            <a:r>
              <a:rPr lang="en-US" dirty="0"/>
              <a:t> Dictionary structures to hold menu items and their prices.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F5454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483</Words>
  <Application>Microsoft Office PowerPoint</Application>
  <PresentationFormat>On-screen Show (16:9)</PresentationFormat>
  <Paragraphs>89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Times New Roman</vt:lpstr>
      <vt:lpstr>Nunito Sans Light</vt:lpstr>
      <vt:lpstr>Lexend Deca</vt:lpstr>
      <vt:lpstr>Arial</vt:lpstr>
      <vt:lpstr>Nunito Sans</vt:lpstr>
      <vt:lpstr>Egeon template</vt:lpstr>
      <vt:lpstr>Restaurant Menu Application </vt:lpstr>
      <vt:lpstr>Introduction</vt:lpstr>
      <vt:lpstr>Setting Up the Environment </vt:lpstr>
      <vt:lpstr>Main Window Initialization </vt:lpstr>
      <vt:lpstr>Creating the Main Frame</vt:lpstr>
      <vt:lpstr>Title and Subtitle</vt:lpstr>
      <vt:lpstr>Cart Setup </vt:lpstr>
      <vt:lpstr>PowerPoint Presentation</vt:lpstr>
      <vt:lpstr>Menu Categories </vt:lpstr>
      <vt:lpstr>Creating Menu Windows</vt:lpstr>
      <vt:lpstr>Buttons for Menu Categories </vt:lpstr>
      <vt:lpstr>Transaction Window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KALYANI PRIYA</dc:creator>
  <cp:lastModifiedBy>KALYANI PRIYA</cp:lastModifiedBy>
  <cp:revision>6</cp:revision>
  <dcterms:modified xsi:type="dcterms:W3CDTF">2025-03-31T06:44:38Z</dcterms:modified>
</cp:coreProperties>
</file>