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106526-0CF1-4978-9A15-229C16FD17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20F59F-328B-4A5A-8934-39D744FEC0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3/30/24 7:18:43 PM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7472C056-0574-472D-A7D7-3D32564D8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2024-03-30T19:18:43Z</dcterms:created>
  <dcterms:modified xsi:type="dcterms:W3CDTF">2024-03-30T19:18:43Z</dcterms:modified>
</cp:coreProperties>
</file>