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56CFAF-5559-4F70-8DF8-4DEED38A29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1D0C47-D0B6-4704-9B3F-716DEF8195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3/30/24 6:25:35 PM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 (2)" id="2" name="slide2">
            <a:extLst>
              <a:ext uri="{FF2B5EF4-FFF2-40B4-BE49-F238E27FC236}">
                <a16:creationId xmlns:a16="http://schemas.microsoft.com/office/drawing/2014/main" id="{CF33D8A3-5812-44BB-B634-4868384B7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2024-03-30T18:25:36Z</dcterms:created>
  <dcterms:modified xsi:type="dcterms:W3CDTF">2024-03-30T18:25:36Z</dcterms:modified>
</cp:coreProperties>
</file>