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rimo Bold" charset="1" panose="020B0704020202020204"/>
      <p:regular r:id="rId19"/>
    </p:embeddedFont>
    <p:embeddedFont>
      <p:font typeface="Times New Roman Bold" charset="1" panose="02030802070405020303"/>
      <p:regular r:id="rId21"/>
    </p:embeddedFont>
    <p:embeddedFont>
      <p:font typeface="Arimo" charset="1" panose="020B0604020202020204"/>
      <p:regular r:id="rId23"/>
    </p:embeddedFont>
    <p:embeddedFont>
      <p:font typeface="Times New Roman" charset="1" panose="02030502070405020303"/>
      <p:regular r:id="rId24"/>
    </p:embeddedFont>
    <p:embeddedFont>
      <p:font typeface="TT Rounds Condensed Bold" charset="1" panose="02000806030000020003"/>
      <p:regular r:id="rId27"/>
    </p:embeddedFont>
    <p:embeddedFont>
      <p:font typeface="TT Rounds Condensed" charset="1" panose="02000506030000020003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notesMasters/notesMaster1.xml" Type="http://schemas.openxmlformats.org/officeDocument/2006/relationships/notesMaster"/><Relationship Id="rId17" Target="theme/theme2.xml" Type="http://schemas.openxmlformats.org/officeDocument/2006/relationships/theme"/><Relationship Id="rId18" Target="notesSlides/notesSlide1.xml" Type="http://schemas.openxmlformats.org/officeDocument/2006/relationships/notes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notesSlides/notesSlide2.xml" Type="http://schemas.openxmlformats.org/officeDocument/2006/relationships/notesSlide"/><Relationship Id="rId21" Target="fonts/font21.fntdata" Type="http://schemas.openxmlformats.org/officeDocument/2006/relationships/font"/><Relationship Id="rId22" Target="notesSlides/notesSlide3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notesSlides/notesSlide4.xml" Type="http://schemas.openxmlformats.org/officeDocument/2006/relationships/notesSlide"/><Relationship Id="rId26" Target="notesSlides/notesSlide5.xml" Type="http://schemas.openxmlformats.org/officeDocument/2006/relationships/notes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notesSlides/notesSlide6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7.xml" Type="http://schemas.openxmlformats.org/officeDocument/2006/relationships/notesSlide"/><Relationship Id="rId31" Target="notesSlides/notesSlide8.xml" Type="http://schemas.openxmlformats.org/officeDocument/2006/relationships/notesSlide"/><Relationship Id="rId32" Target="notesSlides/notesSlide9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null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null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null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null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null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null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null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null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null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null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2.jpeg" Type="http://schemas.openxmlformats.org/officeDocument/2006/relationships/image"/><Relationship Id="rId6" Target="../media/image13.jpeg" Type="http://schemas.openxmlformats.org/officeDocument/2006/relationships/image"/><Relationship Id="rId7" Target="../media/image14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18.jpe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94731" y="0"/>
            <a:ext cx="1893269" cy="10287000"/>
            <a:chOff x="0" y="0"/>
            <a:chExt cx="2524359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24379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24379">
                  <a:moveTo>
                    <a:pt x="0" y="0"/>
                  </a:moveTo>
                  <a:lnTo>
                    <a:pt x="2524379" y="0"/>
                  </a:lnTo>
                  <a:lnTo>
                    <a:pt x="2524379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738225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738225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738225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38225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1980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1980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41980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141980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545735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545735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545735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6545735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334470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4334470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334470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334470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2553776" y="1840510"/>
            <a:ext cx="7301967" cy="7301967"/>
            <a:chOff x="0" y="0"/>
            <a:chExt cx="9735956" cy="973595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735947" cy="9735947"/>
            </a:xfrm>
            <a:custGeom>
              <a:avLst/>
              <a:gdLst/>
              <a:ahLst/>
              <a:cxnLst/>
              <a:rect r="r" b="b" t="t" l="l"/>
              <a:pathLst>
                <a:path h="9735947" w="9735947">
                  <a:moveTo>
                    <a:pt x="4868037" y="0"/>
                  </a:moveTo>
                  <a:cubicBezTo>
                    <a:pt x="7557008" y="0"/>
                    <a:pt x="9735947" y="2178939"/>
                    <a:pt x="9735947" y="4868037"/>
                  </a:cubicBezTo>
                  <a:cubicBezTo>
                    <a:pt x="9735947" y="7557135"/>
                    <a:pt x="7557008" y="9735947"/>
                    <a:pt x="4868037" y="9735947"/>
                  </a:cubicBezTo>
                  <a:cubicBezTo>
                    <a:pt x="2179066" y="9735947"/>
                    <a:pt x="0" y="7557008"/>
                    <a:pt x="0" y="4868037"/>
                  </a:cubicBezTo>
                  <a:cubicBezTo>
                    <a:pt x="0" y="2179066"/>
                    <a:pt x="2178939" y="0"/>
                    <a:pt x="4868037" y="0"/>
                  </a:cubicBezTo>
                  <a:close/>
                </a:path>
              </a:pathLst>
            </a:custGeom>
            <a:solidFill>
              <a:srgbClr val="2831A2"/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-5115457">
            <a:off x="1402005" y="1106493"/>
            <a:ext cx="7301967" cy="7317535"/>
          </a:xfrm>
          <a:custGeom>
            <a:avLst/>
            <a:gdLst/>
            <a:ahLst/>
            <a:cxnLst/>
            <a:rect r="r" b="b" t="t" l="l"/>
            <a:pathLst>
              <a:path h="7317535" w="7301967">
                <a:moveTo>
                  <a:pt x="0" y="0"/>
                </a:moveTo>
                <a:lnTo>
                  <a:pt x="7301967" y="0"/>
                </a:lnTo>
                <a:lnTo>
                  <a:pt x="7301967" y="7317535"/>
                </a:lnTo>
                <a:lnTo>
                  <a:pt x="0" y="73175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144" b="-322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2312375" y="3133899"/>
            <a:ext cx="5482998" cy="3007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60"/>
              </a:lnSpc>
            </a:pPr>
            <a:r>
              <a:rPr lang="en-US" b="true" sz="8000" spc="-105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Data</a:t>
            </a:r>
          </a:p>
          <a:p>
            <a:pPr algn="ctr">
              <a:lnSpc>
                <a:spcPts val="11060"/>
              </a:lnSpc>
            </a:pPr>
            <a:r>
              <a:rPr lang="en-US" b="true" sz="8000" spc="-105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Analytics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21913" y="5485571"/>
            <a:ext cx="5385738" cy="478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spc="-26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ANY QUESTIONS?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315637" y="4011087"/>
            <a:ext cx="2959386" cy="2959386"/>
            <a:chOff x="0" y="0"/>
            <a:chExt cx="3945847" cy="39458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45890" cy="3945890"/>
            </a:xfrm>
            <a:custGeom>
              <a:avLst/>
              <a:gdLst/>
              <a:ahLst/>
              <a:cxnLst/>
              <a:rect r="r" b="b" t="t" l="l"/>
              <a:pathLst>
                <a:path h="3945890" w="3945890">
                  <a:moveTo>
                    <a:pt x="1972945" y="0"/>
                  </a:moveTo>
                  <a:cubicBezTo>
                    <a:pt x="3062732" y="0"/>
                    <a:pt x="3945890" y="883031"/>
                    <a:pt x="3945890" y="1972945"/>
                  </a:cubicBezTo>
                  <a:cubicBezTo>
                    <a:pt x="3945890" y="3062859"/>
                    <a:pt x="3062732" y="3945890"/>
                    <a:pt x="1972945" y="3945890"/>
                  </a:cubicBezTo>
                  <a:cubicBezTo>
                    <a:pt x="883158" y="3945890"/>
                    <a:pt x="0" y="3062732"/>
                    <a:pt x="0" y="1972945"/>
                  </a:cubicBezTo>
                  <a:cubicBezTo>
                    <a:pt x="0" y="883158"/>
                    <a:pt x="883031" y="0"/>
                    <a:pt x="19729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-5115457">
            <a:off x="848840" y="3713600"/>
            <a:ext cx="2959386" cy="2965695"/>
          </a:xfrm>
          <a:custGeom>
            <a:avLst/>
            <a:gdLst/>
            <a:ahLst/>
            <a:cxnLst/>
            <a:rect r="r" b="b" t="t" l="l"/>
            <a:pathLst>
              <a:path h="2965695" w="2959386">
                <a:moveTo>
                  <a:pt x="0" y="0"/>
                </a:moveTo>
                <a:lnTo>
                  <a:pt x="2959386" y="0"/>
                </a:lnTo>
                <a:lnTo>
                  <a:pt x="2959386" y="2965695"/>
                </a:lnTo>
                <a:lnTo>
                  <a:pt x="0" y="29656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213" b="-322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69076" y="4140275"/>
            <a:ext cx="5729829" cy="1269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Thank you!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087840" y="-1140306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573695" y="-1140306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059550" y="-1140306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601985" y="-1140306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545404" y="-1140306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031259" y="-1140306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17113" y="-1140306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087840" y="9394369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573695" y="9394369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059550" y="9394369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601985" y="9394369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5545404" y="9394369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3031259" y="9394369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17113" y="9394369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452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52556" y="457011"/>
            <a:ext cx="8673443" cy="1268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b="true" sz="8000" spc="-8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Today's Agenda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790296" y="-1377303"/>
            <a:ext cx="3062454" cy="3062454"/>
            <a:chOff x="0" y="0"/>
            <a:chExt cx="4083272" cy="40832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83304" cy="4083304"/>
            </a:xfrm>
            <a:custGeom>
              <a:avLst/>
              <a:gdLst/>
              <a:ahLst/>
              <a:cxnLst/>
              <a:rect r="r" b="b" t="t" l="l"/>
              <a:pathLst>
                <a:path h="4083304" w="4083304">
                  <a:moveTo>
                    <a:pt x="2041652" y="0"/>
                  </a:moveTo>
                  <a:cubicBezTo>
                    <a:pt x="3169412" y="0"/>
                    <a:pt x="4083304" y="913892"/>
                    <a:pt x="4083304" y="2041652"/>
                  </a:cubicBezTo>
                  <a:cubicBezTo>
                    <a:pt x="4083304" y="3169412"/>
                    <a:pt x="3169412" y="4083304"/>
                    <a:pt x="2041652" y="4083304"/>
                  </a:cubicBezTo>
                  <a:cubicBezTo>
                    <a:pt x="913892" y="4083304"/>
                    <a:pt x="0" y="3169412"/>
                    <a:pt x="0" y="2041652"/>
                  </a:cubicBezTo>
                  <a:cubicBezTo>
                    <a:pt x="0" y="913892"/>
                    <a:pt x="913892" y="0"/>
                    <a:pt x="2041652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5307242" y="-1685151"/>
            <a:ext cx="3062454" cy="3068983"/>
          </a:xfrm>
          <a:custGeom>
            <a:avLst/>
            <a:gdLst/>
            <a:ahLst/>
            <a:cxnLst/>
            <a:rect r="r" b="b" t="t" l="l"/>
            <a:pathLst>
              <a:path h="3068983" w="3062454">
                <a:moveTo>
                  <a:pt x="0" y="0"/>
                </a:moveTo>
                <a:lnTo>
                  <a:pt x="3062454" y="0"/>
                </a:lnTo>
                <a:lnTo>
                  <a:pt x="3062454" y="3068983"/>
                </a:lnTo>
                <a:lnTo>
                  <a:pt x="0" y="30689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224" b="-322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4093124" y="3766197"/>
            <a:ext cx="3062454" cy="3062454"/>
            <a:chOff x="0" y="0"/>
            <a:chExt cx="4083272" cy="40832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83304" cy="4083304"/>
            </a:xfrm>
            <a:custGeom>
              <a:avLst/>
              <a:gdLst/>
              <a:ahLst/>
              <a:cxnLst/>
              <a:rect r="r" b="b" t="t" l="l"/>
              <a:pathLst>
                <a:path h="4083304" w="4083304">
                  <a:moveTo>
                    <a:pt x="2041652" y="0"/>
                  </a:moveTo>
                  <a:cubicBezTo>
                    <a:pt x="3169412" y="0"/>
                    <a:pt x="4083304" y="913892"/>
                    <a:pt x="4083304" y="2041652"/>
                  </a:cubicBezTo>
                  <a:cubicBezTo>
                    <a:pt x="4083304" y="3169412"/>
                    <a:pt x="3169412" y="4083304"/>
                    <a:pt x="2041652" y="4083304"/>
                  </a:cubicBezTo>
                  <a:cubicBezTo>
                    <a:pt x="913892" y="4083304"/>
                    <a:pt x="0" y="3169412"/>
                    <a:pt x="0" y="2041652"/>
                  </a:cubicBezTo>
                  <a:cubicBezTo>
                    <a:pt x="0" y="913892"/>
                    <a:pt x="913892" y="0"/>
                    <a:pt x="2041652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3610070" y="3458349"/>
            <a:ext cx="3062454" cy="3068983"/>
          </a:xfrm>
          <a:custGeom>
            <a:avLst/>
            <a:gdLst/>
            <a:ahLst/>
            <a:cxnLst/>
            <a:rect r="r" b="b" t="t" l="l"/>
            <a:pathLst>
              <a:path h="3068983" w="3062454">
                <a:moveTo>
                  <a:pt x="0" y="0"/>
                </a:moveTo>
                <a:lnTo>
                  <a:pt x="3062454" y="0"/>
                </a:lnTo>
                <a:lnTo>
                  <a:pt x="3062454" y="3068983"/>
                </a:lnTo>
                <a:lnTo>
                  <a:pt x="0" y="30689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224" b="-322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395952" y="8909697"/>
            <a:ext cx="3062454" cy="3062454"/>
            <a:chOff x="0" y="0"/>
            <a:chExt cx="4083272" cy="408327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83304" cy="4083304"/>
            </a:xfrm>
            <a:custGeom>
              <a:avLst/>
              <a:gdLst/>
              <a:ahLst/>
              <a:cxnLst/>
              <a:rect r="r" b="b" t="t" l="l"/>
              <a:pathLst>
                <a:path h="4083304" w="4083304">
                  <a:moveTo>
                    <a:pt x="2041652" y="0"/>
                  </a:moveTo>
                  <a:cubicBezTo>
                    <a:pt x="3169412" y="0"/>
                    <a:pt x="4083304" y="913892"/>
                    <a:pt x="4083304" y="2041652"/>
                  </a:cubicBezTo>
                  <a:cubicBezTo>
                    <a:pt x="4083304" y="3169412"/>
                    <a:pt x="3169412" y="4083304"/>
                    <a:pt x="2041652" y="4083304"/>
                  </a:cubicBezTo>
                  <a:cubicBezTo>
                    <a:pt x="913892" y="4083304"/>
                    <a:pt x="0" y="3169412"/>
                    <a:pt x="0" y="2041652"/>
                  </a:cubicBezTo>
                  <a:cubicBezTo>
                    <a:pt x="0" y="913892"/>
                    <a:pt x="913892" y="0"/>
                    <a:pt x="2041652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912898" y="8601849"/>
            <a:ext cx="3062454" cy="3068983"/>
          </a:xfrm>
          <a:custGeom>
            <a:avLst/>
            <a:gdLst/>
            <a:ahLst/>
            <a:cxnLst/>
            <a:rect r="r" b="b" t="t" l="l"/>
            <a:pathLst>
              <a:path h="3068983" w="3062454">
                <a:moveTo>
                  <a:pt x="0" y="0"/>
                </a:moveTo>
                <a:lnTo>
                  <a:pt x="3062454" y="0"/>
                </a:lnTo>
                <a:lnTo>
                  <a:pt x="3062454" y="3068983"/>
                </a:lnTo>
                <a:lnTo>
                  <a:pt x="0" y="30689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224" b="-322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927557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927557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927557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-927557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721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2888965" y="1709269"/>
            <a:ext cx="11642857" cy="1594854"/>
            <a:chOff x="0" y="0"/>
            <a:chExt cx="21237536" cy="290914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22330" y="17018"/>
              <a:ext cx="21192820" cy="2875153"/>
            </a:xfrm>
            <a:custGeom>
              <a:avLst/>
              <a:gdLst/>
              <a:ahLst/>
              <a:cxnLst/>
              <a:rect r="r" b="b" t="t" l="l"/>
              <a:pathLst>
                <a:path h="2875153" w="21192820">
                  <a:moveTo>
                    <a:pt x="0" y="479171"/>
                  </a:moveTo>
                  <a:cubicBezTo>
                    <a:pt x="0" y="214503"/>
                    <a:pt x="286428" y="0"/>
                    <a:pt x="639678" y="0"/>
                  </a:cubicBezTo>
                  <a:lnTo>
                    <a:pt x="20553143" y="0"/>
                  </a:lnTo>
                  <a:cubicBezTo>
                    <a:pt x="20906393" y="0"/>
                    <a:pt x="21192820" y="214503"/>
                    <a:pt x="21192820" y="479171"/>
                  </a:cubicBezTo>
                  <a:lnTo>
                    <a:pt x="21192820" y="2395982"/>
                  </a:lnTo>
                  <a:cubicBezTo>
                    <a:pt x="21192820" y="2660650"/>
                    <a:pt x="20906393" y="2875153"/>
                    <a:pt x="20553143" y="2875153"/>
                  </a:cubicBezTo>
                  <a:lnTo>
                    <a:pt x="639678" y="2875153"/>
                  </a:lnTo>
                  <a:cubicBezTo>
                    <a:pt x="286428" y="2875153"/>
                    <a:pt x="0" y="2660650"/>
                    <a:pt x="0" y="2395982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1237482" cy="2909189"/>
            </a:xfrm>
            <a:custGeom>
              <a:avLst/>
              <a:gdLst/>
              <a:ahLst/>
              <a:cxnLst/>
              <a:rect r="r" b="b" t="t" l="l"/>
              <a:pathLst>
                <a:path h="2909189" w="21237482">
                  <a:moveTo>
                    <a:pt x="0" y="496189"/>
                  </a:moveTo>
                  <a:cubicBezTo>
                    <a:pt x="0" y="221996"/>
                    <a:pt x="296670" y="0"/>
                    <a:pt x="662008" y="0"/>
                  </a:cubicBezTo>
                  <a:lnTo>
                    <a:pt x="20575473" y="0"/>
                  </a:lnTo>
                  <a:lnTo>
                    <a:pt x="20575473" y="16891"/>
                  </a:lnTo>
                  <a:lnTo>
                    <a:pt x="20575473" y="0"/>
                  </a:lnTo>
                  <a:cubicBezTo>
                    <a:pt x="20940979" y="0"/>
                    <a:pt x="21237482" y="221996"/>
                    <a:pt x="21237482" y="496189"/>
                  </a:cubicBezTo>
                  <a:lnTo>
                    <a:pt x="21215150" y="496189"/>
                  </a:lnTo>
                  <a:lnTo>
                    <a:pt x="21237482" y="496189"/>
                  </a:lnTo>
                  <a:lnTo>
                    <a:pt x="21237482" y="2413000"/>
                  </a:lnTo>
                  <a:lnTo>
                    <a:pt x="21215150" y="2413000"/>
                  </a:lnTo>
                  <a:lnTo>
                    <a:pt x="21237482" y="2413000"/>
                  </a:lnTo>
                  <a:cubicBezTo>
                    <a:pt x="21237482" y="2687193"/>
                    <a:pt x="20940812" y="2909189"/>
                    <a:pt x="20575473" y="2909189"/>
                  </a:cubicBezTo>
                  <a:lnTo>
                    <a:pt x="20575473" y="2892298"/>
                  </a:lnTo>
                  <a:lnTo>
                    <a:pt x="20575473" y="2909189"/>
                  </a:lnTo>
                  <a:lnTo>
                    <a:pt x="662008" y="2909189"/>
                  </a:lnTo>
                  <a:lnTo>
                    <a:pt x="662008" y="2892298"/>
                  </a:lnTo>
                  <a:lnTo>
                    <a:pt x="662008" y="2909189"/>
                  </a:lnTo>
                  <a:cubicBezTo>
                    <a:pt x="296670" y="2909189"/>
                    <a:pt x="0" y="2687193"/>
                    <a:pt x="0" y="2413000"/>
                  </a:cubicBezTo>
                  <a:lnTo>
                    <a:pt x="0" y="496189"/>
                  </a:lnTo>
                  <a:lnTo>
                    <a:pt x="22330" y="496189"/>
                  </a:lnTo>
                  <a:lnTo>
                    <a:pt x="0" y="496189"/>
                  </a:lnTo>
                  <a:moveTo>
                    <a:pt x="44828" y="496189"/>
                  </a:moveTo>
                  <a:lnTo>
                    <a:pt x="44828" y="2413000"/>
                  </a:lnTo>
                  <a:lnTo>
                    <a:pt x="22330" y="2413000"/>
                  </a:lnTo>
                  <a:lnTo>
                    <a:pt x="44828" y="2413000"/>
                  </a:lnTo>
                  <a:cubicBezTo>
                    <a:pt x="44828" y="2668143"/>
                    <a:pt x="321014" y="2875280"/>
                    <a:pt x="662008" y="2875280"/>
                  </a:cubicBezTo>
                  <a:lnTo>
                    <a:pt x="20575473" y="2875280"/>
                  </a:lnTo>
                  <a:cubicBezTo>
                    <a:pt x="20916633" y="2875280"/>
                    <a:pt x="21192654" y="2668143"/>
                    <a:pt x="21192654" y="2413000"/>
                  </a:cubicBezTo>
                  <a:lnTo>
                    <a:pt x="21192654" y="496189"/>
                  </a:lnTo>
                  <a:cubicBezTo>
                    <a:pt x="21192654" y="241046"/>
                    <a:pt x="20916467" y="33909"/>
                    <a:pt x="20575473" y="33909"/>
                  </a:cubicBezTo>
                  <a:lnTo>
                    <a:pt x="662008" y="33909"/>
                  </a:lnTo>
                  <a:lnTo>
                    <a:pt x="662008" y="16891"/>
                  </a:lnTo>
                  <a:lnTo>
                    <a:pt x="662008" y="33909"/>
                  </a:lnTo>
                  <a:cubicBezTo>
                    <a:pt x="320846" y="33909"/>
                    <a:pt x="44828" y="241046"/>
                    <a:pt x="44828" y="496189"/>
                  </a:cubicBezTo>
                  <a:close/>
                </a:path>
              </a:pathLst>
            </a:custGeom>
            <a:solidFill>
              <a:srgbClr val="376092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2263179" y="1617913"/>
            <a:ext cx="1640054" cy="1643272"/>
          </a:xfrm>
          <a:custGeom>
            <a:avLst/>
            <a:gdLst/>
            <a:ahLst/>
            <a:cxnLst/>
            <a:rect r="r" b="b" t="t" l="l"/>
            <a:pathLst>
              <a:path h="1643272" w="1640054">
                <a:moveTo>
                  <a:pt x="0" y="0"/>
                </a:moveTo>
                <a:lnTo>
                  <a:pt x="1640054" y="0"/>
                </a:lnTo>
                <a:lnTo>
                  <a:pt x="1640054" y="1643272"/>
                </a:lnTo>
                <a:lnTo>
                  <a:pt x="0" y="16432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50" b="-322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361568" y="2257393"/>
            <a:ext cx="1443276" cy="40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b="true" sz="2099" spc="-2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 recap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238601" y="2081811"/>
            <a:ext cx="9205524" cy="66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 spc="-18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To provide a high-level overview of the business problem were tackling and the precise requirements, we will provide a summary of the entre project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2958260" y="3446567"/>
            <a:ext cx="11504267" cy="1447859"/>
            <a:chOff x="0" y="0"/>
            <a:chExt cx="23115242" cy="290914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24304" y="17018"/>
              <a:ext cx="23066572" cy="2875153"/>
            </a:xfrm>
            <a:custGeom>
              <a:avLst/>
              <a:gdLst/>
              <a:ahLst/>
              <a:cxnLst/>
              <a:rect r="r" b="b" t="t" l="l"/>
              <a:pathLst>
                <a:path h="2875153" w="23066572">
                  <a:moveTo>
                    <a:pt x="0" y="479171"/>
                  </a:moveTo>
                  <a:cubicBezTo>
                    <a:pt x="0" y="214503"/>
                    <a:pt x="311753" y="0"/>
                    <a:pt x="696235" y="0"/>
                  </a:cubicBezTo>
                  <a:lnTo>
                    <a:pt x="22370338" y="0"/>
                  </a:lnTo>
                  <a:cubicBezTo>
                    <a:pt x="22754822" y="0"/>
                    <a:pt x="23066572" y="214503"/>
                    <a:pt x="23066572" y="479171"/>
                  </a:cubicBezTo>
                  <a:lnTo>
                    <a:pt x="23066572" y="2395982"/>
                  </a:lnTo>
                  <a:cubicBezTo>
                    <a:pt x="23066572" y="2660650"/>
                    <a:pt x="22754822" y="2875153"/>
                    <a:pt x="22370338" y="2875153"/>
                  </a:cubicBezTo>
                  <a:lnTo>
                    <a:pt x="696235" y="2875153"/>
                  </a:lnTo>
                  <a:cubicBezTo>
                    <a:pt x="311753" y="2875153"/>
                    <a:pt x="0" y="2660650"/>
                    <a:pt x="0" y="2395982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3115181" cy="2909189"/>
            </a:xfrm>
            <a:custGeom>
              <a:avLst/>
              <a:gdLst/>
              <a:ahLst/>
              <a:cxnLst/>
              <a:rect r="r" b="b" t="t" l="l"/>
              <a:pathLst>
                <a:path h="2909189" w="23115181">
                  <a:moveTo>
                    <a:pt x="0" y="496189"/>
                  </a:moveTo>
                  <a:cubicBezTo>
                    <a:pt x="0" y="221996"/>
                    <a:pt x="322900" y="0"/>
                    <a:pt x="720539" y="0"/>
                  </a:cubicBezTo>
                  <a:lnTo>
                    <a:pt x="22394642" y="0"/>
                  </a:lnTo>
                  <a:lnTo>
                    <a:pt x="22394642" y="16891"/>
                  </a:lnTo>
                  <a:lnTo>
                    <a:pt x="22394642" y="0"/>
                  </a:lnTo>
                  <a:cubicBezTo>
                    <a:pt x="22792465" y="0"/>
                    <a:pt x="23115181" y="221996"/>
                    <a:pt x="23115181" y="496189"/>
                  </a:cubicBezTo>
                  <a:lnTo>
                    <a:pt x="23090876" y="496189"/>
                  </a:lnTo>
                  <a:lnTo>
                    <a:pt x="23115181" y="496189"/>
                  </a:lnTo>
                  <a:lnTo>
                    <a:pt x="23115181" y="2413000"/>
                  </a:lnTo>
                  <a:lnTo>
                    <a:pt x="23090876" y="2413000"/>
                  </a:lnTo>
                  <a:lnTo>
                    <a:pt x="23115181" y="2413000"/>
                  </a:lnTo>
                  <a:cubicBezTo>
                    <a:pt x="23115181" y="2687193"/>
                    <a:pt x="22792282" y="2909189"/>
                    <a:pt x="22394642" y="2909189"/>
                  </a:cubicBezTo>
                  <a:lnTo>
                    <a:pt x="22394642" y="2892298"/>
                  </a:lnTo>
                  <a:lnTo>
                    <a:pt x="22394642" y="2909189"/>
                  </a:lnTo>
                  <a:lnTo>
                    <a:pt x="720539" y="2909189"/>
                  </a:lnTo>
                  <a:lnTo>
                    <a:pt x="720539" y="2892298"/>
                  </a:lnTo>
                  <a:lnTo>
                    <a:pt x="720539" y="2909189"/>
                  </a:lnTo>
                  <a:cubicBezTo>
                    <a:pt x="322900" y="2909189"/>
                    <a:pt x="0" y="2687193"/>
                    <a:pt x="0" y="2413000"/>
                  </a:cubicBezTo>
                  <a:lnTo>
                    <a:pt x="0" y="496189"/>
                  </a:lnTo>
                  <a:lnTo>
                    <a:pt x="24304" y="496189"/>
                  </a:lnTo>
                  <a:lnTo>
                    <a:pt x="0" y="496189"/>
                  </a:lnTo>
                  <a:moveTo>
                    <a:pt x="48791" y="496189"/>
                  </a:moveTo>
                  <a:lnTo>
                    <a:pt x="48791" y="2413000"/>
                  </a:lnTo>
                  <a:lnTo>
                    <a:pt x="24304" y="2413000"/>
                  </a:lnTo>
                  <a:lnTo>
                    <a:pt x="48791" y="2413000"/>
                  </a:lnTo>
                  <a:cubicBezTo>
                    <a:pt x="48791" y="2668143"/>
                    <a:pt x="349397" y="2875280"/>
                    <a:pt x="720539" y="2875280"/>
                  </a:cubicBezTo>
                  <a:lnTo>
                    <a:pt x="22394642" y="2875280"/>
                  </a:lnTo>
                  <a:cubicBezTo>
                    <a:pt x="22765965" y="2875280"/>
                    <a:pt x="23066391" y="2668143"/>
                    <a:pt x="23066391" y="2413000"/>
                  </a:cubicBezTo>
                  <a:lnTo>
                    <a:pt x="23066391" y="496189"/>
                  </a:lnTo>
                  <a:cubicBezTo>
                    <a:pt x="23066391" y="241046"/>
                    <a:pt x="22765786" y="33909"/>
                    <a:pt x="22394642" y="33909"/>
                  </a:cubicBezTo>
                  <a:lnTo>
                    <a:pt x="720539" y="33909"/>
                  </a:lnTo>
                  <a:lnTo>
                    <a:pt x="720539" y="16891"/>
                  </a:lnTo>
                  <a:lnTo>
                    <a:pt x="720539" y="33909"/>
                  </a:lnTo>
                  <a:cubicBezTo>
                    <a:pt x="349214" y="33909"/>
                    <a:pt x="48791" y="241046"/>
                    <a:pt x="48791" y="496189"/>
                  </a:cubicBezTo>
                  <a:close/>
                </a:path>
              </a:pathLst>
            </a:custGeom>
            <a:solidFill>
              <a:srgbClr val="376092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2263179" y="3348152"/>
            <a:ext cx="1641467" cy="1644688"/>
          </a:xfrm>
          <a:custGeom>
            <a:avLst/>
            <a:gdLst/>
            <a:ahLst/>
            <a:cxnLst/>
            <a:rect r="r" b="b" t="t" l="l"/>
            <a:pathLst>
              <a:path h="1644688" w="1641467">
                <a:moveTo>
                  <a:pt x="0" y="0"/>
                </a:moveTo>
                <a:lnTo>
                  <a:pt x="1641467" y="0"/>
                </a:lnTo>
                <a:lnTo>
                  <a:pt x="1641467" y="1644688"/>
                </a:lnTo>
                <a:lnTo>
                  <a:pt x="0" y="16446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50" b="-322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401770" y="3634869"/>
            <a:ext cx="1256045" cy="81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8"/>
              </a:lnSpc>
            </a:pPr>
          </a:p>
          <a:p>
            <a:pPr algn="ctr">
              <a:lnSpc>
                <a:spcPts val="3118"/>
              </a:lnSpc>
              <a:spcBef>
                <a:spcPct val="0"/>
              </a:spcBef>
            </a:pPr>
            <a:r>
              <a:rPr lang="en-US" b="true" sz="2227" spc="-2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216739" y="3816414"/>
            <a:ext cx="9854523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2100" spc="-21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We will get into the particular issue that the Data Analytics team has been concentrating on and provide some context for why this is such a significant issue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3210963" y="5135715"/>
            <a:ext cx="11251564" cy="1468507"/>
            <a:chOff x="0" y="0"/>
            <a:chExt cx="22289607" cy="290914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23436" y="17018"/>
              <a:ext cx="22242676" cy="2875153"/>
            </a:xfrm>
            <a:custGeom>
              <a:avLst/>
              <a:gdLst/>
              <a:ahLst/>
              <a:cxnLst/>
              <a:rect r="r" b="b" t="t" l="l"/>
              <a:pathLst>
                <a:path h="2875153" w="22242676">
                  <a:moveTo>
                    <a:pt x="0" y="479171"/>
                  </a:moveTo>
                  <a:cubicBezTo>
                    <a:pt x="0" y="214503"/>
                    <a:pt x="300617" y="0"/>
                    <a:pt x="671367" y="0"/>
                  </a:cubicBezTo>
                  <a:lnTo>
                    <a:pt x="21571309" y="0"/>
                  </a:lnTo>
                  <a:cubicBezTo>
                    <a:pt x="21942060" y="0"/>
                    <a:pt x="22242676" y="214503"/>
                    <a:pt x="22242676" y="479171"/>
                  </a:cubicBezTo>
                  <a:lnTo>
                    <a:pt x="22242676" y="2395982"/>
                  </a:lnTo>
                  <a:cubicBezTo>
                    <a:pt x="22242676" y="2660650"/>
                    <a:pt x="21942060" y="2875153"/>
                    <a:pt x="21571309" y="2875153"/>
                  </a:cubicBezTo>
                  <a:lnTo>
                    <a:pt x="671367" y="2875153"/>
                  </a:lnTo>
                  <a:cubicBezTo>
                    <a:pt x="300617" y="2875153"/>
                    <a:pt x="0" y="2660650"/>
                    <a:pt x="0" y="2395982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2289550" cy="2909189"/>
            </a:xfrm>
            <a:custGeom>
              <a:avLst/>
              <a:gdLst/>
              <a:ahLst/>
              <a:cxnLst/>
              <a:rect r="r" b="b" t="t" l="l"/>
              <a:pathLst>
                <a:path h="2909189" w="22289550">
                  <a:moveTo>
                    <a:pt x="0" y="496189"/>
                  </a:moveTo>
                  <a:cubicBezTo>
                    <a:pt x="0" y="221996"/>
                    <a:pt x="311366" y="0"/>
                    <a:pt x="694803" y="0"/>
                  </a:cubicBezTo>
                  <a:lnTo>
                    <a:pt x="21594745" y="0"/>
                  </a:lnTo>
                  <a:lnTo>
                    <a:pt x="21594745" y="16891"/>
                  </a:lnTo>
                  <a:lnTo>
                    <a:pt x="21594745" y="0"/>
                  </a:lnTo>
                  <a:cubicBezTo>
                    <a:pt x="21978359" y="0"/>
                    <a:pt x="22289550" y="221996"/>
                    <a:pt x="22289550" y="496189"/>
                  </a:cubicBezTo>
                  <a:lnTo>
                    <a:pt x="22266112" y="496189"/>
                  </a:lnTo>
                  <a:lnTo>
                    <a:pt x="22289550" y="496189"/>
                  </a:lnTo>
                  <a:lnTo>
                    <a:pt x="22289550" y="2413000"/>
                  </a:lnTo>
                  <a:lnTo>
                    <a:pt x="22266112" y="2413000"/>
                  </a:lnTo>
                  <a:lnTo>
                    <a:pt x="22289550" y="2413000"/>
                  </a:lnTo>
                  <a:cubicBezTo>
                    <a:pt x="22289550" y="2687193"/>
                    <a:pt x="21978183" y="2909189"/>
                    <a:pt x="21594745" y="2909189"/>
                  </a:cubicBezTo>
                  <a:lnTo>
                    <a:pt x="21594745" y="2892298"/>
                  </a:lnTo>
                  <a:lnTo>
                    <a:pt x="21594745" y="2909189"/>
                  </a:lnTo>
                  <a:lnTo>
                    <a:pt x="694803" y="2909189"/>
                  </a:lnTo>
                  <a:lnTo>
                    <a:pt x="694803" y="2892298"/>
                  </a:lnTo>
                  <a:lnTo>
                    <a:pt x="694803" y="2909189"/>
                  </a:lnTo>
                  <a:cubicBezTo>
                    <a:pt x="311366" y="2909189"/>
                    <a:pt x="0" y="2687193"/>
                    <a:pt x="0" y="2413000"/>
                  </a:cubicBezTo>
                  <a:lnTo>
                    <a:pt x="0" y="496189"/>
                  </a:lnTo>
                  <a:lnTo>
                    <a:pt x="23436" y="496189"/>
                  </a:lnTo>
                  <a:lnTo>
                    <a:pt x="0" y="496189"/>
                  </a:lnTo>
                  <a:moveTo>
                    <a:pt x="47049" y="496189"/>
                  </a:moveTo>
                  <a:lnTo>
                    <a:pt x="47049" y="2413000"/>
                  </a:lnTo>
                  <a:lnTo>
                    <a:pt x="23436" y="2413000"/>
                  </a:lnTo>
                  <a:lnTo>
                    <a:pt x="47049" y="2413000"/>
                  </a:lnTo>
                  <a:cubicBezTo>
                    <a:pt x="47049" y="2668143"/>
                    <a:pt x="336917" y="2875280"/>
                    <a:pt x="694803" y="2875280"/>
                  </a:cubicBezTo>
                  <a:lnTo>
                    <a:pt x="21594745" y="2875280"/>
                  </a:lnTo>
                  <a:cubicBezTo>
                    <a:pt x="21952807" y="2875280"/>
                    <a:pt x="22242500" y="2668143"/>
                    <a:pt x="22242500" y="2413000"/>
                  </a:cubicBezTo>
                  <a:lnTo>
                    <a:pt x="22242500" y="496189"/>
                  </a:lnTo>
                  <a:cubicBezTo>
                    <a:pt x="22242500" y="241046"/>
                    <a:pt x="21952632" y="33909"/>
                    <a:pt x="21594745" y="33909"/>
                  </a:cubicBezTo>
                  <a:lnTo>
                    <a:pt x="694803" y="33909"/>
                  </a:lnTo>
                  <a:lnTo>
                    <a:pt x="694803" y="16891"/>
                  </a:lnTo>
                  <a:lnTo>
                    <a:pt x="694803" y="33909"/>
                  </a:lnTo>
                  <a:cubicBezTo>
                    <a:pt x="336741" y="33909"/>
                    <a:pt x="47049" y="241046"/>
                    <a:pt x="47049" y="496189"/>
                  </a:cubicBezTo>
                  <a:close/>
                </a:path>
              </a:pathLst>
            </a:custGeom>
            <a:solidFill>
              <a:srgbClr val="376092"/>
            </a:solidFill>
          </p:spPr>
        </p:sp>
      </p:grpSp>
      <p:sp>
        <p:nvSpPr>
          <p:cNvPr name="Freeform 31" id="31"/>
          <p:cNvSpPr/>
          <p:nvPr/>
        </p:nvSpPr>
        <p:spPr>
          <a:xfrm flipH="false" flipV="false" rot="0">
            <a:off x="2263179" y="5097100"/>
            <a:ext cx="1541665" cy="1544690"/>
          </a:xfrm>
          <a:custGeom>
            <a:avLst/>
            <a:gdLst/>
            <a:ahLst/>
            <a:cxnLst/>
            <a:rect r="r" b="b" t="t" l="l"/>
            <a:pathLst>
              <a:path h="1544690" w="1541665">
                <a:moveTo>
                  <a:pt x="0" y="0"/>
                </a:moveTo>
                <a:lnTo>
                  <a:pt x="1541665" y="0"/>
                </a:lnTo>
                <a:lnTo>
                  <a:pt x="1541665" y="1544690"/>
                </a:lnTo>
                <a:lnTo>
                  <a:pt x="0" y="15446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50" b="-322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2308154" y="5226466"/>
            <a:ext cx="1443276" cy="1146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b="true" sz="2099" spc="-2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The Analytics team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3210963" y="6727515"/>
            <a:ext cx="11251564" cy="1568390"/>
            <a:chOff x="0" y="0"/>
            <a:chExt cx="20870101" cy="2909147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21944" y="17018"/>
              <a:ext cx="20826159" cy="2875153"/>
            </a:xfrm>
            <a:custGeom>
              <a:avLst/>
              <a:gdLst/>
              <a:ahLst/>
              <a:cxnLst/>
              <a:rect r="r" b="b" t="t" l="l"/>
              <a:pathLst>
                <a:path h="2875153" w="20826159">
                  <a:moveTo>
                    <a:pt x="0" y="479171"/>
                  </a:moveTo>
                  <a:cubicBezTo>
                    <a:pt x="0" y="214503"/>
                    <a:pt x="281472" y="0"/>
                    <a:pt x="628611" y="0"/>
                  </a:cubicBezTo>
                  <a:lnTo>
                    <a:pt x="20197547" y="0"/>
                  </a:lnTo>
                  <a:cubicBezTo>
                    <a:pt x="20544687" y="0"/>
                    <a:pt x="20826159" y="214503"/>
                    <a:pt x="20826159" y="479171"/>
                  </a:cubicBezTo>
                  <a:lnTo>
                    <a:pt x="20826159" y="2395982"/>
                  </a:lnTo>
                  <a:cubicBezTo>
                    <a:pt x="20826159" y="2660650"/>
                    <a:pt x="20544687" y="2875153"/>
                    <a:pt x="20197547" y="2875153"/>
                  </a:cubicBezTo>
                  <a:lnTo>
                    <a:pt x="628611" y="2875153"/>
                  </a:lnTo>
                  <a:cubicBezTo>
                    <a:pt x="281472" y="2875153"/>
                    <a:pt x="0" y="2660650"/>
                    <a:pt x="0" y="2395982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0870047" cy="2909189"/>
            </a:xfrm>
            <a:custGeom>
              <a:avLst/>
              <a:gdLst/>
              <a:ahLst/>
              <a:cxnLst/>
              <a:rect r="r" b="b" t="t" l="l"/>
              <a:pathLst>
                <a:path h="2909189" w="20870047">
                  <a:moveTo>
                    <a:pt x="0" y="496189"/>
                  </a:moveTo>
                  <a:cubicBezTo>
                    <a:pt x="0" y="221996"/>
                    <a:pt x="291537" y="0"/>
                    <a:pt x="650555" y="0"/>
                  </a:cubicBezTo>
                  <a:lnTo>
                    <a:pt x="20219491" y="0"/>
                  </a:lnTo>
                  <a:lnTo>
                    <a:pt x="20219491" y="16891"/>
                  </a:lnTo>
                  <a:lnTo>
                    <a:pt x="20219491" y="0"/>
                  </a:lnTo>
                  <a:cubicBezTo>
                    <a:pt x="20578674" y="0"/>
                    <a:pt x="20870047" y="221996"/>
                    <a:pt x="20870047" y="496189"/>
                  </a:cubicBezTo>
                  <a:lnTo>
                    <a:pt x="20848103" y="496189"/>
                  </a:lnTo>
                  <a:lnTo>
                    <a:pt x="20870047" y="496189"/>
                  </a:lnTo>
                  <a:lnTo>
                    <a:pt x="20870047" y="2413000"/>
                  </a:lnTo>
                  <a:lnTo>
                    <a:pt x="20848103" y="2413000"/>
                  </a:lnTo>
                  <a:lnTo>
                    <a:pt x="20870047" y="2413000"/>
                  </a:lnTo>
                  <a:cubicBezTo>
                    <a:pt x="20870047" y="2687193"/>
                    <a:pt x="20578510" y="2909189"/>
                    <a:pt x="20219491" y="2909189"/>
                  </a:cubicBezTo>
                  <a:lnTo>
                    <a:pt x="20219491" y="2892298"/>
                  </a:lnTo>
                  <a:lnTo>
                    <a:pt x="20219491" y="2909189"/>
                  </a:lnTo>
                  <a:lnTo>
                    <a:pt x="650555" y="2909189"/>
                  </a:lnTo>
                  <a:lnTo>
                    <a:pt x="650555" y="2892298"/>
                  </a:lnTo>
                  <a:lnTo>
                    <a:pt x="650555" y="2909189"/>
                  </a:lnTo>
                  <a:cubicBezTo>
                    <a:pt x="291537" y="2909189"/>
                    <a:pt x="0" y="2687193"/>
                    <a:pt x="0" y="2413000"/>
                  </a:cubicBezTo>
                  <a:lnTo>
                    <a:pt x="0" y="496189"/>
                  </a:lnTo>
                  <a:lnTo>
                    <a:pt x="21944" y="496189"/>
                  </a:lnTo>
                  <a:lnTo>
                    <a:pt x="0" y="496189"/>
                  </a:lnTo>
                  <a:moveTo>
                    <a:pt x="44052" y="496189"/>
                  </a:moveTo>
                  <a:lnTo>
                    <a:pt x="44052" y="2413000"/>
                  </a:lnTo>
                  <a:lnTo>
                    <a:pt x="21944" y="2413000"/>
                  </a:lnTo>
                  <a:lnTo>
                    <a:pt x="44052" y="2413000"/>
                  </a:lnTo>
                  <a:cubicBezTo>
                    <a:pt x="44052" y="2668143"/>
                    <a:pt x="315460" y="2875280"/>
                    <a:pt x="650555" y="2875280"/>
                  </a:cubicBezTo>
                  <a:lnTo>
                    <a:pt x="20219491" y="2875280"/>
                  </a:lnTo>
                  <a:cubicBezTo>
                    <a:pt x="20554750" y="2875280"/>
                    <a:pt x="20825994" y="2668143"/>
                    <a:pt x="20825994" y="2413000"/>
                  </a:cubicBezTo>
                  <a:lnTo>
                    <a:pt x="20825994" y="496189"/>
                  </a:lnTo>
                  <a:cubicBezTo>
                    <a:pt x="20825994" y="241046"/>
                    <a:pt x="20554587" y="33909"/>
                    <a:pt x="20219491" y="33909"/>
                  </a:cubicBezTo>
                  <a:lnTo>
                    <a:pt x="650555" y="33909"/>
                  </a:lnTo>
                  <a:lnTo>
                    <a:pt x="650555" y="16891"/>
                  </a:lnTo>
                  <a:lnTo>
                    <a:pt x="650555" y="33909"/>
                  </a:lnTo>
                  <a:cubicBezTo>
                    <a:pt x="315295" y="33909"/>
                    <a:pt x="44052" y="241046"/>
                    <a:pt x="44052" y="496189"/>
                  </a:cubicBezTo>
                  <a:close/>
                </a:path>
              </a:pathLst>
            </a:custGeom>
            <a:solidFill>
              <a:srgbClr val="376092"/>
            </a:solidFill>
          </p:spPr>
        </p:sp>
      </p:grpSp>
      <p:sp>
        <p:nvSpPr>
          <p:cNvPr name="Freeform 36" id="36"/>
          <p:cNvSpPr/>
          <p:nvPr/>
        </p:nvSpPr>
        <p:spPr>
          <a:xfrm flipH="false" flipV="false" rot="0">
            <a:off x="2208497" y="6709990"/>
            <a:ext cx="1642591" cy="1645814"/>
          </a:xfrm>
          <a:custGeom>
            <a:avLst/>
            <a:gdLst/>
            <a:ahLst/>
            <a:cxnLst/>
            <a:rect r="r" b="b" t="t" l="l"/>
            <a:pathLst>
              <a:path h="1645814" w="1642591">
                <a:moveTo>
                  <a:pt x="0" y="0"/>
                </a:moveTo>
                <a:lnTo>
                  <a:pt x="1642590" y="0"/>
                </a:lnTo>
                <a:lnTo>
                  <a:pt x="1642590" y="1645814"/>
                </a:lnTo>
                <a:lnTo>
                  <a:pt x="0" y="16458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50" b="-322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2167327" y="7335567"/>
            <a:ext cx="1443276" cy="40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b="true" sz="2099" spc="-2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Process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3027555" y="8473350"/>
            <a:ext cx="11434972" cy="1568291"/>
            <a:chOff x="0" y="0"/>
            <a:chExt cx="21211626" cy="2909147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22303" y="17018"/>
              <a:ext cx="21166964" cy="2875153"/>
            </a:xfrm>
            <a:custGeom>
              <a:avLst/>
              <a:gdLst/>
              <a:ahLst/>
              <a:cxnLst/>
              <a:rect r="r" b="b" t="t" l="l"/>
              <a:pathLst>
                <a:path h="2875153" w="21166964">
                  <a:moveTo>
                    <a:pt x="0" y="479171"/>
                  </a:moveTo>
                  <a:cubicBezTo>
                    <a:pt x="0" y="214503"/>
                    <a:pt x="286078" y="0"/>
                    <a:pt x="638897" y="0"/>
                  </a:cubicBezTo>
                  <a:lnTo>
                    <a:pt x="20528067" y="0"/>
                  </a:lnTo>
                  <a:cubicBezTo>
                    <a:pt x="20880886" y="0"/>
                    <a:pt x="21166963" y="214503"/>
                    <a:pt x="21166963" y="479171"/>
                  </a:cubicBezTo>
                  <a:lnTo>
                    <a:pt x="21166963" y="2395982"/>
                  </a:lnTo>
                  <a:cubicBezTo>
                    <a:pt x="21166963" y="2660650"/>
                    <a:pt x="20880886" y="2875153"/>
                    <a:pt x="20528067" y="2875153"/>
                  </a:cubicBezTo>
                  <a:lnTo>
                    <a:pt x="638897" y="2875153"/>
                  </a:lnTo>
                  <a:cubicBezTo>
                    <a:pt x="286078" y="2875153"/>
                    <a:pt x="0" y="2660650"/>
                    <a:pt x="0" y="2395982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1211570" cy="2909189"/>
            </a:xfrm>
            <a:custGeom>
              <a:avLst/>
              <a:gdLst/>
              <a:ahLst/>
              <a:cxnLst/>
              <a:rect r="r" b="b" t="t" l="l"/>
              <a:pathLst>
                <a:path h="2909189" w="21211570">
                  <a:moveTo>
                    <a:pt x="0" y="496189"/>
                  </a:moveTo>
                  <a:cubicBezTo>
                    <a:pt x="0" y="221996"/>
                    <a:pt x="296308" y="0"/>
                    <a:pt x="661200" y="0"/>
                  </a:cubicBezTo>
                  <a:lnTo>
                    <a:pt x="20550370" y="0"/>
                  </a:lnTo>
                  <a:lnTo>
                    <a:pt x="20550370" y="16891"/>
                  </a:lnTo>
                  <a:lnTo>
                    <a:pt x="20550370" y="0"/>
                  </a:lnTo>
                  <a:cubicBezTo>
                    <a:pt x="20915430" y="0"/>
                    <a:pt x="21211570" y="221996"/>
                    <a:pt x="21211570" y="496189"/>
                  </a:cubicBezTo>
                  <a:lnTo>
                    <a:pt x="21189266" y="496189"/>
                  </a:lnTo>
                  <a:lnTo>
                    <a:pt x="21211570" y="496189"/>
                  </a:lnTo>
                  <a:lnTo>
                    <a:pt x="21211570" y="2413000"/>
                  </a:lnTo>
                  <a:lnTo>
                    <a:pt x="21189266" y="2413000"/>
                  </a:lnTo>
                  <a:lnTo>
                    <a:pt x="21211570" y="2413000"/>
                  </a:lnTo>
                  <a:cubicBezTo>
                    <a:pt x="21211570" y="2687193"/>
                    <a:pt x="20915263" y="2909189"/>
                    <a:pt x="20550370" y="2909189"/>
                  </a:cubicBezTo>
                  <a:lnTo>
                    <a:pt x="20550370" y="2892298"/>
                  </a:lnTo>
                  <a:lnTo>
                    <a:pt x="20550370" y="2909189"/>
                  </a:lnTo>
                  <a:lnTo>
                    <a:pt x="661200" y="2909189"/>
                  </a:lnTo>
                  <a:lnTo>
                    <a:pt x="661200" y="2892298"/>
                  </a:lnTo>
                  <a:lnTo>
                    <a:pt x="661200" y="2909189"/>
                  </a:lnTo>
                  <a:cubicBezTo>
                    <a:pt x="296308" y="2909189"/>
                    <a:pt x="0" y="2687193"/>
                    <a:pt x="0" y="2413000"/>
                  </a:cubicBezTo>
                  <a:lnTo>
                    <a:pt x="0" y="496189"/>
                  </a:lnTo>
                  <a:lnTo>
                    <a:pt x="22303" y="496189"/>
                  </a:lnTo>
                  <a:lnTo>
                    <a:pt x="0" y="496189"/>
                  </a:lnTo>
                  <a:moveTo>
                    <a:pt x="44773" y="496189"/>
                  </a:moveTo>
                  <a:lnTo>
                    <a:pt x="44773" y="2413000"/>
                  </a:lnTo>
                  <a:lnTo>
                    <a:pt x="22303" y="2413000"/>
                  </a:lnTo>
                  <a:lnTo>
                    <a:pt x="44773" y="2413000"/>
                  </a:lnTo>
                  <a:cubicBezTo>
                    <a:pt x="44773" y="2668143"/>
                    <a:pt x="320623" y="2875280"/>
                    <a:pt x="661200" y="2875280"/>
                  </a:cubicBezTo>
                  <a:lnTo>
                    <a:pt x="20550370" y="2875280"/>
                  </a:lnTo>
                  <a:cubicBezTo>
                    <a:pt x="20891114" y="2875280"/>
                    <a:pt x="21166798" y="2668143"/>
                    <a:pt x="21166798" y="2413000"/>
                  </a:cubicBezTo>
                  <a:lnTo>
                    <a:pt x="21166798" y="496189"/>
                  </a:lnTo>
                  <a:cubicBezTo>
                    <a:pt x="21166798" y="241046"/>
                    <a:pt x="20890948" y="33909"/>
                    <a:pt x="20550370" y="33909"/>
                  </a:cubicBezTo>
                  <a:lnTo>
                    <a:pt x="661200" y="33909"/>
                  </a:lnTo>
                  <a:lnTo>
                    <a:pt x="661200" y="16891"/>
                  </a:lnTo>
                  <a:lnTo>
                    <a:pt x="661200" y="33909"/>
                  </a:lnTo>
                  <a:cubicBezTo>
                    <a:pt x="320455" y="33909"/>
                    <a:pt x="44773" y="241046"/>
                    <a:pt x="44773" y="496189"/>
                  </a:cubicBezTo>
                  <a:close/>
                </a:path>
              </a:pathLst>
            </a:custGeom>
            <a:solidFill>
              <a:srgbClr val="376092"/>
            </a:solidFill>
          </p:spPr>
        </p:sp>
      </p:grpSp>
      <p:sp>
        <p:nvSpPr>
          <p:cNvPr name="Freeform 41" id="41"/>
          <p:cNvSpPr/>
          <p:nvPr/>
        </p:nvSpPr>
        <p:spPr>
          <a:xfrm flipH="false" flipV="false" rot="0">
            <a:off x="2249967" y="8555829"/>
            <a:ext cx="1501463" cy="1504410"/>
          </a:xfrm>
          <a:custGeom>
            <a:avLst/>
            <a:gdLst/>
            <a:ahLst/>
            <a:cxnLst/>
            <a:rect r="r" b="b" t="t" l="l"/>
            <a:pathLst>
              <a:path h="1504410" w="1501463">
                <a:moveTo>
                  <a:pt x="0" y="0"/>
                </a:moveTo>
                <a:lnTo>
                  <a:pt x="1501463" y="0"/>
                </a:lnTo>
                <a:lnTo>
                  <a:pt x="1501463" y="1504409"/>
                </a:lnTo>
                <a:lnTo>
                  <a:pt x="0" y="15044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50" b="-322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2279060" y="8955879"/>
            <a:ext cx="1443276" cy="775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b="true" sz="2099" spc="-2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Insights &amp; Summery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3904646" y="5664657"/>
            <a:ext cx="10022533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2100" spc="-2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It start by outlining the issue and then discuss the team that is in charge of handling this assignment on our end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3903233" y="7216505"/>
            <a:ext cx="10189891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2100" spc="-2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After that, I'll go into the general steps we look to do this assignment so you can fully understand how we approach tasks of this nabre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4313151" y="8993979"/>
            <a:ext cx="9205524" cy="676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b="true" sz="2100" spc="-2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Lastly, I will review all significant findings and offer them as a collection of understandings and illustrations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87840" y="58460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87840" y="2951507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87840" y="5318414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087840" y="768532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73695" y="58460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573695" y="2951507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573695" y="5318414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573695" y="768532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059550" y="58460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059550" y="2951507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059550" y="5318414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059550" y="768532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601985" y="58460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601985" y="2951507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601985" y="5318414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601985" y="768532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5545404" y="58460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545404" y="2951507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5545404" y="5318414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545404" y="768532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031259" y="58460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3031259" y="2951507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3031259" y="5318414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031259" y="768532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517113" y="58460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517113" y="2951507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517113" y="5318414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80"/>
                </a:lnTo>
                <a:lnTo>
                  <a:pt x="0" y="201708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517113" y="7685321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452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4946896" y="2005584"/>
            <a:ext cx="11342283" cy="6275832"/>
            <a:chOff x="0" y="0"/>
            <a:chExt cx="15123044" cy="836777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5123033" cy="8367776"/>
            </a:xfrm>
            <a:custGeom>
              <a:avLst/>
              <a:gdLst/>
              <a:ahLst/>
              <a:cxnLst/>
              <a:rect r="r" b="b" t="t" l="l"/>
              <a:pathLst>
                <a:path h="8367776" w="15123033">
                  <a:moveTo>
                    <a:pt x="0" y="0"/>
                  </a:moveTo>
                  <a:lnTo>
                    <a:pt x="15123033" y="0"/>
                  </a:lnTo>
                  <a:lnTo>
                    <a:pt x="15123033" y="8367776"/>
                  </a:lnTo>
                  <a:lnTo>
                    <a:pt x="0" y="836777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32" id="32"/>
          <p:cNvSpPr/>
          <p:nvPr/>
        </p:nvSpPr>
        <p:spPr>
          <a:xfrm flipH="false" flipV="false" rot="10799999">
            <a:off x="1983048" y="1909668"/>
            <a:ext cx="6453903" cy="6467663"/>
          </a:xfrm>
          <a:custGeom>
            <a:avLst/>
            <a:gdLst/>
            <a:ahLst/>
            <a:cxnLst/>
            <a:rect r="r" b="b" t="t" l="l"/>
            <a:pathLst>
              <a:path h="6467663" w="6453903">
                <a:moveTo>
                  <a:pt x="0" y="0"/>
                </a:moveTo>
                <a:lnTo>
                  <a:pt x="6453903" y="0"/>
                </a:lnTo>
                <a:lnTo>
                  <a:pt x="6453903" y="6467663"/>
                </a:lnTo>
                <a:lnTo>
                  <a:pt x="0" y="64676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240" b="-322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2969013" y="3897600"/>
            <a:ext cx="4481973" cy="2500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Project Recap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144001" y="2303145"/>
            <a:ext cx="5810864" cy="5783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68"/>
              </a:lnSpc>
            </a:pPr>
            <a:r>
              <a:rPr lang="en-US" sz="2672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Social Buzz</a:t>
            </a:r>
            <a:r>
              <a:rPr lang="en-US" sz="26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fast growing technology unicorn that need to adapt quickly to it's global scale. Accenture has begun a 3 month POC focusing on these tasks:</a:t>
            </a:r>
          </a:p>
          <a:p>
            <a:pPr algn="l">
              <a:lnSpc>
                <a:spcPts val="4168"/>
              </a:lnSpc>
            </a:pPr>
          </a:p>
          <a:p>
            <a:pPr algn="l">
              <a:lnSpc>
                <a:spcPts val="4168"/>
              </a:lnSpc>
            </a:pPr>
            <a:r>
              <a:rPr lang="en-US" sz="26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An audit of Social Buzz's big data practice</a:t>
            </a:r>
          </a:p>
          <a:p>
            <a:pPr algn="l">
              <a:lnSpc>
                <a:spcPts val="4168"/>
              </a:lnSpc>
            </a:pPr>
            <a:r>
              <a:rPr lang="en-US" sz="26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Recommendations for a successful IPO</a:t>
            </a:r>
          </a:p>
          <a:p>
            <a:pPr algn="l">
              <a:lnSpc>
                <a:spcPts val="4168"/>
              </a:lnSpc>
            </a:pPr>
            <a:r>
              <a:rPr lang="en-US" sz="26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Analysis to find Social Buzz's top 5 most popular categories of content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627054" y="8503544"/>
            <a:ext cx="3062454" cy="3062454"/>
            <a:chOff x="0" y="0"/>
            <a:chExt cx="4083272" cy="40832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83304" cy="4083304"/>
            </a:xfrm>
            <a:custGeom>
              <a:avLst/>
              <a:gdLst/>
              <a:ahLst/>
              <a:cxnLst/>
              <a:rect r="r" b="b" t="t" l="l"/>
              <a:pathLst>
                <a:path h="4083304" w="4083304">
                  <a:moveTo>
                    <a:pt x="2041652" y="0"/>
                  </a:moveTo>
                  <a:cubicBezTo>
                    <a:pt x="3169412" y="0"/>
                    <a:pt x="4083304" y="913892"/>
                    <a:pt x="4083304" y="2041652"/>
                  </a:cubicBezTo>
                  <a:cubicBezTo>
                    <a:pt x="4083304" y="3169412"/>
                    <a:pt x="3169412" y="4083304"/>
                    <a:pt x="2041652" y="4083304"/>
                  </a:cubicBezTo>
                  <a:cubicBezTo>
                    <a:pt x="913892" y="4083304"/>
                    <a:pt x="0" y="3169412"/>
                    <a:pt x="0" y="2041652"/>
                  </a:cubicBezTo>
                  <a:cubicBezTo>
                    <a:pt x="0" y="913892"/>
                    <a:pt x="913892" y="0"/>
                    <a:pt x="2041652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144000" y="8195696"/>
            <a:ext cx="3062454" cy="3068983"/>
          </a:xfrm>
          <a:custGeom>
            <a:avLst/>
            <a:gdLst/>
            <a:ahLst/>
            <a:cxnLst/>
            <a:rect r="r" b="b" t="t" l="l"/>
            <a:pathLst>
              <a:path h="3068983" w="3062454">
                <a:moveTo>
                  <a:pt x="0" y="0"/>
                </a:moveTo>
                <a:lnTo>
                  <a:pt x="3062454" y="0"/>
                </a:lnTo>
                <a:lnTo>
                  <a:pt x="3062454" y="3068983"/>
                </a:lnTo>
                <a:lnTo>
                  <a:pt x="0" y="30689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224" b="-322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9964482" cy="10287000"/>
            <a:chOff x="0" y="0"/>
            <a:chExt cx="13285976" cy="13716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28597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3285978">
                  <a:moveTo>
                    <a:pt x="0" y="0"/>
                  </a:moveTo>
                  <a:lnTo>
                    <a:pt x="13285978" y="0"/>
                  </a:lnTo>
                  <a:lnTo>
                    <a:pt x="13285978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A100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-1524" y="-1524"/>
              <a:ext cx="13289026" cy="13719048"/>
            </a:xfrm>
            <a:custGeom>
              <a:avLst/>
              <a:gdLst/>
              <a:ahLst/>
              <a:cxnLst/>
              <a:rect r="r" b="b" t="t" l="l"/>
              <a:pathLst>
                <a:path h="13719048" w="13289026">
                  <a:moveTo>
                    <a:pt x="1524" y="0"/>
                  </a:moveTo>
                  <a:lnTo>
                    <a:pt x="13287502" y="0"/>
                  </a:lnTo>
                  <a:cubicBezTo>
                    <a:pt x="13288391" y="0"/>
                    <a:pt x="13289026" y="762"/>
                    <a:pt x="13289026" y="1524"/>
                  </a:cubicBezTo>
                  <a:lnTo>
                    <a:pt x="13289026" y="13717524"/>
                  </a:lnTo>
                  <a:cubicBezTo>
                    <a:pt x="13289026" y="13718414"/>
                    <a:pt x="13288265" y="13719048"/>
                    <a:pt x="13287502" y="13719048"/>
                  </a:cubicBezTo>
                  <a:lnTo>
                    <a:pt x="1524" y="13719048"/>
                  </a:lnTo>
                  <a:cubicBezTo>
                    <a:pt x="635" y="13719048"/>
                    <a:pt x="0" y="13718287"/>
                    <a:pt x="0" y="13717524"/>
                  </a:cubicBezTo>
                  <a:lnTo>
                    <a:pt x="0" y="1524"/>
                  </a:lnTo>
                  <a:cubicBezTo>
                    <a:pt x="0" y="635"/>
                    <a:pt x="762" y="0"/>
                    <a:pt x="1524" y="0"/>
                  </a:cubicBezTo>
                  <a:moveTo>
                    <a:pt x="1524" y="3048"/>
                  </a:moveTo>
                  <a:lnTo>
                    <a:pt x="1524" y="1524"/>
                  </a:lnTo>
                  <a:lnTo>
                    <a:pt x="3048" y="1524"/>
                  </a:lnTo>
                  <a:lnTo>
                    <a:pt x="3048" y="13717524"/>
                  </a:lnTo>
                  <a:lnTo>
                    <a:pt x="1524" y="13717524"/>
                  </a:lnTo>
                  <a:lnTo>
                    <a:pt x="1524" y="13716000"/>
                  </a:lnTo>
                  <a:lnTo>
                    <a:pt x="13287502" y="13716000"/>
                  </a:lnTo>
                  <a:lnTo>
                    <a:pt x="13287502" y="13717524"/>
                  </a:lnTo>
                  <a:lnTo>
                    <a:pt x="13285978" y="13717524"/>
                  </a:lnTo>
                  <a:lnTo>
                    <a:pt x="13285978" y="1524"/>
                  </a:lnTo>
                  <a:lnTo>
                    <a:pt x="13287502" y="1524"/>
                  </a:lnTo>
                  <a:lnTo>
                    <a:pt x="13287502" y="3048"/>
                  </a:lnTo>
                  <a:lnTo>
                    <a:pt x="1524" y="3048"/>
                  </a:ln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-146279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46279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46279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46279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-721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298688" y="1840860"/>
            <a:ext cx="2920800" cy="2920798"/>
            <a:chOff x="0" y="0"/>
            <a:chExt cx="3894400" cy="389439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894328" cy="3894455"/>
            </a:xfrm>
            <a:custGeom>
              <a:avLst/>
              <a:gdLst/>
              <a:ahLst/>
              <a:cxnLst/>
              <a:rect r="r" b="b" t="t" l="l"/>
              <a:pathLst>
                <a:path h="3894455" w="3894328">
                  <a:moveTo>
                    <a:pt x="1947164" y="0"/>
                  </a:moveTo>
                  <a:cubicBezTo>
                    <a:pt x="3022854" y="0"/>
                    <a:pt x="3894328" y="871601"/>
                    <a:pt x="3894328" y="1947164"/>
                  </a:cubicBezTo>
                  <a:cubicBezTo>
                    <a:pt x="3894328" y="3022727"/>
                    <a:pt x="3022854" y="3894455"/>
                    <a:pt x="1947164" y="3894455"/>
                  </a:cubicBezTo>
                  <a:cubicBezTo>
                    <a:pt x="871474" y="3894455"/>
                    <a:pt x="0" y="3022854"/>
                    <a:pt x="0" y="1947164"/>
                  </a:cubicBezTo>
                  <a:cubicBezTo>
                    <a:pt x="0" y="871474"/>
                    <a:pt x="871601" y="0"/>
                    <a:pt x="1947164" y="0"/>
                  </a:cubicBezTo>
                  <a:close/>
                </a:path>
              </a:pathLst>
            </a:custGeom>
            <a:solidFill>
              <a:srgbClr val="963488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-5115456">
            <a:off x="1813389" y="1461444"/>
            <a:ext cx="2920799" cy="2927027"/>
          </a:xfrm>
          <a:custGeom>
            <a:avLst/>
            <a:gdLst/>
            <a:ahLst/>
            <a:cxnLst/>
            <a:rect r="r" b="b" t="t" l="l"/>
            <a:pathLst>
              <a:path h="2927027" w="2920799">
                <a:moveTo>
                  <a:pt x="0" y="0"/>
                </a:moveTo>
                <a:lnTo>
                  <a:pt x="2920799" y="0"/>
                </a:lnTo>
                <a:lnTo>
                  <a:pt x="2920799" y="2927027"/>
                </a:lnTo>
                <a:lnTo>
                  <a:pt x="0" y="29270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-209" b="-322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6469321" y="-753500"/>
            <a:ext cx="3062454" cy="3062454"/>
            <a:chOff x="0" y="0"/>
            <a:chExt cx="4083272" cy="408327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83304" cy="4083304"/>
            </a:xfrm>
            <a:custGeom>
              <a:avLst/>
              <a:gdLst/>
              <a:ahLst/>
              <a:cxnLst/>
              <a:rect r="r" b="b" t="t" l="l"/>
              <a:pathLst>
                <a:path h="4083304" w="4083304">
                  <a:moveTo>
                    <a:pt x="2041652" y="0"/>
                  </a:moveTo>
                  <a:cubicBezTo>
                    <a:pt x="3169412" y="0"/>
                    <a:pt x="4083304" y="913892"/>
                    <a:pt x="4083304" y="2041652"/>
                  </a:cubicBezTo>
                  <a:cubicBezTo>
                    <a:pt x="4083304" y="3169412"/>
                    <a:pt x="3169412" y="4083304"/>
                    <a:pt x="2041652" y="4083304"/>
                  </a:cubicBezTo>
                  <a:cubicBezTo>
                    <a:pt x="913892" y="4083304"/>
                    <a:pt x="0" y="3169412"/>
                    <a:pt x="0" y="2041652"/>
                  </a:cubicBezTo>
                  <a:cubicBezTo>
                    <a:pt x="0" y="913892"/>
                    <a:pt x="913892" y="0"/>
                    <a:pt x="2041652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15986267" y="-1061348"/>
            <a:ext cx="3062454" cy="3068983"/>
          </a:xfrm>
          <a:custGeom>
            <a:avLst/>
            <a:gdLst/>
            <a:ahLst/>
            <a:cxnLst/>
            <a:rect r="r" b="b" t="t" l="l"/>
            <a:pathLst>
              <a:path h="3068983" w="3062454">
                <a:moveTo>
                  <a:pt x="0" y="0"/>
                </a:moveTo>
                <a:lnTo>
                  <a:pt x="3062454" y="0"/>
                </a:lnTo>
                <a:lnTo>
                  <a:pt x="3062454" y="3068983"/>
                </a:lnTo>
                <a:lnTo>
                  <a:pt x="0" y="30689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224" b="-322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007484" y="1028700"/>
            <a:ext cx="6251816" cy="8229600"/>
          </a:xfrm>
          <a:custGeom>
            <a:avLst/>
            <a:gdLst/>
            <a:ahLst/>
            <a:cxnLst/>
            <a:rect r="r" b="b" t="t" l="l"/>
            <a:pathLst>
              <a:path h="8229600" w="6251816">
                <a:moveTo>
                  <a:pt x="0" y="0"/>
                </a:moveTo>
                <a:lnTo>
                  <a:pt x="6251816" y="0"/>
                </a:lnTo>
                <a:lnTo>
                  <a:pt x="62518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8786" t="0" r="-48786" b="-61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069738" y="2270853"/>
            <a:ext cx="5786869" cy="1269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spc="-8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Problem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48840" y="5132070"/>
            <a:ext cx="7418705" cy="350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Over</a:t>
            </a:r>
            <a:r>
              <a:rPr lang="en-US" b="true" sz="2799" u="sng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100000</a:t>
            </a:r>
            <a:r>
              <a:rPr lang="en-US" sz="2799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posts per day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b="true" sz="2799" u="sng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36,500,000 </a:t>
            </a:r>
            <a:r>
              <a:rPr lang="en-US" sz="2799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pieces of content per year!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But how to capitalize on it when there is so much?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b="true" sz="2799" u="sng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Analysis to find Social Buzz's top 5 most popular categories of content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19129" y="647700"/>
            <a:ext cx="1816914" cy="1884786"/>
          </a:xfrm>
          <a:custGeom>
            <a:avLst/>
            <a:gdLst/>
            <a:ahLst/>
            <a:cxnLst/>
            <a:rect r="r" b="b" t="t" l="l"/>
            <a:pathLst>
              <a:path h="1884786" w="1816914">
                <a:moveTo>
                  <a:pt x="0" y="0"/>
                </a:moveTo>
                <a:lnTo>
                  <a:pt x="1816914" y="0"/>
                </a:lnTo>
                <a:lnTo>
                  <a:pt x="1816914" y="1884786"/>
                </a:lnTo>
                <a:lnTo>
                  <a:pt x="0" y="18847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107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19129" y="7282709"/>
            <a:ext cx="1816914" cy="1884786"/>
          </a:xfrm>
          <a:custGeom>
            <a:avLst/>
            <a:gdLst/>
            <a:ahLst/>
            <a:cxnLst/>
            <a:rect r="r" b="b" t="t" l="l"/>
            <a:pathLst>
              <a:path h="1884786" w="1816914">
                <a:moveTo>
                  <a:pt x="0" y="0"/>
                </a:moveTo>
                <a:lnTo>
                  <a:pt x="1816914" y="0"/>
                </a:lnTo>
                <a:lnTo>
                  <a:pt x="1816914" y="1884786"/>
                </a:lnTo>
                <a:lnTo>
                  <a:pt x="0" y="18847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107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53745" y="647700"/>
            <a:ext cx="1816914" cy="1884786"/>
          </a:xfrm>
          <a:custGeom>
            <a:avLst/>
            <a:gdLst/>
            <a:ahLst/>
            <a:cxnLst/>
            <a:rect r="r" b="b" t="t" l="l"/>
            <a:pathLst>
              <a:path h="1884786" w="1816914">
                <a:moveTo>
                  <a:pt x="0" y="0"/>
                </a:moveTo>
                <a:lnTo>
                  <a:pt x="1816914" y="0"/>
                </a:lnTo>
                <a:lnTo>
                  <a:pt x="1816914" y="1884786"/>
                </a:lnTo>
                <a:lnTo>
                  <a:pt x="0" y="18847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107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53745" y="2859370"/>
            <a:ext cx="1816914" cy="1884786"/>
          </a:xfrm>
          <a:custGeom>
            <a:avLst/>
            <a:gdLst/>
            <a:ahLst/>
            <a:cxnLst/>
            <a:rect r="r" b="b" t="t" l="l"/>
            <a:pathLst>
              <a:path h="1884786" w="1816914">
                <a:moveTo>
                  <a:pt x="0" y="0"/>
                </a:moveTo>
                <a:lnTo>
                  <a:pt x="1816914" y="0"/>
                </a:lnTo>
                <a:lnTo>
                  <a:pt x="1816914" y="1884786"/>
                </a:lnTo>
                <a:lnTo>
                  <a:pt x="0" y="18847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107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53745" y="5071039"/>
            <a:ext cx="1816914" cy="1884786"/>
          </a:xfrm>
          <a:custGeom>
            <a:avLst/>
            <a:gdLst/>
            <a:ahLst/>
            <a:cxnLst/>
            <a:rect r="r" b="b" t="t" l="l"/>
            <a:pathLst>
              <a:path h="1884786" w="1816914">
                <a:moveTo>
                  <a:pt x="0" y="0"/>
                </a:moveTo>
                <a:lnTo>
                  <a:pt x="1816914" y="0"/>
                </a:lnTo>
                <a:lnTo>
                  <a:pt x="1816914" y="1884786"/>
                </a:lnTo>
                <a:lnTo>
                  <a:pt x="0" y="18847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107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53745" y="7282709"/>
            <a:ext cx="1816914" cy="1884786"/>
          </a:xfrm>
          <a:custGeom>
            <a:avLst/>
            <a:gdLst/>
            <a:ahLst/>
            <a:cxnLst/>
            <a:rect r="r" b="b" t="t" l="l"/>
            <a:pathLst>
              <a:path h="1884786" w="1816914">
                <a:moveTo>
                  <a:pt x="0" y="0"/>
                </a:moveTo>
                <a:lnTo>
                  <a:pt x="1816914" y="0"/>
                </a:lnTo>
                <a:lnTo>
                  <a:pt x="1816914" y="1884786"/>
                </a:lnTo>
                <a:lnTo>
                  <a:pt x="0" y="18847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107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884513" y="647700"/>
            <a:ext cx="1816914" cy="1884786"/>
          </a:xfrm>
          <a:custGeom>
            <a:avLst/>
            <a:gdLst/>
            <a:ahLst/>
            <a:cxnLst/>
            <a:rect r="r" b="b" t="t" l="l"/>
            <a:pathLst>
              <a:path h="1884786" w="1816914">
                <a:moveTo>
                  <a:pt x="0" y="0"/>
                </a:moveTo>
                <a:lnTo>
                  <a:pt x="1816914" y="0"/>
                </a:lnTo>
                <a:lnTo>
                  <a:pt x="1816914" y="1884786"/>
                </a:lnTo>
                <a:lnTo>
                  <a:pt x="0" y="18847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107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884513" y="7282709"/>
            <a:ext cx="1816914" cy="1884786"/>
          </a:xfrm>
          <a:custGeom>
            <a:avLst/>
            <a:gdLst/>
            <a:ahLst/>
            <a:cxnLst/>
            <a:rect r="r" b="b" t="t" l="l"/>
            <a:pathLst>
              <a:path h="1884786" w="1816914">
                <a:moveTo>
                  <a:pt x="0" y="0"/>
                </a:moveTo>
                <a:lnTo>
                  <a:pt x="1816914" y="0"/>
                </a:lnTo>
                <a:lnTo>
                  <a:pt x="1816914" y="1884786"/>
                </a:lnTo>
                <a:lnTo>
                  <a:pt x="0" y="18847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107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949897" y="647700"/>
            <a:ext cx="1816914" cy="1884786"/>
          </a:xfrm>
          <a:custGeom>
            <a:avLst/>
            <a:gdLst/>
            <a:ahLst/>
            <a:cxnLst/>
            <a:rect r="r" b="b" t="t" l="l"/>
            <a:pathLst>
              <a:path h="1884786" w="1816914">
                <a:moveTo>
                  <a:pt x="0" y="0"/>
                </a:moveTo>
                <a:lnTo>
                  <a:pt x="1816914" y="0"/>
                </a:lnTo>
                <a:lnTo>
                  <a:pt x="1816914" y="1884786"/>
                </a:lnTo>
                <a:lnTo>
                  <a:pt x="0" y="18847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107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949897" y="2859370"/>
            <a:ext cx="1816914" cy="1884786"/>
          </a:xfrm>
          <a:custGeom>
            <a:avLst/>
            <a:gdLst/>
            <a:ahLst/>
            <a:cxnLst/>
            <a:rect r="r" b="b" t="t" l="l"/>
            <a:pathLst>
              <a:path h="1884786" w="1816914">
                <a:moveTo>
                  <a:pt x="0" y="0"/>
                </a:moveTo>
                <a:lnTo>
                  <a:pt x="1816914" y="0"/>
                </a:lnTo>
                <a:lnTo>
                  <a:pt x="1816914" y="1884786"/>
                </a:lnTo>
                <a:lnTo>
                  <a:pt x="0" y="18847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107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949897" y="5071039"/>
            <a:ext cx="1816914" cy="1884786"/>
          </a:xfrm>
          <a:custGeom>
            <a:avLst/>
            <a:gdLst/>
            <a:ahLst/>
            <a:cxnLst/>
            <a:rect r="r" b="b" t="t" l="l"/>
            <a:pathLst>
              <a:path h="1884786" w="1816914">
                <a:moveTo>
                  <a:pt x="0" y="0"/>
                </a:moveTo>
                <a:lnTo>
                  <a:pt x="1816914" y="0"/>
                </a:lnTo>
                <a:lnTo>
                  <a:pt x="1816914" y="1884786"/>
                </a:lnTo>
                <a:lnTo>
                  <a:pt x="0" y="18847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107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949897" y="7282709"/>
            <a:ext cx="1816914" cy="1884786"/>
          </a:xfrm>
          <a:custGeom>
            <a:avLst/>
            <a:gdLst/>
            <a:ahLst/>
            <a:cxnLst/>
            <a:rect r="r" b="b" t="t" l="l"/>
            <a:pathLst>
              <a:path h="1884786" w="1816914">
                <a:moveTo>
                  <a:pt x="0" y="0"/>
                </a:moveTo>
                <a:lnTo>
                  <a:pt x="1816914" y="0"/>
                </a:lnTo>
                <a:lnTo>
                  <a:pt x="1816914" y="1884786"/>
                </a:lnTo>
                <a:lnTo>
                  <a:pt x="0" y="18847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107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2110745" y="1825527"/>
            <a:ext cx="6750815" cy="6635945"/>
            <a:chOff x="0" y="0"/>
            <a:chExt cx="9001087" cy="884792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001125" cy="8847963"/>
            </a:xfrm>
            <a:custGeom>
              <a:avLst/>
              <a:gdLst/>
              <a:ahLst/>
              <a:cxnLst/>
              <a:rect r="r" b="b" t="t" l="l"/>
              <a:pathLst>
                <a:path h="8847963" w="9001125">
                  <a:moveTo>
                    <a:pt x="0" y="0"/>
                  </a:moveTo>
                  <a:lnTo>
                    <a:pt x="9001125" y="0"/>
                  </a:lnTo>
                  <a:lnTo>
                    <a:pt x="9001125" y="8847963"/>
                  </a:lnTo>
                  <a:lnTo>
                    <a:pt x="0" y="884796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9824720" y="6804660"/>
            <a:ext cx="2085340" cy="2085340"/>
            <a:chOff x="0" y="0"/>
            <a:chExt cx="2780453" cy="278045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780538" cy="2780538"/>
            </a:xfrm>
            <a:custGeom>
              <a:avLst/>
              <a:gdLst/>
              <a:ahLst/>
              <a:cxnLst/>
              <a:rect r="r" b="b" t="t" l="l"/>
              <a:pathLst>
                <a:path h="2780538" w="2780538">
                  <a:moveTo>
                    <a:pt x="1390269" y="0"/>
                  </a:moveTo>
                  <a:cubicBezTo>
                    <a:pt x="2158238" y="0"/>
                    <a:pt x="2780538" y="622300"/>
                    <a:pt x="2780538" y="1390269"/>
                  </a:cubicBezTo>
                  <a:cubicBezTo>
                    <a:pt x="2780538" y="2158238"/>
                    <a:pt x="2158238" y="2780538"/>
                    <a:pt x="1390269" y="2780538"/>
                  </a:cubicBezTo>
                  <a:cubicBezTo>
                    <a:pt x="622300" y="2780538"/>
                    <a:pt x="0" y="2158238"/>
                    <a:pt x="0" y="1390269"/>
                  </a:cubicBezTo>
                  <a:cubicBezTo>
                    <a:pt x="0" y="622300"/>
                    <a:pt x="622300" y="0"/>
                    <a:pt x="1390269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9378230" y="6714965"/>
            <a:ext cx="2187534" cy="2087536"/>
            <a:chOff x="0" y="0"/>
            <a:chExt cx="2916713" cy="278338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916682" cy="2783459"/>
            </a:xfrm>
            <a:custGeom>
              <a:avLst/>
              <a:gdLst/>
              <a:ahLst/>
              <a:cxnLst/>
              <a:rect r="r" b="b" t="t" l="l"/>
              <a:pathLst>
                <a:path h="2783459" w="2916682">
                  <a:moveTo>
                    <a:pt x="1458341" y="2286"/>
                  </a:moveTo>
                  <a:cubicBezTo>
                    <a:pt x="960374" y="0"/>
                    <a:pt x="499237" y="264287"/>
                    <a:pt x="249682" y="695198"/>
                  </a:cubicBezTo>
                  <a:cubicBezTo>
                    <a:pt x="127" y="1126109"/>
                    <a:pt x="0" y="1657350"/>
                    <a:pt x="249682" y="2088261"/>
                  </a:cubicBezTo>
                  <a:cubicBezTo>
                    <a:pt x="499364" y="2519172"/>
                    <a:pt x="960374" y="2783459"/>
                    <a:pt x="1458341" y="2781173"/>
                  </a:cubicBezTo>
                  <a:cubicBezTo>
                    <a:pt x="1956308" y="2783459"/>
                    <a:pt x="2417445" y="2519045"/>
                    <a:pt x="2667000" y="2088261"/>
                  </a:cubicBezTo>
                  <a:cubicBezTo>
                    <a:pt x="2916555" y="1657477"/>
                    <a:pt x="2916682" y="1125982"/>
                    <a:pt x="2667000" y="695198"/>
                  </a:cubicBezTo>
                  <a:cubicBezTo>
                    <a:pt x="2417318" y="264414"/>
                    <a:pt x="1956308" y="0"/>
                    <a:pt x="1458341" y="2286"/>
                  </a:cubicBezTo>
                  <a:close/>
                </a:path>
              </a:pathLst>
            </a:custGeom>
            <a:blipFill>
              <a:blip r:embed="rId5"/>
              <a:stretch>
                <a:fillRect l="-24774" t="-81" r="-24775" b="-78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-1651" y="-1651"/>
              <a:ext cx="2919984" cy="2786634"/>
            </a:xfrm>
            <a:custGeom>
              <a:avLst/>
              <a:gdLst/>
              <a:ahLst/>
              <a:cxnLst/>
              <a:rect r="r" b="b" t="t" l="l"/>
              <a:pathLst>
                <a:path h="2786634" w="2919984">
                  <a:moveTo>
                    <a:pt x="1459992" y="5461"/>
                  </a:moveTo>
                  <a:cubicBezTo>
                    <a:pt x="962533" y="3302"/>
                    <a:pt x="502031" y="267335"/>
                    <a:pt x="252603" y="697611"/>
                  </a:cubicBezTo>
                  <a:cubicBezTo>
                    <a:pt x="3302" y="1127887"/>
                    <a:pt x="3302" y="1658747"/>
                    <a:pt x="252603" y="2089023"/>
                  </a:cubicBezTo>
                  <a:cubicBezTo>
                    <a:pt x="501904" y="2519299"/>
                    <a:pt x="962533" y="2783332"/>
                    <a:pt x="1459992" y="2781173"/>
                  </a:cubicBezTo>
                  <a:cubicBezTo>
                    <a:pt x="1957451" y="2783459"/>
                    <a:pt x="2417953" y="2519299"/>
                    <a:pt x="2667381" y="2089023"/>
                  </a:cubicBezTo>
                  <a:cubicBezTo>
                    <a:pt x="2916682" y="1658747"/>
                    <a:pt x="2916682" y="1127887"/>
                    <a:pt x="2667381" y="697611"/>
                  </a:cubicBezTo>
                  <a:cubicBezTo>
                    <a:pt x="2417953" y="267335"/>
                    <a:pt x="1957451" y="3302"/>
                    <a:pt x="1459992" y="5461"/>
                  </a:cubicBezTo>
                  <a:moveTo>
                    <a:pt x="1459992" y="2286"/>
                  </a:moveTo>
                  <a:lnTo>
                    <a:pt x="1459992" y="3810"/>
                  </a:lnTo>
                  <a:lnTo>
                    <a:pt x="1459992" y="2286"/>
                  </a:lnTo>
                  <a:cubicBezTo>
                    <a:pt x="1958594" y="0"/>
                    <a:pt x="2420112" y="264668"/>
                    <a:pt x="2670048" y="695960"/>
                  </a:cubicBezTo>
                  <a:lnTo>
                    <a:pt x="2668651" y="696722"/>
                  </a:lnTo>
                  <a:lnTo>
                    <a:pt x="2670048" y="695960"/>
                  </a:lnTo>
                  <a:cubicBezTo>
                    <a:pt x="2919984" y="1127252"/>
                    <a:pt x="2919984" y="1659255"/>
                    <a:pt x="2670048" y="2090674"/>
                  </a:cubicBezTo>
                  <a:lnTo>
                    <a:pt x="2668651" y="2089912"/>
                  </a:lnTo>
                  <a:lnTo>
                    <a:pt x="2670048" y="2090674"/>
                  </a:lnTo>
                  <a:cubicBezTo>
                    <a:pt x="2420112" y="2521966"/>
                    <a:pt x="1958467" y="2786634"/>
                    <a:pt x="1459992" y="2784348"/>
                  </a:cubicBezTo>
                  <a:lnTo>
                    <a:pt x="1459992" y="2782824"/>
                  </a:lnTo>
                  <a:lnTo>
                    <a:pt x="1459992" y="2784348"/>
                  </a:lnTo>
                  <a:cubicBezTo>
                    <a:pt x="961390" y="2786634"/>
                    <a:pt x="499872" y="2521966"/>
                    <a:pt x="249936" y="2090674"/>
                  </a:cubicBezTo>
                  <a:lnTo>
                    <a:pt x="251333" y="2089912"/>
                  </a:lnTo>
                  <a:lnTo>
                    <a:pt x="249936" y="2090674"/>
                  </a:lnTo>
                  <a:cubicBezTo>
                    <a:pt x="0" y="1659382"/>
                    <a:pt x="0" y="1127379"/>
                    <a:pt x="249936" y="695960"/>
                  </a:cubicBezTo>
                  <a:lnTo>
                    <a:pt x="251333" y="696722"/>
                  </a:lnTo>
                  <a:lnTo>
                    <a:pt x="249936" y="695960"/>
                  </a:lnTo>
                  <a:cubicBezTo>
                    <a:pt x="499872" y="264668"/>
                    <a:pt x="961517" y="0"/>
                    <a:pt x="1459992" y="2286"/>
                  </a:cubicBezTo>
                  <a:close/>
                </a:path>
              </a:pathLst>
            </a:custGeom>
            <a:solidFill>
              <a:srgbClr val="00BAFF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9410357" y="6697275"/>
            <a:ext cx="2123281" cy="2122888"/>
            <a:chOff x="0" y="0"/>
            <a:chExt cx="2831042" cy="283051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831084" cy="2830576"/>
            </a:xfrm>
            <a:custGeom>
              <a:avLst/>
              <a:gdLst/>
              <a:ahLst/>
              <a:cxnLst/>
              <a:rect r="r" b="b" t="t" l="l"/>
              <a:pathLst>
                <a:path h="2830576" w="2831084">
                  <a:moveTo>
                    <a:pt x="1415542" y="2830576"/>
                  </a:moveTo>
                  <a:cubicBezTo>
                    <a:pt x="635000" y="2830576"/>
                    <a:pt x="0" y="2195703"/>
                    <a:pt x="0" y="1415288"/>
                  </a:cubicBezTo>
                  <a:cubicBezTo>
                    <a:pt x="0" y="634873"/>
                    <a:pt x="635000" y="0"/>
                    <a:pt x="1415542" y="0"/>
                  </a:cubicBezTo>
                  <a:cubicBezTo>
                    <a:pt x="2196084" y="0"/>
                    <a:pt x="2831084" y="634873"/>
                    <a:pt x="2831084" y="1415288"/>
                  </a:cubicBezTo>
                  <a:cubicBezTo>
                    <a:pt x="2831084" y="2195703"/>
                    <a:pt x="2196084" y="2830576"/>
                    <a:pt x="1415542" y="2830576"/>
                  </a:cubicBezTo>
                  <a:close/>
                  <a:moveTo>
                    <a:pt x="1415542" y="51689"/>
                  </a:moveTo>
                  <a:cubicBezTo>
                    <a:pt x="663448" y="51562"/>
                    <a:pt x="51562" y="663321"/>
                    <a:pt x="51562" y="1415288"/>
                  </a:cubicBezTo>
                  <a:cubicBezTo>
                    <a:pt x="51562" y="2167255"/>
                    <a:pt x="663448" y="2778887"/>
                    <a:pt x="1415542" y="2778887"/>
                  </a:cubicBezTo>
                  <a:cubicBezTo>
                    <a:pt x="2167636" y="2778887"/>
                    <a:pt x="2779522" y="2167128"/>
                    <a:pt x="2779522" y="1415288"/>
                  </a:cubicBezTo>
                  <a:cubicBezTo>
                    <a:pt x="2779522" y="663448"/>
                    <a:pt x="2167636" y="51562"/>
                    <a:pt x="1415542" y="51562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9786620" y="3822065"/>
            <a:ext cx="2085340" cy="2085340"/>
            <a:chOff x="0" y="0"/>
            <a:chExt cx="2780453" cy="278045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780538" cy="2780538"/>
            </a:xfrm>
            <a:custGeom>
              <a:avLst/>
              <a:gdLst/>
              <a:ahLst/>
              <a:cxnLst/>
              <a:rect r="r" b="b" t="t" l="l"/>
              <a:pathLst>
                <a:path h="2780538" w="2780538">
                  <a:moveTo>
                    <a:pt x="1390269" y="0"/>
                  </a:moveTo>
                  <a:cubicBezTo>
                    <a:pt x="2158238" y="0"/>
                    <a:pt x="2780538" y="622300"/>
                    <a:pt x="2780538" y="1390269"/>
                  </a:cubicBezTo>
                  <a:cubicBezTo>
                    <a:pt x="2780538" y="2158238"/>
                    <a:pt x="2158238" y="2780538"/>
                    <a:pt x="1390269" y="2780538"/>
                  </a:cubicBezTo>
                  <a:cubicBezTo>
                    <a:pt x="622300" y="2780538"/>
                    <a:pt x="0" y="2158238"/>
                    <a:pt x="0" y="1390269"/>
                  </a:cubicBezTo>
                  <a:cubicBezTo>
                    <a:pt x="0" y="622300"/>
                    <a:pt x="622300" y="0"/>
                    <a:pt x="1390269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9372600" y="3619410"/>
            <a:ext cx="2187575" cy="2087454"/>
            <a:chOff x="0" y="0"/>
            <a:chExt cx="2916767" cy="278327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916936" cy="2783332"/>
            </a:xfrm>
            <a:custGeom>
              <a:avLst/>
              <a:gdLst/>
              <a:ahLst/>
              <a:cxnLst/>
              <a:rect r="r" b="b" t="t" l="l"/>
              <a:pathLst>
                <a:path h="2783332" w="2916936">
                  <a:moveTo>
                    <a:pt x="1458341" y="2286"/>
                  </a:moveTo>
                  <a:cubicBezTo>
                    <a:pt x="960374" y="0"/>
                    <a:pt x="499237" y="264287"/>
                    <a:pt x="249682" y="695071"/>
                  </a:cubicBezTo>
                  <a:cubicBezTo>
                    <a:pt x="127" y="1125855"/>
                    <a:pt x="0" y="1657350"/>
                    <a:pt x="249682" y="2088134"/>
                  </a:cubicBezTo>
                  <a:cubicBezTo>
                    <a:pt x="499364" y="2518918"/>
                    <a:pt x="960374" y="2783205"/>
                    <a:pt x="1458468" y="2781046"/>
                  </a:cubicBezTo>
                  <a:cubicBezTo>
                    <a:pt x="1956435" y="2783332"/>
                    <a:pt x="2417572" y="2518918"/>
                    <a:pt x="2667254" y="2088134"/>
                  </a:cubicBezTo>
                  <a:cubicBezTo>
                    <a:pt x="2916936" y="1657350"/>
                    <a:pt x="2916936" y="1125982"/>
                    <a:pt x="2667254" y="695071"/>
                  </a:cubicBezTo>
                  <a:cubicBezTo>
                    <a:pt x="2417572" y="264160"/>
                    <a:pt x="1956435" y="0"/>
                    <a:pt x="1458341" y="2286"/>
                  </a:cubicBezTo>
                  <a:close/>
                </a:path>
              </a:pathLst>
            </a:custGeom>
            <a:blipFill>
              <a:blip r:embed="rId6"/>
              <a:stretch>
                <a:fillRect l="-24768" t="-81" r="-24760" b="-79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-1651" y="-1651"/>
              <a:ext cx="2920111" cy="2786507"/>
            </a:xfrm>
            <a:custGeom>
              <a:avLst/>
              <a:gdLst/>
              <a:ahLst/>
              <a:cxnLst/>
              <a:rect r="r" b="b" t="t" l="l"/>
              <a:pathLst>
                <a:path h="2786507" w="2920111">
                  <a:moveTo>
                    <a:pt x="1459992" y="5461"/>
                  </a:moveTo>
                  <a:cubicBezTo>
                    <a:pt x="962660" y="3302"/>
                    <a:pt x="502031" y="267208"/>
                    <a:pt x="252603" y="697611"/>
                  </a:cubicBezTo>
                  <a:cubicBezTo>
                    <a:pt x="3302" y="1127887"/>
                    <a:pt x="3302" y="1658747"/>
                    <a:pt x="252603" y="2089023"/>
                  </a:cubicBezTo>
                  <a:cubicBezTo>
                    <a:pt x="501904" y="2519299"/>
                    <a:pt x="962533" y="2783332"/>
                    <a:pt x="1459992" y="2781173"/>
                  </a:cubicBezTo>
                  <a:cubicBezTo>
                    <a:pt x="1957451" y="2783459"/>
                    <a:pt x="2417953" y="2519426"/>
                    <a:pt x="2667381" y="2089023"/>
                  </a:cubicBezTo>
                  <a:cubicBezTo>
                    <a:pt x="2916682" y="1658747"/>
                    <a:pt x="2916682" y="1127887"/>
                    <a:pt x="2667381" y="697611"/>
                  </a:cubicBezTo>
                  <a:cubicBezTo>
                    <a:pt x="2418080" y="267335"/>
                    <a:pt x="1957451" y="3302"/>
                    <a:pt x="1459992" y="5461"/>
                  </a:cubicBezTo>
                  <a:moveTo>
                    <a:pt x="1459992" y="2286"/>
                  </a:moveTo>
                  <a:lnTo>
                    <a:pt x="1459992" y="3810"/>
                  </a:lnTo>
                  <a:lnTo>
                    <a:pt x="1459992" y="2286"/>
                  </a:lnTo>
                  <a:cubicBezTo>
                    <a:pt x="1958594" y="0"/>
                    <a:pt x="2420239" y="264668"/>
                    <a:pt x="2670175" y="695960"/>
                  </a:cubicBezTo>
                  <a:lnTo>
                    <a:pt x="2668778" y="696722"/>
                  </a:lnTo>
                  <a:lnTo>
                    <a:pt x="2670175" y="695960"/>
                  </a:lnTo>
                  <a:cubicBezTo>
                    <a:pt x="2920111" y="1127252"/>
                    <a:pt x="2920111" y="1659255"/>
                    <a:pt x="2670175" y="2090547"/>
                  </a:cubicBezTo>
                  <a:lnTo>
                    <a:pt x="2668778" y="2089785"/>
                  </a:lnTo>
                  <a:lnTo>
                    <a:pt x="2670175" y="2090547"/>
                  </a:lnTo>
                  <a:cubicBezTo>
                    <a:pt x="2420239" y="2521839"/>
                    <a:pt x="1958594" y="2786507"/>
                    <a:pt x="1459992" y="2784221"/>
                  </a:cubicBezTo>
                  <a:lnTo>
                    <a:pt x="1459992" y="2782697"/>
                  </a:lnTo>
                  <a:lnTo>
                    <a:pt x="1459992" y="2784221"/>
                  </a:lnTo>
                  <a:cubicBezTo>
                    <a:pt x="961390" y="2786507"/>
                    <a:pt x="499745" y="2521839"/>
                    <a:pt x="249809" y="2090547"/>
                  </a:cubicBezTo>
                  <a:lnTo>
                    <a:pt x="251206" y="2089785"/>
                  </a:lnTo>
                  <a:lnTo>
                    <a:pt x="249809" y="2090547"/>
                  </a:lnTo>
                  <a:cubicBezTo>
                    <a:pt x="0" y="1659255"/>
                    <a:pt x="0" y="1127252"/>
                    <a:pt x="249936" y="695960"/>
                  </a:cubicBezTo>
                  <a:lnTo>
                    <a:pt x="251333" y="696722"/>
                  </a:lnTo>
                  <a:lnTo>
                    <a:pt x="249936" y="695960"/>
                  </a:lnTo>
                  <a:cubicBezTo>
                    <a:pt x="499872" y="264668"/>
                    <a:pt x="961517" y="0"/>
                    <a:pt x="1459992" y="2286"/>
                  </a:cubicBezTo>
                  <a:close/>
                </a:path>
              </a:pathLst>
            </a:custGeom>
            <a:solidFill>
              <a:srgbClr val="00BAFF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9404727" y="3601720"/>
            <a:ext cx="2123321" cy="2122805"/>
            <a:chOff x="0" y="0"/>
            <a:chExt cx="2831095" cy="283040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831084" cy="2830449"/>
            </a:xfrm>
            <a:custGeom>
              <a:avLst/>
              <a:gdLst/>
              <a:ahLst/>
              <a:cxnLst/>
              <a:rect r="r" b="b" t="t" l="l"/>
              <a:pathLst>
                <a:path h="2830449" w="2831084">
                  <a:moveTo>
                    <a:pt x="1415542" y="2830449"/>
                  </a:moveTo>
                  <a:cubicBezTo>
                    <a:pt x="635000" y="2830449"/>
                    <a:pt x="0" y="2195576"/>
                    <a:pt x="0" y="1415161"/>
                  </a:cubicBezTo>
                  <a:cubicBezTo>
                    <a:pt x="0" y="634746"/>
                    <a:pt x="635000" y="0"/>
                    <a:pt x="1415542" y="0"/>
                  </a:cubicBezTo>
                  <a:cubicBezTo>
                    <a:pt x="2196084" y="0"/>
                    <a:pt x="2831084" y="634873"/>
                    <a:pt x="2831084" y="1415161"/>
                  </a:cubicBezTo>
                  <a:cubicBezTo>
                    <a:pt x="2831084" y="2195449"/>
                    <a:pt x="2196084" y="2830322"/>
                    <a:pt x="1415542" y="2830322"/>
                  </a:cubicBezTo>
                  <a:close/>
                  <a:moveTo>
                    <a:pt x="1415542" y="51562"/>
                  </a:moveTo>
                  <a:cubicBezTo>
                    <a:pt x="663448" y="51562"/>
                    <a:pt x="51562" y="663321"/>
                    <a:pt x="51562" y="1415161"/>
                  </a:cubicBezTo>
                  <a:cubicBezTo>
                    <a:pt x="51562" y="2167001"/>
                    <a:pt x="663448" y="2778760"/>
                    <a:pt x="1415542" y="2778760"/>
                  </a:cubicBezTo>
                  <a:cubicBezTo>
                    <a:pt x="2167636" y="2778760"/>
                    <a:pt x="2779522" y="2167001"/>
                    <a:pt x="2779522" y="1415161"/>
                  </a:cubicBezTo>
                  <a:cubicBezTo>
                    <a:pt x="2779522" y="663321"/>
                    <a:pt x="2167636" y="51562"/>
                    <a:pt x="1415542" y="51562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9939020" y="849630"/>
            <a:ext cx="2085340" cy="2085340"/>
            <a:chOff x="0" y="0"/>
            <a:chExt cx="2780453" cy="278045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780538" cy="2780538"/>
            </a:xfrm>
            <a:custGeom>
              <a:avLst/>
              <a:gdLst/>
              <a:ahLst/>
              <a:cxnLst/>
              <a:rect r="r" b="b" t="t" l="l"/>
              <a:pathLst>
                <a:path h="2780538" w="2780538">
                  <a:moveTo>
                    <a:pt x="1390269" y="0"/>
                  </a:moveTo>
                  <a:cubicBezTo>
                    <a:pt x="2158238" y="0"/>
                    <a:pt x="2780538" y="622300"/>
                    <a:pt x="2780538" y="1390269"/>
                  </a:cubicBezTo>
                  <a:cubicBezTo>
                    <a:pt x="2780538" y="2158238"/>
                    <a:pt x="2158238" y="2780538"/>
                    <a:pt x="1390269" y="2780538"/>
                  </a:cubicBezTo>
                  <a:cubicBezTo>
                    <a:pt x="622300" y="2780538"/>
                    <a:pt x="0" y="2158238"/>
                    <a:pt x="0" y="1390269"/>
                  </a:cubicBezTo>
                  <a:cubicBezTo>
                    <a:pt x="0" y="622300"/>
                    <a:pt x="622300" y="0"/>
                    <a:pt x="1390269" y="0"/>
                  </a:cubicBezTo>
                  <a:close/>
                </a:path>
              </a:pathLst>
            </a:custGeom>
            <a:solidFill>
              <a:srgbClr val="A100FF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9524915" y="647540"/>
            <a:ext cx="2187534" cy="2087536"/>
            <a:chOff x="0" y="0"/>
            <a:chExt cx="2916713" cy="278338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916682" cy="2783459"/>
            </a:xfrm>
            <a:custGeom>
              <a:avLst/>
              <a:gdLst/>
              <a:ahLst/>
              <a:cxnLst/>
              <a:rect r="r" b="b" t="t" l="l"/>
              <a:pathLst>
                <a:path h="2783459" w="2916682">
                  <a:moveTo>
                    <a:pt x="1458341" y="2286"/>
                  </a:moveTo>
                  <a:cubicBezTo>
                    <a:pt x="960374" y="0"/>
                    <a:pt x="499237" y="264287"/>
                    <a:pt x="249682" y="695198"/>
                  </a:cubicBezTo>
                  <a:cubicBezTo>
                    <a:pt x="127" y="1126109"/>
                    <a:pt x="0" y="1657350"/>
                    <a:pt x="249682" y="2088261"/>
                  </a:cubicBezTo>
                  <a:cubicBezTo>
                    <a:pt x="499364" y="2519172"/>
                    <a:pt x="960374" y="2783459"/>
                    <a:pt x="1458341" y="2781173"/>
                  </a:cubicBezTo>
                  <a:cubicBezTo>
                    <a:pt x="1956308" y="2783459"/>
                    <a:pt x="2417445" y="2519045"/>
                    <a:pt x="2667000" y="2088261"/>
                  </a:cubicBezTo>
                  <a:cubicBezTo>
                    <a:pt x="2916555" y="1657477"/>
                    <a:pt x="2916682" y="1125982"/>
                    <a:pt x="2667000" y="695198"/>
                  </a:cubicBezTo>
                  <a:cubicBezTo>
                    <a:pt x="2417318" y="264414"/>
                    <a:pt x="1956308" y="0"/>
                    <a:pt x="1458341" y="2286"/>
                  </a:cubicBezTo>
                  <a:close/>
                </a:path>
              </a:pathLst>
            </a:custGeom>
            <a:blipFill>
              <a:blip r:embed="rId7"/>
              <a:stretch>
                <a:fillRect l="-24774" t="-81" r="-24775" b="-78"/>
              </a:stretch>
            </a:blip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-1651" y="-1651"/>
              <a:ext cx="2919984" cy="2786634"/>
            </a:xfrm>
            <a:custGeom>
              <a:avLst/>
              <a:gdLst/>
              <a:ahLst/>
              <a:cxnLst/>
              <a:rect r="r" b="b" t="t" l="l"/>
              <a:pathLst>
                <a:path h="2786634" w="2919984">
                  <a:moveTo>
                    <a:pt x="1459992" y="5461"/>
                  </a:moveTo>
                  <a:cubicBezTo>
                    <a:pt x="962533" y="3302"/>
                    <a:pt x="502031" y="267335"/>
                    <a:pt x="252603" y="697611"/>
                  </a:cubicBezTo>
                  <a:cubicBezTo>
                    <a:pt x="3302" y="1127887"/>
                    <a:pt x="3302" y="1658747"/>
                    <a:pt x="252603" y="2089023"/>
                  </a:cubicBezTo>
                  <a:cubicBezTo>
                    <a:pt x="501904" y="2519299"/>
                    <a:pt x="962533" y="2783332"/>
                    <a:pt x="1459992" y="2781173"/>
                  </a:cubicBezTo>
                  <a:cubicBezTo>
                    <a:pt x="1957451" y="2783459"/>
                    <a:pt x="2417953" y="2519299"/>
                    <a:pt x="2667381" y="2089023"/>
                  </a:cubicBezTo>
                  <a:cubicBezTo>
                    <a:pt x="2916682" y="1658747"/>
                    <a:pt x="2916682" y="1127887"/>
                    <a:pt x="2667381" y="697611"/>
                  </a:cubicBezTo>
                  <a:cubicBezTo>
                    <a:pt x="2417953" y="267335"/>
                    <a:pt x="1957451" y="3302"/>
                    <a:pt x="1459992" y="5461"/>
                  </a:cubicBezTo>
                  <a:moveTo>
                    <a:pt x="1459992" y="2286"/>
                  </a:moveTo>
                  <a:lnTo>
                    <a:pt x="1459992" y="3810"/>
                  </a:lnTo>
                  <a:lnTo>
                    <a:pt x="1459992" y="2286"/>
                  </a:lnTo>
                  <a:cubicBezTo>
                    <a:pt x="1958594" y="0"/>
                    <a:pt x="2420112" y="264668"/>
                    <a:pt x="2670048" y="695960"/>
                  </a:cubicBezTo>
                  <a:lnTo>
                    <a:pt x="2668651" y="696722"/>
                  </a:lnTo>
                  <a:lnTo>
                    <a:pt x="2670048" y="695960"/>
                  </a:lnTo>
                  <a:cubicBezTo>
                    <a:pt x="2919984" y="1127252"/>
                    <a:pt x="2919984" y="1659255"/>
                    <a:pt x="2670048" y="2090674"/>
                  </a:cubicBezTo>
                  <a:lnTo>
                    <a:pt x="2668651" y="2089912"/>
                  </a:lnTo>
                  <a:lnTo>
                    <a:pt x="2670048" y="2090674"/>
                  </a:lnTo>
                  <a:cubicBezTo>
                    <a:pt x="2420112" y="2521966"/>
                    <a:pt x="1958467" y="2786634"/>
                    <a:pt x="1459992" y="2784348"/>
                  </a:cubicBezTo>
                  <a:lnTo>
                    <a:pt x="1459992" y="2782824"/>
                  </a:lnTo>
                  <a:lnTo>
                    <a:pt x="1459992" y="2784348"/>
                  </a:lnTo>
                  <a:cubicBezTo>
                    <a:pt x="961390" y="2786634"/>
                    <a:pt x="499872" y="2521966"/>
                    <a:pt x="249936" y="2090674"/>
                  </a:cubicBezTo>
                  <a:lnTo>
                    <a:pt x="251333" y="2089912"/>
                  </a:lnTo>
                  <a:lnTo>
                    <a:pt x="249936" y="2090674"/>
                  </a:lnTo>
                  <a:cubicBezTo>
                    <a:pt x="0" y="1659382"/>
                    <a:pt x="0" y="1127379"/>
                    <a:pt x="249936" y="695960"/>
                  </a:cubicBezTo>
                  <a:lnTo>
                    <a:pt x="251333" y="696722"/>
                  </a:lnTo>
                  <a:lnTo>
                    <a:pt x="249936" y="695960"/>
                  </a:lnTo>
                  <a:cubicBezTo>
                    <a:pt x="499872" y="264668"/>
                    <a:pt x="961517" y="0"/>
                    <a:pt x="1459992" y="2286"/>
                  </a:cubicBezTo>
                  <a:close/>
                </a:path>
              </a:pathLst>
            </a:custGeom>
            <a:solidFill>
              <a:srgbClr val="00BAFF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9557042" y="629850"/>
            <a:ext cx="2123281" cy="2122888"/>
            <a:chOff x="0" y="0"/>
            <a:chExt cx="2831042" cy="283051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831084" cy="2830576"/>
            </a:xfrm>
            <a:custGeom>
              <a:avLst/>
              <a:gdLst/>
              <a:ahLst/>
              <a:cxnLst/>
              <a:rect r="r" b="b" t="t" l="l"/>
              <a:pathLst>
                <a:path h="2830576" w="2831084">
                  <a:moveTo>
                    <a:pt x="1415542" y="2830576"/>
                  </a:moveTo>
                  <a:cubicBezTo>
                    <a:pt x="635000" y="2830576"/>
                    <a:pt x="0" y="2195703"/>
                    <a:pt x="0" y="1415288"/>
                  </a:cubicBezTo>
                  <a:cubicBezTo>
                    <a:pt x="0" y="634873"/>
                    <a:pt x="635000" y="0"/>
                    <a:pt x="1415542" y="0"/>
                  </a:cubicBezTo>
                  <a:cubicBezTo>
                    <a:pt x="2196084" y="0"/>
                    <a:pt x="2831084" y="634873"/>
                    <a:pt x="2831084" y="1415288"/>
                  </a:cubicBezTo>
                  <a:cubicBezTo>
                    <a:pt x="2831084" y="2195703"/>
                    <a:pt x="2196084" y="2830576"/>
                    <a:pt x="1415542" y="2830576"/>
                  </a:cubicBezTo>
                  <a:close/>
                  <a:moveTo>
                    <a:pt x="1415542" y="51689"/>
                  </a:moveTo>
                  <a:cubicBezTo>
                    <a:pt x="663448" y="51562"/>
                    <a:pt x="51562" y="663321"/>
                    <a:pt x="51562" y="1415288"/>
                  </a:cubicBezTo>
                  <a:cubicBezTo>
                    <a:pt x="51562" y="2167255"/>
                    <a:pt x="663448" y="2778887"/>
                    <a:pt x="1415542" y="2778887"/>
                  </a:cubicBezTo>
                  <a:cubicBezTo>
                    <a:pt x="2167636" y="2778887"/>
                    <a:pt x="2779522" y="2167128"/>
                    <a:pt x="2779522" y="1415288"/>
                  </a:cubicBezTo>
                  <a:cubicBezTo>
                    <a:pt x="2779522" y="663448"/>
                    <a:pt x="2167636" y="51562"/>
                    <a:pt x="1415542" y="51562"/>
                  </a:cubicBezTo>
                  <a:close/>
                </a:path>
              </a:pathLst>
            </a:custGeom>
            <a:solidFill>
              <a:srgbClr val="2E44D8"/>
            </a:solidFill>
          </p:spPr>
        </p:sp>
      </p:grpSp>
      <p:sp>
        <p:nvSpPr>
          <p:cNvPr name="TextBox 37" id="37"/>
          <p:cNvSpPr txBox="true"/>
          <p:nvPr/>
        </p:nvSpPr>
        <p:spPr>
          <a:xfrm rot="0">
            <a:off x="2670508" y="3293699"/>
            <a:ext cx="5612273" cy="37314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Analytics team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184380" y="912495"/>
            <a:ext cx="5873115" cy="1363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b="true" sz="4400" spc="4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Andrew Fleming</a:t>
            </a:r>
          </a:p>
          <a:p>
            <a:pPr algn="l">
              <a:lnSpc>
                <a:spcPts val="5280"/>
              </a:lnSpc>
            </a:pPr>
            <a:r>
              <a:rPr lang="en-US" sz="4400" spc="4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Chief Technical Architect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207240" y="4112895"/>
            <a:ext cx="5946775" cy="1363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b="true" sz="4400" spc="4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Marcus Rompton</a:t>
            </a:r>
          </a:p>
          <a:p>
            <a:pPr algn="l">
              <a:lnSpc>
                <a:spcPts val="5280"/>
              </a:lnSpc>
            </a:pPr>
            <a:r>
              <a:rPr lang="en-US" sz="4400" spc="4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Senior Principle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2127230" y="7150735"/>
            <a:ext cx="5744845" cy="1363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b="true" sz="4400" spc="4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Kalyani Anna</a:t>
            </a:r>
          </a:p>
          <a:p>
            <a:pPr algn="l">
              <a:lnSpc>
                <a:spcPts val="5280"/>
              </a:lnSpc>
            </a:pPr>
            <a:r>
              <a:rPr lang="en-US" sz="4400" spc="4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Data Analyst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100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637786" y="5325260"/>
            <a:ext cx="2023190" cy="2096032"/>
          </a:xfrm>
          <a:custGeom>
            <a:avLst/>
            <a:gdLst/>
            <a:ahLst/>
            <a:cxnLst/>
            <a:rect r="r" b="b" t="t" l="l"/>
            <a:pathLst>
              <a:path h="2096032" w="2023190">
                <a:moveTo>
                  <a:pt x="0" y="0"/>
                </a:moveTo>
                <a:lnTo>
                  <a:pt x="2023191" y="0"/>
                </a:lnTo>
                <a:lnTo>
                  <a:pt x="2023191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-11398" b="-69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37786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41541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041541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41541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45296" y="406153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3"/>
                </a:lnTo>
                <a:lnTo>
                  <a:pt x="0" y="20960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45296" y="2865707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5296" y="5325260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45296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234031" y="7784814"/>
            <a:ext cx="2253799" cy="2096032"/>
          </a:xfrm>
          <a:custGeom>
            <a:avLst/>
            <a:gdLst/>
            <a:ahLst/>
            <a:cxnLst/>
            <a:rect r="r" b="b" t="t" l="l"/>
            <a:pathLst>
              <a:path h="2096032" w="2253799">
                <a:moveTo>
                  <a:pt x="0" y="0"/>
                </a:moveTo>
                <a:lnTo>
                  <a:pt x="2253799" y="0"/>
                </a:lnTo>
                <a:lnTo>
                  <a:pt x="2253799" y="2096032"/>
                </a:lnTo>
                <a:lnTo>
                  <a:pt x="0" y="20960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-721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903391" y="1284816"/>
            <a:ext cx="1524324" cy="1524324"/>
            <a:chOff x="0" y="0"/>
            <a:chExt cx="2032433" cy="203243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32508" cy="2032508"/>
            </a:xfrm>
            <a:custGeom>
              <a:avLst/>
              <a:gdLst/>
              <a:ahLst/>
              <a:cxnLst/>
              <a:rect r="r" b="b" t="t" l="l"/>
              <a:pathLst>
                <a:path h="2032508" w="2032508">
                  <a:moveTo>
                    <a:pt x="1016254" y="0"/>
                  </a:moveTo>
                  <a:cubicBezTo>
                    <a:pt x="1577594" y="0"/>
                    <a:pt x="2032508" y="454914"/>
                    <a:pt x="2032508" y="1016254"/>
                  </a:cubicBezTo>
                  <a:cubicBezTo>
                    <a:pt x="2032508" y="1577594"/>
                    <a:pt x="1577594" y="2032508"/>
                    <a:pt x="1016254" y="2032508"/>
                  </a:cubicBezTo>
                  <a:cubicBezTo>
                    <a:pt x="454914" y="2032508"/>
                    <a:pt x="0" y="1577594"/>
                    <a:pt x="0" y="1016254"/>
                  </a:cubicBezTo>
                  <a:cubicBezTo>
                    <a:pt x="0" y="454914"/>
                    <a:pt x="454914" y="0"/>
                    <a:pt x="1016254" y="0"/>
                  </a:cubicBezTo>
                  <a:close/>
                </a:path>
              </a:pathLst>
            </a:custGeom>
            <a:solidFill>
              <a:srgbClr val="2831A2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-5115457">
            <a:off x="2172007" y="1086804"/>
            <a:ext cx="1524324" cy="1527574"/>
          </a:xfrm>
          <a:custGeom>
            <a:avLst/>
            <a:gdLst/>
            <a:ahLst/>
            <a:cxnLst/>
            <a:rect r="r" b="b" t="t" l="l"/>
            <a:pathLst>
              <a:path h="1527574" w="1524324">
                <a:moveTo>
                  <a:pt x="0" y="0"/>
                </a:moveTo>
                <a:lnTo>
                  <a:pt x="1524324" y="0"/>
                </a:lnTo>
                <a:lnTo>
                  <a:pt x="1524324" y="1527575"/>
                </a:lnTo>
                <a:lnTo>
                  <a:pt x="0" y="15275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535" b="-322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3758754" y="2896904"/>
            <a:ext cx="1524324" cy="1524324"/>
            <a:chOff x="0" y="0"/>
            <a:chExt cx="2032433" cy="203243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32508" cy="2032508"/>
            </a:xfrm>
            <a:custGeom>
              <a:avLst/>
              <a:gdLst/>
              <a:ahLst/>
              <a:cxnLst/>
              <a:rect r="r" b="b" t="t" l="l"/>
              <a:pathLst>
                <a:path h="2032508" w="2032508">
                  <a:moveTo>
                    <a:pt x="1016254" y="0"/>
                  </a:moveTo>
                  <a:cubicBezTo>
                    <a:pt x="1577594" y="0"/>
                    <a:pt x="2032508" y="454914"/>
                    <a:pt x="2032508" y="1016254"/>
                  </a:cubicBezTo>
                  <a:cubicBezTo>
                    <a:pt x="2032508" y="1577594"/>
                    <a:pt x="1577594" y="2032508"/>
                    <a:pt x="1016254" y="2032508"/>
                  </a:cubicBezTo>
                  <a:cubicBezTo>
                    <a:pt x="454914" y="2032508"/>
                    <a:pt x="0" y="1577594"/>
                    <a:pt x="0" y="1016254"/>
                  </a:cubicBezTo>
                  <a:cubicBezTo>
                    <a:pt x="0" y="454914"/>
                    <a:pt x="454914" y="0"/>
                    <a:pt x="1016254" y="0"/>
                  </a:cubicBezTo>
                  <a:close/>
                </a:path>
              </a:pathLst>
            </a:custGeom>
            <a:solidFill>
              <a:srgbClr val="2831A2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-5115457">
            <a:off x="4027370" y="2698892"/>
            <a:ext cx="1524324" cy="1527574"/>
          </a:xfrm>
          <a:custGeom>
            <a:avLst/>
            <a:gdLst/>
            <a:ahLst/>
            <a:cxnLst/>
            <a:rect r="r" b="b" t="t" l="l"/>
            <a:pathLst>
              <a:path h="1527574" w="1524324">
                <a:moveTo>
                  <a:pt x="0" y="0"/>
                </a:moveTo>
                <a:lnTo>
                  <a:pt x="1524324" y="0"/>
                </a:lnTo>
                <a:lnTo>
                  <a:pt x="1524324" y="1527575"/>
                </a:lnTo>
                <a:lnTo>
                  <a:pt x="0" y="15275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535" b="-322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5614117" y="4508992"/>
            <a:ext cx="1524324" cy="1524324"/>
            <a:chOff x="0" y="0"/>
            <a:chExt cx="2032433" cy="203243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32508" cy="2032508"/>
            </a:xfrm>
            <a:custGeom>
              <a:avLst/>
              <a:gdLst/>
              <a:ahLst/>
              <a:cxnLst/>
              <a:rect r="r" b="b" t="t" l="l"/>
              <a:pathLst>
                <a:path h="2032508" w="2032508">
                  <a:moveTo>
                    <a:pt x="1016254" y="0"/>
                  </a:moveTo>
                  <a:cubicBezTo>
                    <a:pt x="1577594" y="0"/>
                    <a:pt x="2032508" y="454914"/>
                    <a:pt x="2032508" y="1016254"/>
                  </a:cubicBezTo>
                  <a:cubicBezTo>
                    <a:pt x="2032508" y="1577594"/>
                    <a:pt x="1577594" y="2032508"/>
                    <a:pt x="1016254" y="2032508"/>
                  </a:cubicBezTo>
                  <a:cubicBezTo>
                    <a:pt x="454914" y="2032508"/>
                    <a:pt x="0" y="1577594"/>
                    <a:pt x="0" y="1016254"/>
                  </a:cubicBezTo>
                  <a:cubicBezTo>
                    <a:pt x="0" y="454914"/>
                    <a:pt x="454914" y="0"/>
                    <a:pt x="1016254" y="0"/>
                  </a:cubicBezTo>
                  <a:close/>
                </a:path>
              </a:pathLst>
            </a:custGeom>
            <a:solidFill>
              <a:srgbClr val="2831A2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-5115457">
            <a:off x="5882733" y="4310980"/>
            <a:ext cx="1524324" cy="1527574"/>
          </a:xfrm>
          <a:custGeom>
            <a:avLst/>
            <a:gdLst/>
            <a:ahLst/>
            <a:cxnLst/>
            <a:rect r="r" b="b" t="t" l="l"/>
            <a:pathLst>
              <a:path h="1527574" w="1524324">
                <a:moveTo>
                  <a:pt x="0" y="0"/>
                </a:moveTo>
                <a:lnTo>
                  <a:pt x="1524324" y="0"/>
                </a:lnTo>
                <a:lnTo>
                  <a:pt x="1524324" y="1527575"/>
                </a:lnTo>
                <a:lnTo>
                  <a:pt x="0" y="15275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535" b="-322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7469480" y="6121080"/>
            <a:ext cx="1524324" cy="1524324"/>
            <a:chOff x="0" y="0"/>
            <a:chExt cx="2032433" cy="203243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032508" cy="2032508"/>
            </a:xfrm>
            <a:custGeom>
              <a:avLst/>
              <a:gdLst/>
              <a:ahLst/>
              <a:cxnLst/>
              <a:rect r="r" b="b" t="t" l="l"/>
              <a:pathLst>
                <a:path h="2032508" w="2032508">
                  <a:moveTo>
                    <a:pt x="1016254" y="0"/>
                  </a:moveTo>
                  <a:cubicBezTo>
                    <a:pt x="1577594" y="0"/>
                    <a:pt x="2032508" y="454914"/>
                    <a:pt x="2032508" y="1016254"/>
                  </a:cubicBezTo>
                  <a:cubicBezTo>
                    <a:pt x="2032508" y="1577594"/>
                    <a:pt x="1577594" y="2032508"/>
                    <a:pt x="1016254" y="2032508"/>
                  </a:cubicBezTo>
                  <a:cubicBezTo>
                    <a:pt x="454914" y="2032508"/>
                    <a:pt x="0" y="1577594"/>
                    <a:pt x="0" y="1016254"/>
                  </a:cubicBezTo>
                  <a:cubicBezTo>
                    <a:pt x="0" y="454914"/>
                    <a:pt x="454914" y="0"/>
                    <a:pt x="1016254" y="0"/>
                  </a:cubicBezTo>
                  <a:close/>
                </a:path>
              </a:pathLst>
            </a:custGeom>
            <a:solidFill>
              <a:srgbClr val="2831A2"/>
            </a:solidFill>
          </p:spPr>
        </p:sp>
      </p:grpSp>
      <p:sp>
        <p:nvSpPr>
          <p:cNvPr name="Freeform 23" id="23"/>
          <p:cNvSpPr/>
          <p:nvPr/>
        </p:nvSpPr>
        <p:spPr>
          <a:xfrm flipH="false" flipV="false" rot="-5115457">
            <a:off x="7738096" y="5923068"/>
            <a:ext cx="1524324" cy="1527574"/>
          </a:xfrm>
          <a:custGeom>
            <a:avLst/>
            <a:gdLst/>
            <a:ahLst/>
            <a:cxnLst/>
            <a:rect r="r" b="b" t="t" l="l"/>
            <a:pathLst>
              <a:path h="1527574" w="1524324">
                <a:moveTo>
                  <a:pt x="0" y="0"/>
                </a:moveTo>
                <a:lnTo>
                  <a:pt x="1524324" y="0"/>
                </a:lnTo>
                <a:lnTo>
                  <a:pt x="1524324" y="1527575"/>
                </a:lnTo>
                <a:lnTo>
                  <a:pt x="0" y="15275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535" b="-322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9324843" y="7733168"/>
            <a:ext cx="1524324" cy="1524324"/>
            <a:chOff x="0" y="0"/>
            <a:chExt cx="2032433" cy="203243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032508" cy="2032508"/>
            </a:xfrm>
            <a:custGeom>
              <a:avLst/>
              <a:gdLst/>
              <a:ahLst/>
              <a:cxnLst/>
              <a:rect r="r" b="b" t="t" l="l"/>
              <a:pathLst>
                <a:path h="2032508" w="2032508">
                  <a:moveTo>
                    <a:pt x="1016254" y="0"/>
                  </a:moveTo>
                  <a:cubicBezTo>
                    <a:pt x="1577594" y="0"/>
                    <a:pt x="2032508" y="454914"/>
                    <a:pt x="2032508" y="1016254"/>
                  </a:cubicBezTo>
                  <a:cubicBezTo>
                    <a:pt x="2032508" y="1577594"/>
                    <a:pt x="1577594" y="2032508"/>
                    <a:pt x="1016254" y="2032508"/>
                  </a:cubicBezTo>
                  <a:cubicBezTo>
                    <a:pt x="454914" y="2032508"/>
                    <a:pt x="0" y="1577594"/>
                    <a:pt x="0" y="1016254"/>
                  </a:cubicBezTo>
                  <a:cubicBezTo>
                    <a:pt x="0" y="454914"/>
                    <a:pt x="454914" y="0"/>
                    <a:pt x="1016254" y="0"/>
                  </a:cubicBezTo>
                  <a:close/>
                </a:path>
              </a:pathLst>
            </a:custGeom>
            <a:solidFill>
              <a:srgbClr val="2831A2"/>
            </a:solidFill>
          </p:spPr>
        </p:sp>
      </p:grpSp>
      <p:sp>
        <p:nvSpPr>
          <p:cNvPr name="Freeform 26" id="26"/>
          <p:cNvSpPr/>
          <p:nvPr/>
        </p:nvSpPr>
        <p:spPr>
          <a:xfrm flipH="false" flipV="false" rot="-5115457">
            <a:off x="9593459" y="7535156"/>
            <a:ext cx="1524324" cy="1527574"/>
          </a:xfrm>
          <a:custGeom>
            <a:avLst/>
            <a:gdLst/>
            <a:ahLst/>
            <a:cxnLst/>
            <a:rect r="r" b="b" t="t" l="l"/>
            <a:pathLst>
              <a:path h="1527574" w="1524324">
                <a:moveTo>
                  <a:pt x="0" y="0"/>
                </a:moveTo>
                <a:lnTo>
                  <a:pt x="1524324" y="0"/>
                </a:lnTo>
                <a:lnTo>
                  <a:pt x="1524324" y="1527575"/>
                </a:lnTo>
                <a:lnTo>
                  <a:pt x="0" y="15275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-535" b="-322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0667818" y="990600"/>
            <a:ext cx="6642545" cy="1269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Process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630944" y="1486659"/>
            <a:ext cx="1229487" cy="835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89"/>
              </a:lnSpc>
            </a:pPr>
            <a:r>
              <a:rPr lang="en-US" b="true" sz="7190" spc="-64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534646" y="3098343"/>
            <a:ext cx="1229487" cy="835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89"/>
              </a:lnSpc>
            </a:pPr>
            <a:r>
              <a:rPr lang="en-US" b="true" sz="7190" spc="-64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2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108223" y="7942920"/>
            <a:ext cx="1229487" cy="835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89"/>
              </a:lnSpc>
            </a:pPr>
            <a:r>
              <a:rPr lang="en-US" b="true" sz="7190" spc="-64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5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193880" y="6319066"/>
            <a:ext cx="1229487" cy="835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89"/>
              </a:lnSpc>
            </a:pPr>
            <a:r>
              <a:rPr lang="en-US" b="true" sz="7190" spc="-64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4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396750" y="4719552"/>
            <a:ext cx="1229487" cy="835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89"/>
              </a:lnSpc>
            </a:pPr>
            <a:r>
              <a:rPr lang="en-US" b="true" sz="7190" spc="-64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206240" y="1459865"/>
            <a:ext cx="4322445" cy="487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Understanding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139815" y="3227070"/>
            <a:ext cx="3940810" cy="487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Cleaning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894320" y="4914265"/>
            <a:ext cx="4494530" cy="487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Modelling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692640" y="6427470"/>
            <a:ext cx="4634865" cy="487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Analysis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448415" y="8027670"/>
            <a:ext cx="4789170" cy="487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Uncover Insights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27159" y="6480806"/>
            <a:ext cx="2972219" cy="881758"/>
          </a:xfrm>
          <a:custGeom>
            <a:avLst/>
            <a:gdLst/>
            <a:ahLst/>
            <a:cxnLst/>
            <a:rect r="r" b="b" t="t" l="l"/>
            <a:pathLst>
              <a:path h="881758" w="2972219">
                <a:moveTo>
                  <a:pt x="0" y="0"/>
                </a:moveTo>
                <a:lnTo>
                  <a:pt x="2972219" y="0"/>
                </a:lnTo>
                <a:lnTo>
                  <a:pt x="2972219" y="881758"/>
                </a:lnTo>
                <a:lnTo>
                  <a:pt x="0" y="8817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15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87839" y="7810500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73694" y="7810500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059549" y="7810500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01984" y="7810500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545403" y="7810500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031258" y="7810500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17112" y="7810500"/>
            <a:ext cx="2168903" cy="2017079"/>
          </a:xfrm>
          <a:custGeom>
            <a:avLst/>
            <a:gdLst/>
            <a:ahLst/>
            <a:cxnLst/>
            <a:rect r="r" b="b" t="t" l="l"/>
            <a:pathLst>
              <a:path h="2017079" w="2168903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272183" y="6480309"/>
            <a:ext cx="2972219" cy="881758"/>
          </a:xfrm>
          <a:custGeom>
            <a:avLst/>
            <a:gdLst/>
            <a:ahLst/>
            <a:cxnLst/>
            <a:rect r="r" b="b" t="t" l="l"/>
            <a:pathLst>
              <a:path h="881758" w="2972219">
                <a:moveTo>
                  <a:pt x="0" y="0"/>
                </a:moveTo>
                <a:lnTo>
                  <a:pt x="2972219" y="0"/>
                </a:lnTo>
                <a:lnTo>
                  <a:pt x="2972219" y="881758"/>
                </a:lnTo>
                <a:lnTo>
                  <a:pt x="0" y="8817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154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670342" y="6480309"/>
            <a:ext cx="2972219" cy="881758"/>
          </a:xfrm>
          <a:custGeom>
            <a:avLst/>
            <a:gdLst/>
            <a:ahLst/>
            <a:cxnLst/>
            <a:rect r="r" b="b" t="t" l="l"/>
            <a:pathLst>
              <a:path h="881758" w="2972219">
                <a:moveTo>
                  <a:pt x="0" y="0"/>
                </a:moveTo>
                <a:lnTo>
                  <a:pt x="2972219" y="0"/>
                </a:lnTo>
                <a:lnTo>
                  <a:pt x="2972219" y="881758"/>
                </a:lnTo>
                <a:lnTo>
                  <a:pt x="0" y="8817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-154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459303" y="4455842"/>
            <a:ext cx="1788542" cy="1183015"/>
            <a:chOff x="0" y="0"/>
            <a:chExt cx="471056" cy="31157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71056" cy="311576"/>
            </a:xfrm>
            <a:custGeom>
              <a:avLst/>
              <a:gdLst/>
              <a:ahLst/>
              <a:cxnLst/>
              <a:rect r="r" b="b" t="t" l="l"/>
              <a:pathLst>
                <a:path h="311576" w="471056">
                  <a:moveTo>
                    <a:pt x="0" y="0"/>
                  </a:moveTo>
                  <a:lnTo>
                    <a:pt x="471056" y="0"/>
                  </a:lnTo>
                  <a:lnTo>
                    <a:pt x="471056" y="311576"/>
                  </a:lnTo>
                  <a:lnTo>
                    <a:pt x="0" y="311576"/>
                  </a:lnTo>
                  <a:close/>
                </a:path>
              </a:pathLst>
            </a:custGeom>
            <a:solidFill>
              <a:srgbClr val="E1E2E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85725"/>
              <a:ext cx="471056" cy="397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28700" y="822815"/>
            <a:ext cx="4636129" cy="1269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spc="-8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Insights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68911" y="3131867"/>
            <a:ext cx="2369326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  <a:spcBef>
                <a:spcPct val="0"/>
              </a:spcBef>
            </a:pPr>
            <a:r>
              <a:rPr lang="en-US" b="true" sz="2899" spc="-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Unique Categories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272183" y="2912792"/>
            <a:ext cx="2651309" cy="132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  <a:spcBef>
                <a:spcPct val="0"/>
              </a:spcBef>
            </a:pPr>
            <a:r>
              <a:rPr lang="en-US" b="true" sz="2899" spc="-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Categories With Highest score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087839" y="3131867"/>
            <a:ext cx="2338371" cy="88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  <a:spcBef>
                <a:spcPct val="0"/>
              </a:spcBef>
            </a:pPr>
            <a:r>
              <a:rPr lang="en-US" b="true" sz="2899" spc="-2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Month with most posts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7703566" y="4455842"/>
            <a:ext cx="1788542" cy="1183015"/>
            <a:chOff x="0" y="0"/>
            <a:chExt cx="471056" cy="31157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71056" cy="311576"/>
            </a:xfrm>
            <a:custGeom>
              <a:avLst/>
              <a:gdLst/>
              <a:ahLst/>
              <a:cxnLst/>
              <a:rect r="r" b="b" t="t" l="l"/>
              <a:pathLst>
                <a:path h="311576" w="471056">
                  <a:moveTo>
                    <a:pt x="0" y="0"/>
                  </a:moveTo>
                  <a:lnTo>
                    <a:pt x="471056" y="0"/>
                  </a:lnTo>
                  <a:lnTo>
                    <a:pt x="471056" y="311576"/>
                  </a:lnTo>
                  <a:lnTo>
                    <a:pt x="0" y="311576"/>
                  </a:lnTo>
                  <a:close/>
                </a:path>
              </a:pathLst>
            </a:custGeom>
            <a:solidFill>
              <a:srgbClr val="E1E2E6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85725"/>
              <a:ext cx="471056" cy="397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3468200" y="4455842"/>
            <a:ext cx="1788542" cy="1183015"/>
            <a:chOff x="0" y="0"/>
            <a:chExt cx="471056" cy="31157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71056" cy="311576"/>
            </a:xfrm>
            <a:custGeom>
              <a:avLst/>
              <a:gdLst/>
              <a:ahLst/>
              <a:cxnLst/>
              <a:rect r="r" b="b" t="t" l="l"/>
              <a:pathLst>
                <a:path h="311576" w="471056">
                  <a:moveTo>
                    <a:pt x="0" y="0"/>
                  </a:moveTo>
                  <a:lnTo>
                    <a:pt x="471056" y="0"/>
                  </a:lnTo>
                  <a:lnTo>
                    <a:pt x="471056" y="311576"/>
                  </a:lnTo>
                  <a:lnTo>
                    <a:pt x="0" y="311576"/>
                  </a:lnTo>
                  <a:close/>
                </a:path>
              </a:pathLst>
            </a:custGeom>
            <a:solidFill>
              <a:srgbClr val="E1E2E6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85725"/>
              <a:ext cx="471056" cy="397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3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2928778" y="4421873"/>
            <a:ext cx="684490" cy="1041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5499" spc="-54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16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007942" y="4421873"/>
            <a:ext cx="1179790" cy="1041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5499" spc="-54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75K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677980" y="4421873"/>
            <a:ext cx="1368981" cy="1041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5499" spc="-54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May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554165" y="5830983"/>
            <a:ext cx="2369326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79"/>
              </a:lnSpc>
              <a:spcBef>
                <a:spcPct val="0"/>
              </a:spcBef>
            </a:pPr>
            <a:r>
              <a:rPr lang="en-US" b="true" sz="2899" spc="-28">
                <a:solidFill>
                  <a:srgbClr val="A100FF"/>
                </a:solidFill>
                <a:latin typeface="Arimo Bold"/>
                <a:ea typeface="Arimo Bold"/>
                <a:cs typeface="Arimo Bold"/>
                <a:sym typeface="Arimo Bold"/>
              </a:rPr>
              <a:t>Animals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4400" y="381000"/>
            <a:ext cx="15196820" cy="1268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spc="-8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Insights : Top 5 catogaries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3352800" y="2247900"/>
            <a:ext cx="10891520" cy="7000240"/>
          </a:xfrm>
          <a:custGeom>
            <a:avLst/>
            <a:gdLst/>
            <a:ahLst/>
            <a:cxnLst/>
            <a:rect r="r" b="b" t="t" l="l"/>
            <a:pathLst>
              <a:path h="7000240" w="10891520">
                <a:moveTo>
                  <a:pt x="0" y="0"/>
                </a:moveTo>
                <a:lnTo>
                  <a:pt x="10891520" y="0"/>
                </a:lnTo>
                <a:lnTo>
                  <a:pt x="10891520" y="7000240"/>
                </a:lnTo>
                <a:lnTo>
                  <a:pt x="0" y="70002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" r="0" b="-2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38298" y="1161805"/>
            <a:ext cx="5036754" cy="7963390"/>
          </a:xfrm>
          <a:custGeom>
            <a:avLst/>
            <a:gdLst/>
            <a:ahLst/>
            <a:cxnLst/>
            <a:rect r="r" b="b" t="t" l="l"/>
            <a:pathLst>
              <a:path h="7963390" w="5036754">
                <a:moveTo>
                  <a:pt x="0" y="0"/>
                </a:moveTo>
                <a:lnTo>
                  <a:pt x="5036754" y="0"/>
                </a:lnTo>
                <a:lnTo>
                  <a:pt x="5036754" y="7963390"/>
                </a:lnTo>
                <a:lnTo>
                  <a:pt x="0" y="79633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432" t="-1671" r="-4494" b="-167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7200" y="4501500"/>
            <a:ext cx="4703553" cy="1269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spc="-8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Summary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869468" y="9481425"/>
            <a:ext cx="2168902" cy="2017079"/>
          </a:xfrm>
          <a:custGeom>
            <a:avLst/>
            <a:gdLst/>
            <a:ahLst/>
            <a:cxnLst/>
            <a:rect r="r" b="b" t="t" l="l"/>
            <a:pathLst>
              <a:path h="2017079" w="2168902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355323" y="9481425"/>
            <a:ext cx="2168902" cy="2017079"/>
          </a:xfrm>
          <a:custGeom>
            <a:avLst/>
            <a:gdLst/>
            <a:ahLst/>
            <a:cxnLst/>
            <a:rect r="r" b="b" t="t" l="l"/>
            <a:pathLst>
              <a:path h="2017079" w="2168902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841177" y="9481425"/>
            <a:ext cx="2168902" cy="2017079"/>
          </a:xfrm>
          <a:custGeom>
            <a:avLst/>
            <a:gdLst/>
            <a:ahLst/>
            <a:cxnLst/>
            <a:rect r="r" b="b" t="t" l="l"/>
            <a:pathLst>
              <a:path h="2017079" w="2168902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27032" y="9481425"/>
            <a:ext cx="2168902" cy="2017079"/>
          </a:xfrm>
          <a:custGeom>
            <a:avLst/>
            <a:gdLst/>
            <a:ahLst/>
            <a:cxnLst/>
            <a:rect r="r" b="b" t="t" l="l"/>
            <a:pathLst>
              <a:path h="2017079" w="2168902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869468" y="-1179605"/>
            <a:ext cx="2168902" cy="2017079"/>
          </a:xfrm>
          <a:custGeom>
            <a:avLst/>
            <a:gdLst/>
            <a:ahLst/>
            <a:cxnLst/>
            <a:rect r="r" b="b" t="t" l="l"/>
            <a:pathLst>
              <a:path h="2017079" w="2168902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355323" y="-1179605"/>
            <a:ext cx="2168902" cy="2017079"/>
          </a:xfrm>
          <a:custGeom>
            <a:avLst/>
            <a:gdLst/>
            <a:ahLst/>
            <a:cxnLst/>
            <a:rect r="r" b="b" t="t" l="l"/>
            <a:pathLst>
              <a:path h="2017079" w="2168902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841177" y="-1179605"/>
            <a:ext cx="2168902" cy="2017079"/>
          </a:xfrm>
          <a:custGeom>
            <a:avLst/>
            <a:gdLst/>
            <a:ahLst/>
            <a:cxnLst/>
            <a:rect r="r" b="b" t="t" l="l"/>
            <a:pathLst>
              <a:path h="2017079" w="2168902">
                <a:moveTo>
                  <a:pt x="0" y="0"/>
                </a:moveTo>
                <a:lnTo>
                  <a:pt x="2168903" y="0"/>
                </a:lnTo>
                <a:lnTo>
                  <a:pt x="2168903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27032" y="-1179605"/>
            <a:ext cx="2168902" cy="2017079"/>
          </a:xfrm>
          <a:custGeom>
            <a:avLst/>
            <a:gdLst/>
            <a:ahLst/>
            <a:cxnLst/>
            <a:rect r="r" b="b" t="t" l="l"/>
            <a:pathLst>
              <a:path h="2017079" w="2168902">
                <a:moveTo>
                  <a:pt x="0" y="0"/>
                </a:moveTo>
                <a:lnTo>
                  <a:pt x="2168902" y="0"/>
                </a:lnTo>
                <a:lnTo>
                  <a:pt x="2168902" y="2017079"/>
                </a:lnTo>
                <a:lnTo>
                  <a:pt x="0" y="2017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452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581833" y="1580430"/>
            <a:ext cx="5677467" cy="867617"/>
          </a:xfrm>
          <a:custGeom>
            <a:avLst/>
            <a:gdLst/>
            <a:ahLst/>
            <a:cxnLst/>
            <a:rect r="r" b="b" t="t" l="l"/>
            <a:pathLst>
              <a:path h="867617" w="5677467">
                <a:moveTo>
                  <a:pt x="0" y="0"/>
                </a:moveTo>
                <a:lnTo>
                  <a:pt x="5677467" y="0"/>
                </a:lnTo>
                <a:lnTo>
                  <a:pt x="5677467" y="867617"/>
                </a:lnTo>
                <a:lnTo>
                  <a:pt x="0" y="8676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581833" y="6964868"/>
            <a:ext cx="5677467" cy="867617"/>
          </a:xfrm>
          <a:custGeom>
            <a:avLst/>
            <a:gdLst/>
            <a:ahLst/>
            <a:cxnLst/>
            <a:rect r="r" b="b" t="t" l="l"/>
            <a:pathLst>
              <a:path h="867617" w="5677467">
                <a:moveTo>
                  <a:pt x="0" y="0"/>
                </a:moveTo>
                <a:lnTo>
                  <a:pt x="5677467" y="0"/>
                </a:lnTo>
                <a:lnTo>
                  <a:pt x="5677467" y="867617"/>
                </a:lnTo>
                <a:lnTo>
                  <a:pt x="0" y="8676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911840" y="2379345"/>
            <a:ext cx="6643370" cy="5153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6080" indent="-1930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involves creating a big data presentation for Social Buzz, providing hands-on support for their upcoming IPO. </a:t>
            </a:r>
          </a:p>
          <a:p>
            <a:pPr algn="just" marL="386080" indent="-19304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team will analyze sample datasets, audit their data center, conduct a technology workshop, stress-test their technology, hold a virtual session, and create a comprehensive best practices document.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DAGWXeaQa8M</dc:identifier>
  <dcterms:modified xsi:type="dcterms:W3CDTF">2011-08-01T06:04:30Z</dcterms:modified>
  <cp:revision>1</cp:revision>
  <dc:title>Data Analytics template - Task 3_final.pptx</dc:title>
</cp:coreProperties>
</file>