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8"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641"/>
    <a:srgbClr val="1A2970"/>
    <a:srgbClr val="2331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C3F1E27-F6DA-4083-8744-573E56DF15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3F1E27-F6DA-4083-8744-573E56DF15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3F1E27-F6DA-4083-8744-573E56DF15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endParaRPr lang="en-US"/>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DC3F1E27-F6DA-4083-8744-573E56DF15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C3F1E27-F6DA-4083-8744-573E56DF15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C3F1E27-F6DA-4083-8744-573E56DF15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C3F1E27-F6DA-4083-8744-573E56DF154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C3F1E27-F6DA-4083-8744-573E56DF15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F1E27-F6DA-4083-8744-573E56DF154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3F1E27-F6DA-4083-8744-573E56DF15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3F1E27-F6DA-4083-8744-573E56DF15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4EA19-E5F6-4BC5-BD12-8632A83D881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17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b" anchorCtr="0">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C3F1E27-F6DA-4083-8744-573E56DF154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AF4EA19-E5F6-4BC5-BD12-8632A83D881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000446" y="1304760"/>
            <a:ext cx="10515600" cy="1325563"/>
          </a:xfrm>
        </p:spPr>
        <p:txBody>
          <a:bodyPr/>
          <a:lstStyle/>
          <a:p>
            <a:r>
              <a:rPr lang="en-US" b="0" dirty="0">
                <a:solidFill>
                  <a:srgbClr val="FE8641"/>
                </a:solidFill>
                <a:latin typeface="Arial Black" panose="020B0A04020102020204" pitchFamily="34" charset="0"/>
              </a:rPr>
              <a:t>TASK 04</a:t>
            </a:r>
            <a:endParaRPr lang="en-US" b="0" dirty="0">
              <a:latin typeface="Arial Black" panose="020B0A04020102020204" pitchFamily="34" charset="0"/>
            </a:endParaRPr>
          </a:p>
        </p:txBody>
      </p:sp>
      <p:sp>
        <p:nvSpPr>
          <p:cNvPr id="13" name="Rectangle 12"/>
          <p:cNvSpPr/>
          <p:nvPr/>
        </p:nvSpPr>
        <p:spPr>
          <a:xfrm>
            <a:off x="981136" y="2575969"/>
            <a:ext cx="8866402" cy="1754326"/>
          </a:xfrm>
          <a:prstGeom prst="rect">
            <a:avLst/>
          </a:prstGeom>
          <a:noFill/>
        </p:spPr>
        <p:txBody>
          <a:bodyPr wrap="none" rtlCol="0">
            <a:spAutoFit/>
          </a:bodyPr>
          <a:lstStyle/>
          <a:p>
            <a:r>
              <a:rPr lang="en-US" sz="5400" b="1" dirty="0">
                <a:solidFill>
                  <a:schemeClr val="bg1"/>
                </a:solidFill>
                <a:latin typeface="Arial Black" panose="020B0A04020102020204" pitchFamily="34" charset="0"/>
              </a:rPr>
              <a:t>COMMUNICATING</a:t>
            </a:r>
            <a:endParaRPr lang="en-US" sz="5400" b="1" dirty="0">
              <a:solidFill>
                <a:schemeClr val="bg1"/>
              </a:solidFill>
              <a:latin typeface="Arial Black" panose="020B0A04020102020204" pitchFamily="34" charset="0"/>
            </a:endParaRPr>
          </a:p>
          <a:p>
            <a:r>
              <a:rPr lang="en-US" sz="5400" b="1" dirty="0">
                <a:solidFill>
                  <a:schemeClr val="bg1"/>
                </a:solidFill>
                <a:latin typeface="Arial Black" panose="020B0A04020102020204" pitchFamily="34" charset="0"/>
              </a:rPr>
              <a:t>INSIGHTS &amp; ANALYSIS</a:t>
            </a:r>
            <a:endParaRPr lang="en-US" sz="5400" b="1" dirty="0">
              <a:solidFill>
                <a:schemeClr val="bg1"/>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838200" y="1223158"/>
            <a:ext cx="10515600" cy="4953805"/>
          </a:xfrm>
        </p:spPr>
        <p:txBody>
          <a:bodyPr>
            <a:normAutofit fontScale="77500" lnSpcReduction="20000"/>
          </a:bodyPr>
          <a:lstStyle/>
          <a:p>
            <a:pPr marL="0" indent="0">
              <a:buNone/>
            </a:pPr>
            <a:r>
              <a:rPr lang="en-US" dirty="0"/>
              <a:t>Good Afternoon,</a:t>
            </a:r>
            <a:endParaRPr lang="en-US" dirty="0"/>
          </a:p>
          <a:p>
            <a:pPr marL="0" indent="0">
              <a:buNone/>
            </a:pPr>
            <a:r>
              <a:rPr lang="en-US" dirty="0"/>
              <a:t> I’m </a:t>
            </a:r>
            <a:r>
              <a:rPr lang="en-US" b="1" dirty="0">
                <a:solidFill>
                  <a:srgbClr val="FE8641"/>
                </a:solidFill>
              </a:rPr>
              <a:t>Kalyani Anna</a:t>
            </a:r>
            <a:r>
              <a:rPr lang="en-US" dirty="0"/>
              <a:t>,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endParaRPr lang="en-US" dirty="0"/>
          </a:p>
          <a:p>
            <a:pPr marL="0" indent="0">
              <a:buNone/>
            </a:pPr>
            <a:r>
              <a:rPr lang="en-US" dirty="0"/>
              <a:t> 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709"/>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6054"/>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838200" y="1223158"/>
            <a:ext cx="10515600" cy="4953805"/>
          </a:xfrm>
        </p:spPr>
        <p:txBody>
          <a:bodyPr>
            <a:normAutofit fontScale="77500" lnSpcReduction="20000"/>
          </a:bodyPr>
          <a:lstStyle/>
          <a:p>
            <a:pPr marL="0" indent="0">
              <a:buNone/>
            </a:pPr>
            <a:r>
              <a:rPr lang="en-US" dirty="0"/>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838200" y="1223158"/>
            <a:ext cx="10515600" cy="4953805"/>
          </a:xfrm>
        </p:spPr>
        <p:txBody>
          <a:bodyPr>
            <a:normAutofit fontScale="62500" lnSpcReduction="20000"/>
          </a:bodyPr>
          <a:lstStyle/>
          <a:p>
            <a:pPr marL="0" indent="0">
              <a:buNone/>
            </a:pPr>
            <a:r>
              <a:rPr lang="en-US" dirty="0"/>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endParaRPr lang="en-US" dirty="0"/>
          </a:p>
          <a:p>
            <a:pPr marL="0" indent="0">
              <a:buNone/>
            </a:pPr>
            <a:r>
              <a:rPr lang="en-US" dirty="0"/>
              <a:t> 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838200" y="1223158"/>
            <a:ext cx="10515600" cy="4953805"/>
          </a:xfrm>
        </p:spPr>
        <p:txBody>
          <a:bodyPr>
            <a:normAutofit fontScale="70000" lnSpcReduction="20000"/>
          </a:bodyPr>
          <a:lstStyle/>
          <a:p>
            <a:pPr marL="0" indent="0">
              <a:buNone/>
            </a:pPr>
            <a:r>
              <a:rPr lang="en-US" dirty="0"/>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endParaRPr lang="en-US" dirty="0"/>
          </a:p>
          <a:p>
            <a:pPr marL="0" indent="0">
              <a:buNone/>
            </a:pPr>
            <a:r>
              <a:rPr lang="en-US" dirty="0"/>
              <a:t> Thanks so much for your time. If you have any questions about the analysis or would like to see anything additional after you’ve had time to digest this information, I’d be happy to develop that for you.</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3357</Words>
  <Application>WPS Presentation</Application>
  <PresentationFormat>Widescreen</PresentationFormat>
  <Paragraphs>17</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 Black</vt:lpstr>
      <vt:lpstr>Calibri</vt:lpstr>
      <vt:lpstr>Microsoft YaHei</vt:lpstr>
      <vt:lpstr>Arial Unicode MS</vt:lpstr>
      <vt:lpstr>Office Theme</vt:lpstr>
      <vt:lpstr>TASK 04</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aadiputtaswamy</dc:creator>
  <cp:lastModifiedBy>Kalyani Anna</cp:lastModifiedBy>
  <cp:revision>44</cp:revision>
  <dcterms:created xsi:type="dcterms:W3CDTF">2023-01-21T13:09:00Z</dcterms:created>
  <dcterms:modified xsi:type="dcterms:W3CDTF">2024-12-08T15:17:03Z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2024-01-16T08:43:02Z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db1a6a6d-15c4-40e3-bebc-9415ecc4f880</vt:lpwstr>
  </property>
  <property fmtid="{D5CDD505-2E9C-101B-9397-08002B2CF9AE}" pid="8" name="MSIP_Label_defa4170-0d19-0005-0004-bc88714345d2_ContentBits">
    <vt:lpwstr>0</vt:lpwstr>
  </property>
  <property fmtid="{D5CDD505-2E9C-101B-9397-08002B2CF9AE}" pid="9" name="ICV">
    <vt:lpwstr>BB9572ECA44948FB8361B84582972908_12</vt:lpwstr>
  </property>
  <property fmtid="{D5CDD505-2E9C-101B-9397-08002B2CF9AE}" pid="10" name="KSOProductBuildVer">
    <vt:lpwstr>1033-12.2.0.19307</vt:lpwstr>
  </property>
</Properties>
</file>