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150" y="561975"/>
            <a:ext cx="7846060" cy="1979930"/>
          </a:xfrm>
        </p:spPr>
        <p:txBody>
          <a:bodyPr/>
          <a:lstStyle/>
          <a:p>
            <a:r>
              <a:rPr lang="en-US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WEEKLY PROGRESS REPORT</a:t>
            </a:r>
            <a:endParaRPr lang="en-US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36775" y="3960495"/>
            <a:ext cx="8824595" cy="210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 dirty="0">
                <a:sym typeface="+mn-ea"/>
              </a:rPr>
              <a:t>Student Roll Number : 217Z1A0588</a:t>
            </a:r>
            <a:endParaRPr lang="en-US" sz="2000" b="1" dirty="0"/>
          </a:p>
          <a:p>
            <a:r>
              <a:rPr lang="en-US" sz="2000" b="1" dirty="0">
                <a:sym typeface="+mn-ea"/>
              </a:rPr>
              <a:t>Student Name : Kalyani anna</a:t>
            </a:r>
            <a:endParaRPr lang="en-US" sz="2000" b="1" dirty="0"/>
          </a:p>
          <a:p>
            <a:r>
              <a:rPr lang="en-US" sz="2000" b="1" dirty="0">
                <a:sym typeface="+mn-ea"/>
              </a:rPr>
              <a:t>Branch : CSE</a:t>
            </a:r>
            <a:endParaRPr lang="en-US" sz="2000" b="1" dirty="0"/>
          </a:p>
          <a:p>
            <a:r>
              <a:rPr lang="en-US" sz="2000" b="1" dirty="0">
                <a:sym typeface="+mn-ea"/>
              </a:rPr>
              <a:t>Week 1 : 20/05/24 – 21/05/24</a:t>
            </a:r>
            <a:endParaRPr 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PROGRESS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67385" y="1367790"/>
          <a:ext cx="10972800" cy="531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85"/>
                <a:gridCol w="1618615"/>
                <a:gridCol w="932815"/>
                <a:gridCol w="749935"/>
                <a:gridCol w="1126490"/>
                <a:gridCol w="1213485"/>
                <a:gridCol w="1270635"/>
                <a:gridCol w="1097280"/>
                <a:gridCol w="1097280"/>
                <a:gridCol w="1097280"/>
              </a:tblGrid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S.NO.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TOPIC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DON’T KNOW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FAIR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GOOD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VERY GOOD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DON’T KNOW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FAIR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GOOD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VERY GOOD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Structures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</a:tr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XML , JSON , 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</a:tr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Mysql , DBMS , MongoDB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</a:tr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Joins,xml to json,dbms queries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</a:tr>
              <a:tr h="855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s 6"/>
          <p:cNvSpPr/>
          <p:nvPr/>
        </p:nvSpPr>
        <p:spPr>
          <a:xfrm>
            <a:off x="3071495" y="867410"/>
            <a:ext cx="4003040" cy="520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71495" y="868045"/>
            <a:ext cx="4003675" cy="52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solidFill>
                  <a:schemeClr val="bg1"/>
                </a:solidFill>
                <a:sym typeface="+mn-ea"/>
              </a:rPr>
              <a:t>Proficiency Before The Program</a:t>
            </a:r>
            <a:endParaRPr 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75805" y="867410"/>
            <a:ext cx="4551680" cy="5111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075170" y="867410"/>
            <a:ext cx="4552315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solidFill>
                  <a:schemeClr val="bg1"/>
                </a:solidFill>
                <a:sym typeface="+mn-ea"/>
              </a:rPr>
              <a:t>Proficiency After The Program</a:t>
            </a:r>
            <a:endParaRPr lang="en-US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585" y="2482215"/>
            <a:ext cx="5301615" cy="1625600"/>
          </a:xfrm>
        </p:spPr>
        <p:txBody>
          <a:bodyPr/>
          <a:p>
            <a:pPr marL="0" indent="0">
              <a:buNone/>
            </a:pPr>
            <a:r>
              <a:rPr lang="en-US" sz="6600">
                <a:solidFill>
                  <a:srgbClr val="FF0000"/>
                </a:solidFill>
              </a:rPr>
              <a:t>THANK YOU</a:t>
            </a:r>
            <a:endParaRPr lang="en-US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Presentation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/>
  <cp:lastModifiedBy>dell</cp:lastModifiedBy>
  <cp:revision>1</cp:revision>
  <dcterms:created xsi:type="dcterms:W3CDTF">2024-05-26T12:10:24Z</dcterms:created>
  <dcterms:modified xsi:type="dcterms:W3CDTF">2024-05-26T12:10:24Z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90E6F0E493904B49878BF4037769BD36_12</vt:lpwstr>
  </property>
  <property fmtid="{D5CDD505-2E9C-101B-9397-08002B2CF9AE}" pid="3" name="KSOProductBuildVer">
    <vt:lpwstr>1033-12.2.0.16909</vt:lpwstr>
  </property>
</Properties>
</file>