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24" r:id="rId3"/>
    <p:sldId id="82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62F7-91DA-4EA3-9728-019B6A349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D1CD6-3CAC-49F8-A4FD-50230B21A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5D9-D7D2-4969-B978-9746EAB3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A6B7-5E18-413C-845D-2A73B027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5F2E-FE8B-4E6C-B74A-EB709305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B2E7-4C6B-41B7-B83D-6CC0B368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2214B-7229-449D-A7B2-BD2FB4541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C526C-218B-4613-B9A1-D04521F7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EBAF-5B78-4160-BA92-BC225CDE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D3A2-8862-41E3-91A1-D1B91F03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E4D8A-5C85-43A4-A81A-ED5CC7089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74561-7181-465F-939D-6EEF7EE54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37DA-80D5-4ADA-B7F7-459F84D3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33CE-92A4-4304-97E9-11AB9A7D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AEF79-F983-416E-9EFD-1912991C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299B-99E2-4692-B332-A9DE686B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3D72-CDF4-4201-9658-D631711D7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339E-AB8C-4AFE-9EB7-51858E03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CBA0-7542-47BA-8E98-C1C2787B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88AF-5833-49EE-B9C5-5DA43D81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EEB0-77AB-469A-AC87-493673F2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725D7-5839-4D51-B169-40DF5DD33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7015-7CF4-4BFA-8DA4-ECAD2C5F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500D-C1D1-48B5-9DAA-483940E5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A3810-394E-4E12-A7E5-6CB569C5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6FCA-6FDA-47FC-BEF7-E7CE30C4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9142-0681-4B6A-975B-ED6494583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D4AE-2C42-406E-B249-8FCA90D31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BFEC8-B4FE-49A2-9BD7-BA4FB983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58F18-3E24-4A36-A3A3-E8711C34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2A62B-BD2C-4C25-A443-0AACF968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70F1-0902-451C-B47C-E781A0F4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84C5-AD8F-497E-934D-603393C72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A47CC-A945-40A4-A33D-4F5490337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70A9C-D938-427C-90AB-7A79F6C2D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808DF-7A90-4573-9D04-79717BE6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F19EF-4019-45C4-99BD-5FCF9A85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7ED71-FCF7-4437-8197-055D6763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B5EE9-5760-44A8-81CC-5CA4B60C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071B-A18E-498D-A534-B8216317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052A0-29A6-4C1B-B7E6-D49CBB90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DBF4D-CD48-413E-9E88-8747EB6E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3DA36-897B-49B1-88A9-E3166E8F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3C47D-2BFF-4720-86AD-8801E478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EC8FD-3740-4267-B940-641D41FB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3F660-6239-4E2D-A4F9-57E00088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1899-EA01-4509-9DE7-6407C235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53FA-6ACF-41D2-8026-165C968A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D673-252B-4A23-828F-9E6DCA46D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EDB7E-21E8-41A2-A330-A6BC400F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EAD5C-8628-4131-ADB8-25C70C39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1C15-B617-4C6A-8B31-0EAD460E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3C7-0201-49C8-B5CC-8EC90904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7A0D2-7E2C-4490-B15A-A0EA35948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07569-52A5-42F6-A1AB-FB02B8ADC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6E972-B1E8-459F-BD95-0C0004E8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C0AE-ABDA-4F35-BA1A-DD4F71F8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231D0-E27B-4C4A-A0FD-445D1EA8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C6847-6788-41A0-9330-73B42708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B1938-F0F9-4E5A-AFA9-77352A35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51F7-CDB6-4678-9F98-2A5C99F40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BABB-3B59-496A-AD67-382BFE507758}" type="datetimeFigureOut">
              <a:rPr lang="en-US" smtClean="0"/>
              <a:t>13-Dec-19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36B2-C170-4904-8467-5899589C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26F2-00C0-4957-A784-12774401E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34ED-F452-447A-91A7-D68F9FD9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FDC8-8EBD-46A5-AB66-39FB6F26D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 for Kalyani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8A988-B79B-42AC-8399-26B32E849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Dec, 2019</a:t>
            </a:r>
          </a:p>
        </p:txBody>
      </p:sp>
    </p:spTree>
    <p:extLst>
      <p:ext uri="{BB962C8B-B14F-4D97-AF65-F5344CB8AC3E}">
        <p14:creationId xmlns:p14="http://schemas.microsoft.com/office/powerpoint/2010/main" val="245150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2D69-7019-462E-A791-587E4333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8485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EE2AF-8D02-41CA-8B94-FD9FB0053D00}"/>
              </a:ext>
            </a:extLst>
          </p:cNvPr>
          <p:cNvSpPr txBox="1"/>
          <p:nvPr/>
        </p:nvSpPr>
        <p:spPr>
          <a:xfrm>
            <a:off x="590952" y="1050587"/>
            <a:ext cx="392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with a full protein alignment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85AC5-87A9-43B1-A513-FC16F846C155}"/>
              </a:ext>
            </a:extLst>
          </p:cNvPr>
          <p:cNvSpPr txBox="1"/>
          <p:nvPr/>
        </p:nvSpPr>
        <p:spPr>
          <a:xfrm>
            <a:off x="590952" y="2866416"/>
            <a:ext cx="392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 the sequences and remove the ‘bad’ sequences. </a:t>
            </a:r>
          </a:p>
          <a:p>
            <a:pPr algn="ctr"/>
            <a:r>
              <a:rPr lang="en-US" b="1" dirty="0"/>
              <a:t>Realign (</a:t>
            </a:r>
            <a:r>
              <a:rPr lang="en-US" b="1" dirty="0" err="1"/>
              <a:t>ClustalO</a:t>
            </a:r>
            <a:r>
              <a:rPr lang="en-US" b="1"/>
              <a:t>/MAFFT/MUSCLE</a:t>
            </a:r>
            <a:r>
              <a:rPr lang="en-US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577BE-FD19-4458-ACB1-C1D6145FD6B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97"/>
          <a:stretch/>
        </p:blipFill>
        <p:spPr bwMode="auto">
          <a:xfrm>
            <a:off x="5084946" y="768485"/>
            <a:ext cx="3854773" cy="51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A1D3874A-9A20-4C45-AFDB-903CE7AD67AF}"/>
              </a:ext>
            </a:extLst>
          </p:cNvPr>
          <p:cNvSpPr/>
          <p:nvPr/>
        </p:nvSpPr>
        <p:spPr>
          <a:xfrm rot="16200000">
            <a:off x="8809018" y="2227073"/>
            <a:ext cx="1157592" cy="76742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DB112-D083-4AB5-809D-188F7F62F9D8}"/>
              </a:ext>
            </a:extLst>
          </p:cNvPr>
          <p:cNvSpPr txBox="1"/>
          <p:nvPr/>
        </p:nvSpPr>
        <p:spPr>
          <a:xfrm>
            <a:off x="10038944" y="2266251"/>
            <a:ext cx="204280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Repeat till number of sequences is lower than a cutoff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43392-B479-4399-8038-44A849B3E1E4}"/>
              </a:ext>
            </a:extLst>
          </p:cNvPr>
          <p:cNvSpPr txBox="1"/>
          <p:nvPr/>
        </p:nvSpPr>
        <p:spPr>
          <a:xfrm>
            <a:off x="577486" y="5161082"/>
            <a:ext cx="392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 a consensus sequence from the refined alignment.</a:t>
            </a:r>
          </a:p>
        </p:txBody>
      </p:sp>
    </p:spTree>
    <p:extLst>
      <p:ext uri="{BB962C8B-B14F-4D97-AF65-F5344CB8AC3E}">
        <p14:creationId xmlns:p14="http://schemas.microsoft.com/office/powerpoint/2010/main" val="86791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728257" y="235803"/>
            <a:ext cx="8787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design obeys </a:t>
            </a:r>
            <a:r>
              <a:rPr lang="en-US" sz="3200" b="1" dirty="0" err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coevolutionary</a:t>
            </a:r>
            <a:r>
              <a:rPr lang="en-US" sz="32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constraints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23822" y="6354051"/>
            <a:ext cx="699621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Martin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Mandalaparthy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al.,  Unpublished data.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2573"/>
            <a:ext cx="6096000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Flowchart for Kalyani</vt:lpstr>
      <vt:lpstr>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for Kalyani</dc:title>
  <dc:creator>M Varun</dc:creator>
  <cp:lastModifiedBy>M Varun</cp:lastModifiedBy>
  <cp:revision>4</cp:revision>
  <dcterms:created xsi:type="dcterms:W3CDTF">2019-12-14T03:48:02Z</dcterms:created>
  <dcterms:modified xsi:type="dcterms:W3CDTF">2019-12-14T03:50:11Z</dcterms:modified>
</cp:coreProperties>
</file>