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2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930" y="-5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6EA90F53-3F94-4A89-8267-94908B4CDEC1}" type="datetimeFigureOut">
              <a:rPr lang="en-IN" smtClean="0"/>
              <a:t>28-05-2025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32189CCE-F922-4D37-B71A-21A5EF0E59F2}" type="slidenum">
              <a:rPr lang="en-IN" smtClean="0"/>
              <a:t>‹#›</a:t>
            </a:fld>
            <a:endParaRPr lang="en-IN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973" r:id="rId1"/>
    <p:sldLayoutId id="2147483974" r:id="rId2"/>
    <p:sldLayoutId id="2147483975" r:id="rId3"/>
    <p:sldLayoutId id="2147483976" r:id="rId4"/>
    <p:sldLayoutId id="2147483977" r:id="rId5"/>
    <p:sldLayoutId id="2147483978" r:id="rId6"/>
    <p:sldLayoutId id="2147483979" r:id="rId7"/>
    <p:sldLayoutId id="2147483980" r:id="rId8"/>
    <p:sldLayoutId id="2147483981" r:id="rId9"/>
    <p:sldLayoutId id="2147483982" r:id="rId10"/>
    <p:sldLayoutId id="21474839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512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70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901" y="-243408"/>
            <a:ext cx="8229600" cy="1800200"/>
          </a:xfrm>
        </p:spPr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2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Let's </a:t>
            </a:r>
            <a:r>
              <a:rPr lang="en-US" sz="22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invite the artists who have written the most </a:t>
            </a:r>
            <a:r>
              <a:rPr lang="en-US" sz="22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2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2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rock </a:t>
            </a:r>
            <a:r>
              <a:rPr lang="en-US" sz="22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music in our dataset. Write a query that returns the Artist name and total track count of the top 10 rock bands</a:t>
            </a:r>
            <a:br>
              <a:rPr lang="en-US" sz="22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en-IN" sz="2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132857"/>
            <a:ext cx="8507288" cy="1844523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4337720"/>
            <a:ext cx="8424936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870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5416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Return all the track names that have a song length longer than the average song length. Return the Name and Milliseconds for each track. Order by the song length with the longest 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2060848"/>
            <a:ext cx="6696744" cy="17281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293096"/>
            <a:ext cx="7344815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808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"/>
            <a:ext cx="8229600" cy="1979271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dirty="0" smtClean="0"/>
              <a:t>MUSIC 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STORE  ANALYSIS PROJECT</a:t>
            </a:r>
            <a:r>
              <a:rPr lang="en-US" b="1" u="sng" dirty="0"/>
              <a:t/>
            </a:r>
            <a:br>
              <a:rPr lang="en-US" b="1" u="sng" dirty="0"/>
            </a:br>
            <a:r>
              <a:rPr lang="en-US" b="1" u="sng" dirty="0"/>
              <a:t/>
            </a:r>
            <a:br>
              <a:rPr lang="en-US" b="1" u="sng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552" y="2060848"/>
            <a:ext cx="82296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 smtClean="0"/>
          </a:p>
          <a:p>
            <a:pPr marL="0" indent="0" algn="ctr">
              <a:buNone/>
            </a:pPr>
            <a:r>
              <a:rPr lang="en-US" dirty="0" smtClean="0"/>
              <a:t>PROJECT FOR FINDING SOME USEFUL  INSIGHTS FOR </a:t>
            </a:r>
            <a:r>
              <a:rPr lang="en-IN" dirty="0" smtClean="0"/>
              <a:t> BUSINESS GROWTH OF MUSIC STORE USING SQL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50962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b="1" dirty="0" smtClean="0"/>
              <a:t>Understanding  the dataset:</a:t>
            </a:r>
            <a:br>
              <a:rPr lang="en-US" sz="1800" b="1" dirty="0" smtClean="0"/>
            </a:br>
            <a:r>
              <a:rPr lang="en-US" sz="1800" b="1" dirty="0" smtClean="0"/>
              <a:t>The Music store dataset contains total 11 tables.</a:t>
            </a:r>
            <a:br>
              <a:rPr lang="en-US" sz="1800" b="1" dirty="0" smtClean="0"/>
            </a:br>
            <a:r>
              <a:rPr lang="en-US" sz="1800" b="1" dirty="0" smtClean="0"/>
              <a:t>The schema diagram for this dataset is shown below</a:t>
            </a:r>
            <a:r>
              <a:rPr lang="en-US" sz="1800" b="1" dirty="0" smtClean="0"/>
              <a:t/>
            </a:r>
            <a:br>
              <a:rPr lang="en-US" sz="1800" b="1" dirty="0" smtClean="0"/>
            </a:br>
            <a:endParaRPr lang="en-IN" sz="1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900" y="1767522"/>
            <a:ext cx="5410200" cy="4373880"/>
          </a:xfrm>
        </p:spPr>
      </p:pic>
    </p:spTree>
    <p:extLst>
      <p:ext uri="{BB962C8B-B14F-4D97-AF65-F5344CB8AC3E}">
        <p14:creationId xmlns:p14="http://schemas.microsoft.com/office/powerpoint/2010/main" val="412921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7424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who is senior most employee</a:t>
            </a:r>
            <a:br>
              <a:rPr lang="en-US" sz="2400" b="1" dirty="0" smtClean="0"/>
            </a:br>
            <a:r>
              <a:rPr lang="en-US" sz="2400" b="1" dirty="0" smtClean="0"/>
              <a:t>based on job title?</a:t>
            </a:r>
            <a:endParaRPr lang="en-IN" sz="24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970" y="3601988"/>
            <a:ext cx="4906060" cy="704948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625338"/>
            <a:ext cx="5976664" cy="17421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72" t="57374" r="44909" b="33898"/>
          <a:stretch/>
        </p:blipFill>
        <p:spPr>
          <a:xfrm>
            <a:off x="1115616" y="5075095"/>
            <a:ext cx="6408712" cy="109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65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2200" dirty="0" smtClean="0"/>
              <a:t>Which country have the most invoices</a:t>
            </a:r>
            <a:r>
              <a:rPr lang="en-US" dirty="0" smtClean="0"/>
              <a:t>?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37" y="1700808"/>
            <a:ext cx="8094411" cy="194265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861048"/>
            <a:ext cx="5688632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253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260648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/>
              <a:t>What are the top 3 values of invoices?</a:t>
            </a: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412776"/>
            <a:ext cx="6984776" cy="15121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089931"/>
            <a:ext cx="432048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87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7873"/>
            <a:ext cx="8229600" cy="2262737"/>
          </a:xfrm>
        </p:spPr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2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Which </a:t>
            </a:r>
            <a:r>
              <a:rPr lang="en-US" sz="22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city has the best customers? We would like to throw a promotional Music Festival in the city we made the most money. Write a query that returns one city that has the highest sum of invoice totals. Return both the city name &amp; sum of all invoice totals</a:t>
            </a:r>
            <a:r>
              <a:rPr lang="en-US" sz="2200" b="1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200" b="1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en-IN" sz="22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259" y="3278093"/>
            <a:ext cx="4877481" cy="13527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5301208"/>
            <a:ext cx="4077269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84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642194"/>
          </a:xfrm>
        </p:spPr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</a:pPr>
            <a:r>
              <a:rPr lang="en-US" sz="28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8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8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8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0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Who </a:t>
            </a:r>
            <a:r>
              <a:rPr lang="en-US" sz="20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is the best customer? The customer who </a:t>
            </a:r>
            <a:r>
              <a:rPr lang="en-US" sz="20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0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0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has </a:t>
            </a:r>
            <a:r>
              <a:rPr lang="en-US" sz="20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spent the most money will be declared the best customer. Write a query that returns the person who has spent the most money </a:t>
            </a:r>
            <a:r>
              <a:rPr lang="en-US" sz="2000" b="1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000" b="1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en-IN" sz="2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26661"/>
            <a:ext cx="8229600" cy="185560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4941168"/>
            <a:ext cx="5973009" cy="118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60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9392"/>
            <a:ext cx="8229600" cy="2016224"/>
          </a:xfrm>
        </p:spPr>
        <p:txBody>
          <a:bodyPr>
            <a:normAutofit fontScale="90000"/>
          </a:bodyPr>
          <a:lstStyle/>
          <a:p>
            <a:pPr lvl="0" defTabSz="457200">
              <a:spcBef>
                <a:spcPts val="0"/>
              </a:spcBef>
            </a:pPr>
            <a: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/>
            </a:r>
            <a:b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r>
              <a:rPr lang="en-US" sz="2400" dirty="0" smtClean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Write </a:t>
            </a:r>
            <a: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  <a:t>query to return the email, first name, last name, &amp; Genre of all Rock Music listeners. Return your list ordered alphabetically by email starting with A</a:t>
            </a:r>
            <a:br>
              <a:rPr lang="en-US" sz="2400" dirty="0">
                <a:solidFill>
                  <a:prstClr val="black"/>
                </a:solidFill>
                <a:latin typeface="Arial Black" panose="020B0A04020102020204" pitchFamily="34" charset="0"/>
                <a:ea typeface="+mn-ea"/>
                <a:cs typeface="+mn-cs"/>
              </a:rPr>
            </a:b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04864"/>
            <a:ext cx="7956376" cy="1800200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365104"/>
            <a:ext cx="7200800" cy="230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3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102</TotalTime>
  <Words>73</Words>
  <Application>Microsoft Office PowerPoint</Application>
  <PresentationFormat>On-screen Show (4:3)</PresentationFormat>
  <Paragraphs>14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Apex</vt:lpstr>
      <vt:lpstr>PowerPoint Presentation</vt:lpstr>
      <vt:lpstr>   MUSIC  STORE  ANALYSIS PROJECT  </vt:lpstr>
      <vt:lpstr>Understanding  the dataset: The Music store dataset contains total 11 tables. The schema diagram for this dataset is shown below </vt:lpstr>
      <vt:lpstr>who is senior most employee based on job title?</vt:lpstr>
      <vt:lpstr>Which country have the most invoices?</vt:lpstr>
      <vt:lpstr>What are the top 3 values of invoices?</vt:lpstr>
      <vt:lpstr>  Which city has the best customers? We would like to throw a promotional Music Festival in the city we made the most money. Write a query that returns one city that has the highest sum of invoice totals. Return both the city name &amp; sum of all invoice totals </vt:lpstr>
      <vt:lpstr>  Who is the best customer? The customer who  has spent the most money will be declared the best customer. Write a query that returns the person who has spent the most money  </vt:lpstr>
      <vt:lpstr>  Write query to return the email, first name, last name, &amp; Genre of all Rock Music listeners. Return your list ordered alphabetically by email starting with A </vt:lpstr>
      <vt:lpstr>    Let's invite the artists who have written the most  rock music in our dataset. Write a query that returns the Artist name and total track count of the top 10 rock bands </vt:lpstr>
      <vt:lpstr>Return all the track names that have a song length longer than the average song length. Return the Name and Milliseconds for each track. Order by the song length with the longest 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Kalyani Deshmukh</dc:creator>
  <cp:lastModifiedBy>Kalyani Deshmukh</cp:lastModifiedBy>
  <cp:revision>11</cp:revision>
  <dcterms:created xsi:type="dcterms:W3CDTF">2025-05-27T14:19:42Z</dcterms:created>
  <dcterms:modified xsi:type="dcterms:W3CDTF">2025-05-28T07:56:42Z</dcterms:modified>
</cp:coreProperties>
</file>