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63E5B-6930-4181-B562-94FED18F8F03}" v="8" dt="2021-07-14T03:02:18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wabena Marri" userId="66f81018fff8b9ea" providerId="LiveId" clId="{D4563E5B-6930-4181-B562-94FED18F8F03}"/>
    <pc:docChg chg="undo custSel addSld delSld modSld">
      <pc:chgData name="Daniel Kwabena Marri" userId="66f81018fff8b9ea" providerId="LiveId" clId="{D4563E5B-6930-4181-B562-94FED18F8F03}" dt="2021-07-14T03:08:40.830" v="606" actId="47"/>
      <pc:docMkLst>
        <pc:docMk/>
      </pc:docMkLst>
      <pc:sldChg chg="delSp modSp del mod">
        <pc:chgData name="Daniel Kwabena Marri" userId="66f81018fff8b9ea" providerId="LiveId" clId="{D4563E5B-6930-4181-B562-94FED18F8F03}" dt="2021-07-13T19:22:14.634" v="7" actId="2696"/>
        <pc:sldMkLst>
          <pc:docMk/>
          <pc:sldMk cId="2226861677" sldId="256"/>
        </pc:sldMkLst>
        <pc:spChg chg="del mod">
          <ac:chgData name="Daniel Kwabena Marri" userId="66f81018fff8b9ea" providerId="LiveId" clId="{D4563E5B-6930-4181-B562-94FED18F8F03}" dt="2021-07-13T19:22:02.180" v="2" actId="478"/>
          <ac:spMkLst>
            <pc:docMk/>
            <pc:sldMk cId="2226861677" sldId="256"/>
            <ac:spMk id="2" creationId="{3AE8EF0B-450E-4A8E-A53B-DD0D7C3CDC1A}"/>
          </ac:spMkLst>
        </pc:spChg>
      </pc:sldChg>
      <pc:sldChg chg="addSp delSp modSp new mod modClrScheme chgLayout">
        <pc:chgData name="Daniel Kwabena Marri" userId="66f81018fff8b9ea" providerId="LiveId" clId="{D4563E5B-6930-4181-B562-94FED18F8F03}" dt="2021-07-13T19:33:33.508" v="264" actId="20577"/>
        <pc:sldMkLst>
          <pc:docMk/>
          <pc:sldMk cId="1441627836" sldId="257"/>
        </pc:sldMkLst>
        <pc:spChg chg="del mod">
          <ac:chgData name="Daniel Kwabena Marri" userId="66f81018fff8b9ea" providerId="LiveId" clId="{D4563E5B-6930-4181-B562-94FED18F8F03}" dt="2021-07-13T19:22:19.421" v="10" actId="478"/>
          <ac:spMkLst>
            <pc:docMk/>
            <pc:sldMk cId="1441627836" sldId="257"/>
            <ac:spMk id="2" creationId="{1A5C4655-15D0-459B-AFCA-3E6E761D98FD}"/>
          </ac:spMkLst>
        </pc:spChg>
        <pc:spChg chg="del mod">
          <ac:chgData name="Daniel Kwabena Marri" userId="66f81018fff8b9ea" providerId="LiveId" clId="{D4563E5B-6930-4181-B562-94FED18F8F03}" dt="2021-07-13T19:22:41.006" v="15" actId="931"/>
          <ac:spMkLst>
            <pc:docMk/>
            <pc:sldMk cId="1441627836" sldId="257"/>
            <ac:spMk id="3" creationId="{A3B757D4-A535-486F-9934-F48EEC7250B1}"/>
          </ac:spMkLst>
        </pc:spChg>
        <pc:spChg chg="add del mod ord">
          <ac:chgData name="Daniel Kwabena Marri" userId="66f81018fff8b9ea" providerId="LiveId" clId="{D4563E5B-6930-4181-B562-94FED18F8F03}" dt="2021-07-13T19:25:32.905" v="45" actId="700"/>
          <ac:spMkLst>
            <pc:docMk/>
            <pc:sldMk cId="1441627836" sldId="257"/>
            <ac:spMk id="10" creationId="{8ECD87E1-DE08-4E05-87A9-4F2B8ABE36A1}"/>
          </ac:spMkLst>
        </pc:spChg>
        <pc:spChg chg="add del mod ord">
          <ac:chgData name="Daniel Kwabena Marri" userId="66f81018fff8b9ea" providerId="LiveId" clId="{D4563E5B-6930-4181-B562-94FED18F8F03}" dt="2021-07-13T19:25:32.536" v="44" actId="700"/>
          <ac:spMkLst>
            <pc:docMk/>
            <pc:sldMk cId="1441627836" sldId="257"/>
            <ac:spMk id="11" creationId="{C6C21CC4-A6BC-43F8-80C6-5664EF7A3242}"/>
          </ac:spMkLst>
        </pc:spChg>
        <pc:spChg chg="add del mod ord">
          <ac:chgData name="Daniel Kwabena Marri" userId="66f81018fff8b9ea" providerId="LiveId" clId="{D4563E5B-6930-4181-B562-94FED18F8F03}" dt="2021-07-13T19:25:32.536" v="44" actId="700"/>
          <ac:spMkLst>
            <pc:docMk/>
            <pc:sldMk cId="1441627836" sldId="257"/>
            <ac:spMk id="12" creationId="{5DBA3252-8FCB-40EB-9D86-67317720CB8B}"/>
          </ac:spMkLst>
        </pc:spChg>
        <pc:spChg chg="add mod ord">
          <ac:chgData name="Daniel Kwabena Marri" userId="66f81018fff8b9ea" providerId="LiveId" clId="{D4563E5B-6930-4181-B562-94FED18F8F03}" dt="2021-07-13T19:33:33.508" v="264" actId="20577"/>
          <ac:spMkLst>
            <pc:docMk/>
            <pc:sldMk cId="1441627836" sldId="257"/>
            <ac:spMk id="14" creationId="{60998093-9EE4-46DE-8355-F5306D7B524A}"/>
          </ac:spMkLst>
        </pc:spChg>
        <pc:spChg chg="add del mod">
          <ac:chgData name="Daniel Kwabena Marri" userId="66f81018fff8b9ea" providerId="LiveId" clId="{D4563E5B-6930-4181-B562-94FED18F8F03}" dt="2021-07-13T19:28:49.687" v="216" actId="6264"/>
          <ac:spMkLst>
            <pc:docMk/>
            <pc:sldMk cId="1441627836" sldId="257"/>
            <ac:spMk id="17" creationId="{08AAB2F0-F7CF-49A3-AA7F-C3298D6C7AF1}"/>
          </ac:spMkLst>
        </pc:spChg>
        <pc:spChg chg="add del mod ord">
          <ac:chgData name="Daniel Kwabena Marri" userId="66f81018fff8b9ea" providerId="LiveId" clId="{D4563E5B-6930-4181-B562-94FED18F8F03}" dt="2021-07-13T19:28:49.687" v="216" actId="6264"/>
          <ac:spMkLst>
            <pc:docMk/>
            <pc:sldMk cId="1441627836" sldId="257"/>
            <ac:spMk id="18" creationId="{86D2B9FC-2D79-400E-9CBF-B17A690779EA}"/>
          </ac:spMkLst>
        </pc:spChg>
        <pc:spChg chg="add del mod">
          <ac:chgData name="Daniel Kwabena Marri" userId="66f81018fff8b9ea" providerId="LiveId" clId="{D4563E5B-6930-4181-B562-94FED18F8F03}" dt="2021-07-13T19:28:49.073" v="215" actId="6264"/>
          <ac:spMkLst>
            <pc:docMk/>
            <pc:sldMk cId="1441627836" sldId="257"/>
            <ac:spMk id="19" creationId="{05FE2DD6-9188-44E9-B9E3-C4057919030A}"/>
          </ac:spMkLst>
        </pc:spChg>
        <pc:spChg chg="add del mod ord">
          <ac:chgData name="Daniel Kwabena Marri" userId="66f81018fff8b9ea" providerId="LiveId" clId="{D4563E5B-6930-4181-B562-94FED18F8F03}" dt="2021-07-13T19:28:49.073" v="215" actId="6264"/>
          <ac:spMkLst>
            <pc:docMk/>
            <pc:sldMk cId="1441627836" sldId="257"/>
            <ac:spMk id="20" creationId="{153DF351-E833-48F4-BF45-38308D8751A3}"/>
          </ac:spMkLst>
        </pc:spChg>
        <pc:picChg chg="add del mod ord">
          <ac:chgData name="Daniel Kwabena Marri" userId="66f81018fff8b9ea" providerId="LiveId" clId="{D4563E5B-6930-4181-B562-94FED18F8F03}" dt="2021-07-13T19:26:01.051" v="48" actId="478"/>
          <ac:picMkLst>
            <pc:docMk/>
            <pc:sldMk cId="1441627836" sldId="257"/>
            <ac:picMk id="5" creationId="{ABC6A5AF-F30B-479D-85FD-393FC4F33125}"/>
          </ac:picMkLst>
        </pc:picChg>
        <pc:picChg chg="add mod">
          <ac:chgData name="Daniel Kwabena Marri" userId="66f81018fff8b9ea" providerId="LiveId" clId="{D4563E5B-6930-4181-B562-94FED18F8F03}" dt="2021-07-13T19:23:54.346" v="37" actId="1076"/>
          <ac:picMkLst>
            <pc:docMk/>
            <pc:sldMk cId="1441627836" sldId="257"/>
            <ac:picMk id="7" creationId="{7DD23F62-D441-4104-9DD8-B71BF78B39EF}"/>
          </ac:picMkLst>
        </pc:picChg>
        <pc:picChg chg="add mod">
          <ac:chgData name="Daniel Kwabena Marri" userId="66f81018fff8b9ea" providerId="LiveId" clId="{D4563E5B-6930-4181-B562-94FED18F8F03}" dt="2021-07-13T19:24:36.324" v="38" actId="1076"/>
          <ac:picMkLst>
            <pc:docMk/>
            <pc:sldMk cId="1441627836" sldId="257"/>
            <ac:picMk id="9" creationId="{96A78ACD-559C-4C4D-BB78-816AF84BBC74}"/>
          </ac:picMkLst>
        </pc:picChg>
        <pc:picChg chg="add mod">
          <ac:chgData name="Daniel Kwabena Marri" userId="66f81018fff8b9ea" providerId="LiveId" clId="{D4563E5B-6930-4181-B562-94FED18F8F03}" dt="2021-07-13T19:28:29.659" v="211" actId="1076"/>
          <ac:picMkLst>
            <pc:docMk/>
            <pc:sldMk cId="1441627836" sldId="257"/>
            <ac:picMk id="16" creationId="{FE103B3A-8C07-4652-A007-7478C392AF22}"/>
          </ac:picMkLst>
        </pc:picChg>
      </pc:sldChg>
      <pc:sldChg chg="addSp delSp modSp new mod setBg chgLayout">
        <pc:chgData name="Daniel Kwabena Marri" userId="66f81018fff8b9ea" providerId="LiveId" clId="{D4563E5B-6930-4181-B562-94FED18F8F03}" dt="2021-07-13T19:52:11.130" v="333" actId="20577"/>
        <pc:sldMkLst>
          <pc:docMk/>
          <pc:sldMk cId="1822156770" sldId="258"/>
        </pc:sldMkLst>
        <pc:spChg chg="del mod">
          <ac:chgData name="Daniel Kwabena Marri" userId="66f81018fff8b9ea" providerId="LiveId" clId="{D4563E5B-6930-4181-B562-94FED18F8F03}" dt="2021-07-13T19:32:48.951" v="247" actId="478"/>
          <ac:spMkLst>
            <pc:docMk/>
            <pc:sldMk cId="1822156770" sldId="258"/>
            <ac:spMk id="2" creationId="{1F56F002-26C2-4F2D-8F3D-5461AAD26DEF}"/>
          </ac:spMkLst>
        </pc:spChg>
        <pc:spChg chg="del mod">
          <ac:chgData name="Daniel Kwabena Marri" userId="66f81018fff8b9ea" providerId="LiveId" clId="{D4563E5B-6930-4181-B562-94FED18F8F03}" dt="2021-07-13T19:43:32.692" v="265" actId="931"/>
          <ac:spMkLst>
            <pc:docMk/>
            <pc:sldMk cId="1822156770" sldId="258"/>
            <ac:spMk id="3" creationId="{82CCB222-F34F-4C8D-B5F4-C4A88E62D977}"/>
          </ac:spMkLst>
        </pc:spChg>
        <pc:spChg chg="add del mod">
          <ac:chgData name="Daniel Kwabena Marri" userId="66f81018fff8b9ea" providerId="LiveId" clId="{D4563E5B-6930-4181-B562-94FED18F8F03}" dt="2021-07-13T19:46:44.788" v="270" actId="931"/>
          <ac:spMkLst>
            <pc:docMk/>
            <pc:sldMk cId="1822156770" sldId="258"/>
            <ac:spMk id="7" creationId="{36418A47-EE0C-4EA1-ACF6-DA6C08D0D1AC}"/>
          </ac:spMkLst>
        </pc:spChg>
        <pc:spChg chg="add mod ord">
          <ac:chgData name="Daniel Kwabena Marri" userId="66f81018fff8b9ea" providerId="LiveId" clId="{D4563E5B-6930-4181-B562-94FED18F8F03}" dt="2021-07-13T19:52:11.130" v="333" actId="20577"/>
          <ac:spMkLst>
            <pc:docMk/>
            <pc:sldMk cId="1822156770" sldId="258"/>
            <ac:spMk id="10" creationId="{1ACCA330-EFC5-41F8-B91C-63D217FCDEC3}"/>
          </ac:spMkLst>
        </pc:spChg>
        <pc:picChg chg="add del mod">
          <ac:chgData name="Daniel Kwabena Marri" userId="66f81018fff8b9ea" providerId="LiveId" clId="{D4563E5B-6930-4181-B562-94FED18F8F03}" dt="2021-07-13T19:46:37.527" v="269" actId="478"/>
          <ac:picMkLst>
            <pc:docMk/>
            <pc:sldMk cId="1822156770" sldId="258"/>
            <ac:picMk id="5" creationId="{EA7C3CC4-115C-4E72-BD15-D001FDD3A6CD}"/>
          </ac:picMkLst>
        </pc:picChg>
        <pc:picChg chg="add mod ord">
          <ac:chgData name="Daniel Kwabena Marri" userId="66f81018fff8b9ea" providerId="LiveId" clId="{D4563E5B-6930-4181-B562-94FED18F8F03}" dt="2021-07-13T19:51:27.129" v="304" actId="14100"/>
          <ac:picMkLst>
            <pc:docMk/>
            <pc:sldMk cId="1822156770" sldId="258"/>
            <ac:picMk id="9" creationId="{E93A8C77-8769-4691-9FBF-40719F53F3B5}"/>
          </ac:picMkLst>
        </pc:picChg>
      </pc:sldChg>
      <pc:sldChg chg="addSp delSp modSp new mod">
        <pc:chgData name="Daniel Kwabena Marri" userId="66f81018fff8b9ea" providerId="LiveId" clId="{D4563E5B-6930-4181-B562-94FED18F8F03}" dt="2021-07-13T19:53:17.093" v="364" actId="113"/>
        <pc:sldMkLst>
          <pc:docMk/>
          <pc:sldMk cId="704625099" sldId="259"/>
        </pc:sldMkLst>
        <pc:spChg chg="add del mod">
          <ac:chgData name="Daniel Kwabena Marri" userId="66f81018fff8b9ea" providerId="LiveId" clId="{D4563E5B-6930-4181-B562-94FED18F8F03}" dt="2021-07-13T19:53:17.093" v="364" actId="113"/>
          <ac:spMkLst>
            <pc:docMk/>
            <pc:sldMk cId="704625099" sldId="259"/>
            <ac:spMk id="2" creationId="{73270E94-92BF-4854-8EBF-9529F6D9F225}"/>
          </ac:spMkLst>
        </pc:spChg>
        <pc:spChg chg="del mod">
          <ac:chgData name="Daniel Kwabena Marri" userId="66f81018fff8b9ea" providerId="LiveId" clId="{D4563E5B-6930-4181-B562-94FED18F8F03}" dt="2021-07-13T19:52:57.875" v="358" actId="931"/>
          <ac:spMkLst>
            <pc:docMk/>
            <pc:sldMk cId="704625099" sldId="259"/>
            <ac:spMk id="3" creationId="{F4261B42-F4C1-43B7-BB04-5DCC03D10AF8}"/>
          </ac:spMkLst>
        </pc:spChg>
        <pc:picChg chg="add mod">
          <ac:chgData name="Daniel Kwabena Marri" userId="66f81018fff8b9ea" providerId="LiveId" clId="{D4563E5B-6930-4181-B562-94FED18F8F03}" dt="2021-07-13T19:53:07.771" v="363" actId="14100"/>
          <ac:picMkLst>
            <pc:docMk/>
            <pc:sldMk cId="704625099" sldId="259"/>
            <ac:picMk id="5" creationId="{F2F6FCAD-0023-491E-AFF1-3BD58D8D3015}"/>
          </ac:picMkLst>
        </pc:picChg>
      </pc:sldChg>
      <pc:sldChg chg="modSp new mod">
        <pc:chgData name="Daniel Kwabena Marri" userId="66f81018fff8b9ea" providerId="LiveId" clId="{D4563E5B-6930-4181-B562-94FED18F8F03}" dt="2021-07-14T03:04:31.345" v="595" actId="12"/>
        <pc:sldMkLst>
          <pc:docMk/>
          <pc:sldMk cId="1682671912" sldId="260"/>
        </pc:sldMkLst>
        <pc:spChg chg="mod">
          <ac:chgData name="Daniel Kwabena Marri" userId="66f81018fff8b9ea" providerId="LiveId" clId="{D4563E5B-6930-4181-B562-94FED18F8F03}" dt="2021-07-14T02:58:13.405" v="407" actId="113"/>
          <ac:spMkLst>
            <pc:docMk/>
            <pc:sldMk cId="1682671912" sldId="260"/>
            <ac:spMk id="2" creationId="{D23B9C01-F1F6-4904-814A-7A2463764957}"/>
          </ac:spMkLst>
        </pc:spChg>
        <pc:spChg chg="mod">
          <ac:chgData name="Daniel Kwabena Marri" userId="66f81018fff8b9ea" providerId="LiveId" clId="{D4563E5B-6930-4181-B562-94FED18F8F03}" dt="2021-07-14T03:04:31.345" v="595" actId="12"/>
          <ac:spMkLst>
            <pc:docMk/>
            <pc:sldMk cId="1682671912" sldId="260"/>
            <ac:spMk id="3" creationId="{B3B8BB90-D277-4C0B-8B23-09FE2927C825}"/>
          </ac:spMkLst>
        </pc:spChg>
      </pc:sldChg>
      <pc:sldChg chg="modSp new del mod">
        <pc:chgData name="Daniel Kwabena Marri" userId="66f81018fff8b9ea" providerId="LiveId" clId="{D4563E5B-6930-4181-B562-94FED18F8F03}" dt="2021-07-13T19:55:30.548" v="383" actId="2696"/>
        <pc:sldMkLst>
          <pc:docMk/>
          <pc:sldMk cId="2513144259" sldId="260"/>
        </pc:sldMkLst>
        <pc:spChg chg="mod">
          <ac:chgData name="Daniel Kwabena Marri" userId="66f81018fff8b9ea" providerId="LiveId" clId="{D4563E5B-6930-4181-B562-94FED18F8F03}" dt="2021-07-13T19:55:04.943" v="382" actId="20577"/>
          <ac:spMkLst>
            <pc:docMk/>
            <pc:sldMk cId="2513144259" sldId="260"/>
            <ac:spMk id="2" creationId="{DF84B0B1-5AE0-42A6-BCF7-40F725807B68}"/>
          </ac:spMkLst>
        </pc:spChg>
        <pc:spChg chg="mod">
          <ac:chgData name="Daniel Kwabena Marri" userId="66f81018fff8b9ea" providerId="LiveId" clId="{D4563E5B-6930-4181-B562-94FED18F8F03}" dt="2021-07-13T19:54:16.453" v="373" actId="14100"/>
          <ac:spMkLst>
            <pc:docMk/>
            <pc:sldMk cId="2513144259" sldId="260"/>
            <ac:spMk id="3" creationId="{5EB85ABE-4CC8-4034-9B9B-F3FB49A4B96D}"/>
          </ac:spMkLst>
        </pc:spChg>
      </pc:sldChg>
      <pc:sldChg chg="modSp new del mod">
        <pc:chgData name="Daniel Kwabena Marri" userId="66f81018fff8b9ea" providerId="LiveId" clId="{D4563E5B-6930-4181-B562-94FED18F8F03}" dt="2021-07-14T03:08:40.830" v="606" actId="47"/>
        <pc:sldMkLst>
          <pc:docMk/>
          <pc:sldMk cId="2272241678" sldId="261"/>
        </pc:sldMkLst>
        <pc:spChg chg="mod">
          <ac:chgData name="Daniel Kwabena Marri" userId="66f81018fff8b9ea" providerId="LiveId" clId="{D4563E5B-6930-4181-B562-94FED18F8F03}" dt="2021-07-14T03:05:15.801" v="605" actId="255"/>
          <ac:spMkLst>
            <pc:docMk/>
            <pc:sldMk cId="2272241678" sldId="261"/>
            <ac:spMk id="2" creationId="{B682CB74-7AA6-4D0C-9F95-C2A1C9AD4870}"/>
          </ac:spMkLst>
        </pc:spChg>
        <pc:spChg chg="mod">
          <ac:chgData name="Daniel Kwabena Marri" userId="66f81018fff8b9ea" providerId="LiveId" clId="{D4563E5B-6930-4181-B562-94FED18F8F03}" dt="2021-07-14T03:05:08.061" v="604" actId="14100"/>
          <ac:spMkLst>
            <pc:docMk/>
            <pc:sldMk cId="2272241678" sldId="261"/>
            <ac:spMk id="3" creationId="{5C95FDB7-8412-4097-AD9F-3A8176EFC1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0EBC-A152-4880-9536-A9F40E2BB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31973-0903-4D15-9408-1138D4AA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F72B-D311-4C44-BBE0-CA2285EF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FA16-6930-45A5-A74D-C392FF30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0C01-6439-4214-89E7-C0A6AD09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7A2F-02DF-4E98-BC20-06C22171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24C37-3F68-4D45-A5D0-61296F961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0347-57C3-4A12-84F6-2DE1D74C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9049-A6BF-4A3E-97CA-98FA6BD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3EC-8420-4532-AE44-A37B7873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8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BDF5B-6607-48E0-AA47-9BB00F5D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6778-564F-45E3-A02A-044D56395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CB1B-8DAA-48E1-B2B1-C4A27AA4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98E6-A524-4E61-A0B1-3BE7A251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F550-29D5-43B3-8627-DD1523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0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E934-FFAD-43BB-A341-8FC87FF8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C927-2623-4476-A5A4-97E016D3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7EA4-2705-4584-92F7-D76BFDDB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9485-0F25-4B0F-873F-E3B645BE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E5F2-339E-4F53-A5E2-7AB49D4B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15C7-63B2-4C49-B01E-B8DB59B9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7822-9311-45F2-A725-1859FFF1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AA16-BC1C-4572-AA8D-69D4F3EB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363C-AF93-4D7E-8D17-2578DE08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6E41-A54A-4CE3-8DBB-289F357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0AFE-8703-457D-90A0-67F6F348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8DCB-8C03-4992-8444-C9192C170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74CF-7E72-45F1-8FF6-3D323AB84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E1CC-2352-40B2-8DFD-D1EB2FC0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038C9-2ECC-47D5-9451-D8F68CAE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9CCE0-02CD-4865-BF97-1D2764B4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913F-BB0D-471C-A674-11722044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A3EB-FFD8-4495-A27F-EED8ED9B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3A6E-5A20-4384-9D5E-754C206FE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2F0F0-FBEB-493A-85CC-F68D8030A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325E0-B451-48B9-836D-11903333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E2C6-481C-4DF8-BC63-96095DB6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DCA84-B9C4-4ECD-908F-10014176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E55B2-0A13-4A92-A8FD-5863AE8E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6505-C8AB-48ED-8DDB-E1AFF4EF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1A2B1-9A2D-449B-ADA5-79A00DBF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5A97-19F4-48C6-ACD8-F5640F48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01A1-3A02-4A60-A26C-87AF714E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8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5744D-052D-44BD-A696-8F789DB3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D83C7-A695-4059-98EB-CD9947F6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976D1-6B14-48BA-B2B3-A9050400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7DDA-CE7A-4AA0-8E15-F547DBFE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B86A-F1A2-42E7-B7A2-736F193C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8C678-246B-4A48-B2FD-6F052B53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A0C04-D4A4-4A88-97BD-BBF3AD8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3142-9E4C-4484-91C7-C0DD19DA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613F-B431-4E02-AEFB-8CFE98C0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5879-E851-48A3-AC39-4F902F4B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327B9-19C2-4CC6-BEEC-9F2BBF4C9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EA6D-646A-4659-8D5D-E196C34C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F15EF-D5E3-45AF-9680-50469A70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8721-C444-4AF3-99C7-2CEB6A2C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A629-377C-420F-977E-F92F745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AF345-82AC-465D-B1B8-5FF8386C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CF5-6656-43FE-8974-49543F9F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2E86-F1DD-4658-A1E9-2CEBFE859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B0E1-BFAE-4E76-AE52-65093250018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0C1B-800D-495E-97F5-1AA55A09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47C4-AE9C-4163-BF10-44035D415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3297-C997-4F76-B6C2-E45A42E9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query/acc.cgi?acc=GSE1604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DD23F62-D441-4104-9DD8-B71BF78B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63" y="4972658"/>
            <a:ext cx="3285079" cy="1885342"/>
          </a:xfrm>
          <a:prstGeom prst="rect">
            <a:avLst/>
          </a:prstGeom>
        </p:spPr>
      </p:pic>
      <p:pic>
        <p:nvPicPr>
          <p:cNvPr id="9" name="Picture 8" descr="A picture containing text, sky, outdoor, grass&#10;&#10;Description automatically generated">
            <a:extLst>
              <a:ext uri="{FF2B5EF4-FFF2-40B4-BE49-F238E27FC236}">
                <a16:creationId xmlns:a16="http://schemas.microsoft.com/office/drawing/2014/main" id="{96A78ACD-559C-4C4D-BB78-816AF84BB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" y="4610911"/>
            <a:ext cx="3550968" cy="224708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998093-9EE4-46DE-8355-F5306D7B5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42"/>
            <a:ext cx="12192000" cy="6702357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Analyze Covid-19 RNA Seq Data.</a:t>
            </a:r>
          </a:p>
          <a:p>
            <a:pPr marL="0" indent="0" algn="ctr">
              <a:buNone/>
            </a:pPr>
            <a:r>
              <a:rPr lang="en-US" dirty="0"/>
              <a:t>Finding differentially expressed genes using DESeq2.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Daniel Marri</a:t>
            </a:r>
          </a:p>
          <a:p>
            <a:pPr marL="0" indent="0" algn="ctr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LMSans8-Regular"/>
              </a:rPr>
              <a:t>Michigan State University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LMSans8-Regular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LMSans8-Regular"/>
              </a:rPr>
              <a:t>Biomedical Engineering</a:t>
            </a: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b="0" i="0" dirty="0" err="1">
                <a:effectLst/>
                <a:latin typeface="Slack-Lato"/>
              </a:rPr>
              <a:t>bhattacharyalabmsuiq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FE103B3A-8C07-4652-A007-7478C392A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06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ACCA330-EFC5-41F8-B91C-63D217FC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578"/>
          </a:xfrm>
        </p:spPr>
        <p:txBody>
          <a:bodyPr/>
          <a:lstStyle/>
          <a:p>
            <a:pPr algn="ctr"/>
            <a:r>
              <a:rPr lang="en-US" b="1" dirty="0"/>
              <a:t>What is and why RNA-Seq?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93A8C77-8769-4691-9FBF-40719F53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0" y="1264596"/>
            <a:ext cx="11595370" cy="55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0E94-92BF-4854-8EBF-9529F6D9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1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RNA-Seq Workflow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2F6FCAD-0023-491E-AFF1-3BD58D8D3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06" y="1014414"/>
            <a:ext cx="10019490" cy="5347476"/>
          </a:xfrm>
        </p:spPr>
      </p:pic>
    </p:spTree>
    <p:extLst>
      <p:ext uri="{BB962C8B-B14F-4D97-AF65-F5344CB8AC3E}">
        <p14:creationId xmlns:p14="http://schemas.microsoft.com/office/powerpoint/2010/main" val="70462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9C01-F1F6-4904-814A-7A246376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915775" cy="10572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 DIFFERENTIAL GENE EXPRESSION OF SARS-COV-2 INFECTION OF PRIMARY HUMAN LUNG</a:t>
            </a:r>
            <a:br>
              <a:rPr lang="en-US" sz="2400" b="1" dirty="0"/>
            </a:br>
            <a:r>
              <a:rPr lang="en-US" sz="2400" b="1" dirty="0"/>
              <a:t>EPITHELIUM FOR COVID 19.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BB90-D277-4C0B-8B23-09FE2927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14437"/>
            <a:ext cx="12192001" cy="56435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DATASET FROM: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SARS-COV-2 Infection of primary human lung epithelium of COVID 19 modeling of drug discovery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RNA-Seq data : GES160435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>
                <a:hlinkClick r:id="rId2"/>
              </a:rPr>
              <a:t>https://www.ncbi.nlm.nih.gov//geo/query/acc.cgi?acc=GSE160435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MOCK SAMPLES =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INFECTED SAMPLES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NUMBER OF SAMPLES = 10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7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LMSans8-Regular</vt:lpstr>
      <vt:lpstr>Slack-Lato</vt:lpstr>
      <vt:lpstr>Wingdings</vt:lpstr>
      <vt:lpstr>Office Theme</vt:lpstr>
      <vt:lpstr>PowerPoint Presentation</vt:lpstr>
      <vt:lpstr>What is and why RNA-Seq?</vt:lpstr>
      <vt:lpstr>RNA-Seq Workflow</vt:lpstr>
      <vt:lpstr> DIFFERENTIAL GENE EXPRESSION OF SARS-COV-2 INFECTION OF PRIMARY HUMAN LUNG EPITHELIUM FOR COVID 19.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Kwabena Marri</dc:creator>
  <cp:lastModifiedBy>Daniel Kwabena Marri</cp:lastModifiedBy>
  <cp:revision>1</cp:revision>
  <dcterms:created xsi:type="dcterms:W3CDTF">2021-07-13T19:17:14Z</dcterms:created>
  <dcterms:modified xsi:type="dcterms:W3CDTF">2021-07-14T03:08:44Z</dcterms:modified>
</cp:coreProperties>
</file>