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F11B-9B73-4D1C-AB07-019A5A0AA27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5021-E827-465C-AB07-64601E63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72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F11B-9B73-4D1C-AB07-019A5A0AA27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5021-E827-465C-AB07-64601E63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2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F11B-9B73-4D1C-AB07-019A5A0AA27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5021-E827-465C-AB07-64601E63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62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F11B-9B73-4D1C-AB07-019A5A0AA27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5021-E827-465C-AB07-64601E63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42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F11B-9B73-4D1C-AB07-019A5A0AA27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5021-E827-465C-AB07-64601E63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F11B-9B73-4D1C-AB07-019A5A0AA27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5021-E827-465C-AB07-64601E63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11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F11B-9B73-4D1C-AB07-019A5A0AA27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5021-E827-465C-AB07-64601E63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71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F11B-9B73-4D1C-AB07-019A5A0AA27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5021-E827-465C-AB07-64601E63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35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F11B-9B73-4D1C-AB07-019A5A0AA27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5021-E827-465C-AB07-64601E63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58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F11B-9B73-4D1C-AB07-019A5A0AA27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4785021-E827-465C-AB07-64601E63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8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F11B-9B73-4D1C-AB07-019A5A0AA27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5021-E827-465C-AB07-64601E63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611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F11B-9B73-4D1C-AB07-019A5A0AA27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5021-E827-465C-AB07-64601E63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387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F11B-9B73-4D1C-AB07-019A5A0AA27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5021-E827-465C-AB07-64601E63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659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F11B-9B73-4D1C-AB07-019A5A0AA27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5021-E827-465C-AB07-64601E63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1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F11B-9B73-4D1C-AB07-019A5A0AA27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5021-E827-465C-AB07-64601E63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1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F11B-9B73-4D1C-AB07-019A5A0AA27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5021-E827-465C-AB07-64601E63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950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F11B-9B73-4D1C-AB07-019A5A0AA27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5021-E827-465C-AB07-64601E63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9BF11B-9B73-4D1C-AB07-019A5A0AA27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785021-E827-465C-AB07-64601E63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9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  <p:sldLayoutId id="2147483955" r:id="rId15"/>
    <p:sldLayoutId id="2147483956" r:id="rId16"/>
    <p:sldLayoutId id="214748395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519" y="417759"/>
            <a:ext cx="10058400" cy="32671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700" b="1" dirty="0"/>
              <a:t>Advanced Software </a:t>
            </a:r>
            <a:r>
              <a:rPr lang="en-US" sz="6700" b="1" dirty="0" smtClean="0"/>
              <a:t>Paradigms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/>
              <a:t>C</a:t>
            </a:r>
            <a:r>
              <a:rPr lang="en-US" sz="4400" dirty="0" smtClean="0"/>
              <a:t>omputer </a:t>
            </a:r>
            <a:r>
              <a:rPr lang="en-US" sz="4400" dirty="0"/>
              <a:t>P</a:t>
            </a:r>
            <a:r>
              <a:rPr lang="en-US" sz="4400" dirty="0" smtClean="0"/>
              <a:t>rogramming </a:t>
            </a:r>
            <a:r>
              <a:rPr lang="en-US" sz="4400" dirty="0" smtClean="0"/>
              <a:t>Language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8656" y="5048443"/>
            <a:ext cx="3365579" cy="1570721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400" dirty="0" smtClean="0"/>
              <a:t>By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 smtClean="0"/>
              <a:t>Jainee Gohil,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 err="1" smtClean="0"/>
              <a:t>Kalyan</a:t>
            </a:r>
            <a:r>
              <a:rPr lang="en-US" sz="5600" dirty="0" smtClean="0"/>
              <a:t> </a:t>
            </a:r>
            <a:r>
              <a:rPr lang="en-US" sz="5600" dirty="0" err="1" smtClean="0"/>
              <a:t>Kollepara</a:t>
            </a:r>
            <a:r>
              <a:rPr lang="en-US" sz="5600" dirty="0" smtClean="0"/>
              <a:t>,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 smtClean="0"/>
              <a:t>Mahesh </a:t>
            </a:r>
            <a:r>
              <a:rPr lang="en-US" sz="5600" dirty="0"/>
              <a:t>Kumar </a:t>
            </a:r>
            <a:r>
              <a:rPr lang="en-US" sz="5600" dirty="0" err="1" smtClean="0"/>
              <a:t>Gudumala</a:t>
            </a:r>
            <a:r>
              <a:rPr lang="en-US" sz="5600" dirty="0" smtClean="0"/>
              <a:t>,</a:t>
            </a:r>
            <a:r>
              <a:rPr lang="en-US" sz="5600" dirty="0"/>
              <a:t> </a:t>
            </a:r>
            <a:endParaRPr lang="en-US" sz="56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 err="1" smtClean="0"/>
              <a:t>Prashanth</a:t>
            </a:r>
            <a:r>
              <a:rPr lang="en-US" sz="5600" dirty="0" smtClean="0"/>
              <a:t> </a:t>
            </a:r>
            <a:r>
              <a:rPr lang="en-US" sz="5600" dirty="0"/>
              <a:t>Kumar </a:t>
            </a:r>
            <a:r>
              <a:rPr lang="en-US" sz="5600" dirty="0" err="1"/>
              <a:t>Manji</a:t>
            </a:r>
            <a:endParaRPr lang="en-US" sz="5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182" y="3759611"/>
            <a:ext cx="4026090" cy="121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2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94481"/>
            <a:ext cx="10018713" cy="1752599"/>
          </a:xfrm>
        </p:spPr>
        <p:txBody>
          <a:bodyPr/>
          <a:lstStyle/>
          <a:p>
            <a:r>
              <a:rPr lang="en-US" dirty="0" smtClean="0"/>
              <a:t>Scope for “Let”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8613" y="1774209"/>
            <a:ext cx="4895055" cy="461294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Block: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 block lives in curly </a:t>
            </a:r>
            <a:r>
              <a:rPr lang="en-US" sz="2000" dirty="0" smtClean="0"/>
              <a:t>braces “{}”. </a:t>
            </a:r>
            <a:r>
              <a:rPr lang="en-US" sz="2000" dirty="0"/>
              <a:t>Anything within curly braces is a block.</a:t>
            </a: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l</a:t>
            </a:r>
            <a:r>
              <a:rPr lang="en-US" sz="2000" b="1" dirty="0" smtClean="0"/>
              <a:t>et </a:t>
            </a:r>
            <a:r>
              <a:rPr lang="en-US" sz="2000" dirty="0" smtClean="0"/>
              <a:t>has scoped </a:t>
            </a:r>
            <a:r>
              <a:rPr lang="en-US" sz="2000" dirty="0"/>
              <a:t>to the nearest enclosing block which can be smaller than a function </a:t>
            </a:r>
            <a:r>
              <a:rPr lang="en-US" sz="2000" dirty="0" smtClean="0"/>
              <a:t>block.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So a variable declared in a block with let  is only available for use within that </a:t>
            </a:r>
            <a:r>
              <a:rPr lang="en-US" sz="2000" dirty="0" smtClean="0"/>
              <a:t>block.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let</a:t>
            </a:r>
            <a:r>
              <a:rPr lang="en-US" sz="2000" dirty="0"/>
              <a:t> variables can be updated but not </a:t>
            </a:r>
            <a:r>
              <a:rPr lang="en-US" sz="2000" dirty="0" smtClean="0"/>
              <a:t>re-declared.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94570" y="1467134"/>
            <a:ext cx="4895056" cy="49200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Example: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let course= “Computer Science";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let point = 4;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function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Main() {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If(point &gt; 9){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 	let subject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 “Software Paradigm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";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 	Console.log(subject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);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}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Console.log(subject);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//Error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190622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94481"/>
            <a:ext cx="10018713" cy="1752599"/>
          </a:xfrm>
        </p:spPr>
        <p:txBody>
          <a:bodyPr/>
          <a:lstStyle/>
          <a:p>
            <a:r>
              <a:rPr lang="en-US" dirty="0" smtClean="0"/>
              <a:t>Scope for “</a:t>
            </a:r>
            <a:r>
              <a:rPr lang="en-US" dirty="0" err="1" smtClean="0"/>
              <a:t>Const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8613" y="1947080"/>
            <a:ext cx="4895055" cy="433089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Block:</a:t>
            </a:r>
          </a:p>
          <a:p>
            <a:pPr lvl="1"/>
            <a:r>
              <a:rPr lang="en-US" sz="2000" dirty="0" smtClean="0"/>
              <a:t>Like </a:t>
            </a:r>
            <a:r>
              <a:rPr lang="en-US" sz="2000" b="1" dirty="0" smtClean="0"/>
              <a:t>“</a:t>
            </a:r>
            <a:r>
              <a:rPr lang="en-US" sz="2000" dirty="0" smtClean="0"/>
              <a:t>Let”, </a:t>
            </a:r>
            <a:r>
              <a:rPr lang="en-US" sz="2000" dirty="0" err="1" smtClean="0"/>
              <a:t>Const</a:t>
            </a:r>
            <a:r>
              <a:rPr lang="en-US" sz="2000" dirty="0" smtClean="0"/>
              <a:t> also has a block scope.</a:t>
            </a:r>
          </a:p>
          <a:p>
            <a:pPr lvl="1"/>
            <a:r>
              <a:rPr lang="en-US" sz="2000" dirty="0" smtClean="0"/>
              <a:t>But difference between </a:t>
            </a:r>
            <a:r>
              <a:rPr lang="en-US" sz="2000" b="1" dirty="0" smtClean="0"/>
              <a:t>“let” </a:t>
            </a:r>
            <a:r>
              <a:rPr lang="en-US" sz="2000" dirty="0" smtClean="0"/>
              <a:t>and </a:t>
            </a:r>
            <a:r>
              <a:rPr lang="en-US" sz="2000" b="1" dirty="0" smtClean="0"/>
              <a:t>“</a:t>
            </a:r>
            <a:r>
              <a:rPr lang="en-US" sz="2000" b="1" dirty="0" err="1" smtClean="0"/>
              <a:t>const</a:t>
            </a:r>
            <a:r>
              <a:rPr lang="en-US" sz="2000" b="1" dirty="0" smtClean="0"/>
              <a:t>” </a:t>
            </a:r>
            <a:r>
              <a:rPr lang="en-US" sz="2000" dirty="0" smtClean="0"/>
              <a:t>is that:</a:t>
            </a:r>
          </a:p>
          <a:p>
            <a:pPr lvl="2"/>
            <a:r>
              <a:rPr lang="en-US" sz="1800" dirty="0" err="1" smtClean="0"/>
              <a:t>const</a:t>
            </a:r>
            <a:r>
              <a:rPr lang="en-US" sz="1800" dirty="0" smtClean="0"/>
              <a:t> variable </a:t>
            </a:r>
            <a:r>
              <a:rPr lang="en-US" sz="1800" dirty="0"/>
              <a:t> cannot be updated or re-declared</a:t>
            </a:r>
            <a:r>
              <a:rPr lang="en-US" sz="1800" dirty="0" smtClean="0"/>
              <a:t>.</a:t>
            </a:r>
          </a:p>
          <a:p>
            <a:pPr lvl="2"/>
            <a:r>
              <a:rPr lang="en-US" sz="1800" dirty="0" err="1"/>
              <a:t>c</a:t>
            </a:r>
            <a:r>
              <a:rPr lang="en-US" sz="1800" dirty="0" err="1" smtClean="0"/>
              <a:t>onst</a:t>
            </a:r>
            <a:r>
              <a:rPr lang="en-US" sz="1800" dirty="0" smtClean="0"/>
              <a:t> variable must be initialized at the time of declaration.</a:t>
            </a:r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94570" y="1467134"/>
            <a:ext cx="4895056" cy="49200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Example: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Not possible: 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const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course= “Computer Science";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course= “Computer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Engineering";</a:t>
            </a:r>
          </a:p>
          <a:p>
            <a:pPr marL="457200" lvl="1" indent="0">
              <a:buNone/>
            </a:pP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Not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possible: 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const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course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 “Computer Science";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course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 “Computer Engineering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";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54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30959"/>
            <a:ext cx="10018713" cy="1757149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88108"/>
            <a:ext cx="10018713" cy="4129587"/>
          </a:xfrm>
        </p:spPr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What is Typescript? And to use it over JavaScript?</a:t>
            </a:r>
          </a:p>
          <a:p>
            <a:r>
              <a:rPr lang="en-US" dirty="0" smtClean="0"/>
              <a:t>Set up </a:t>
            </a:r>
            <a:r>
              <a:rPr lang="en-US" dirty="0" err="1" smtClean="0"/>
              <a:t>TypeScript</a:t>
            </a:r>
            <a:r>
              <a:rPr lang="en-US" dirty="0" smtClean="0"/>
              <a:t> environment</a:t>
            </a:r>
          </a:p>
          <a:p>
            <a:r>
              <a:rPr lang="en-US" dirty="0" smtClean="0"/>
              <a:t>Variables in </a:t>
            </a:r>
            <a:r>
              <a:rPr lang="en-US" dirty="0" err="1" smtClean="0"/>
              <a:t>TypeScript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22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Open-Source Object-Oriented </a:t>
            </a:r>
            <a:r>
              <a:rPr lang="en-US" dirty="0"/>
              <a:t>L</a:t>
            </a:r>
            <a:r>
              <a:rPr lang="en-US" dirty="0" smtClean="0"/>
              <a:t>anguage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</a:t>
            </a:r>
            <a:r>
              <a:rPr lang="en-US" dirty="0" smtClean="0"/>
              <a:t>eveloped </a:t>
            </a:r>
            <a:r>
              <a:rPr lang="en-US" dirty="0"/>
              <a:t>and M</a:t>
            </a:r>
            <a:r>
              <a:rPr lang="en-US" dirty="0" smtClean="0"/>
              <a:t>aintained by: </a:t>
            </a:r>
            <a:r>
              <a:rPr lang="en-US" b="1" dirty="0" smtClean="0"/>
              <a:t>Microsoft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</a:t>
            </a:r>
            <a:r>
              <a:rPr lang="en-US" dirty="0" smtClean="0"/>
              <a:t>ntroduced </a:t>
            </a:r>
            <a:r>
              <a:rPr lang="en-US" dirty="0"/>
              <a:t>by: </a:t>
            </a:r>
            <a:r>
              <a:rPr lang="en-US" b="1" dirty="0"/>
              <a:t>Anders Hejlsberg</a:t>
            </a:r>
            <a:r>
              <a:rPr lang="en-US" dirty="0"/>
              <a:t>, a core member of the development team of C# </a:t>
            </a:r>
            <a:r>
              <a:rPr lang="en-US" dirty="0" smtClean="0"/>
              <a:t>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First Released: October 2012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71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766" y="217914"/>
            <a:ext cx="10018713" cy="1752599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9618" y="1807191"/>
            <a:ext cx="5151040" cy="31242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Strongly </a:t>
            </a:r>
            <a:r>
              <a:rPr lang="en-US" sz="2000" dirty="0"/>
              <a:t>typed superset of </a:t>
            </a:r>
            <a:r>
              <a:rPr lang="en-US" sz="2000" dirty="0" smtClean="0"/>
              <a:t>JavaScript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Which complies the code into plain </a:t>
            </a:r>
            <a:r>
              <a:rPr lang="en-US" sz="2000" dirty="0"/>
              <a:t>JavaScript</a:t>
            </a:r>
            <a:endParaRPr lang="en-US" sz="20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Designed for: </a:t>
            </a:r>
            <a:r>
              <a:rPr lang="en-US" sz="2000" b="1" dirty="0"/>
              <a:t> </a:t>
            </a:r>
            <a:r>
              <a:rPr lang="en-US" sz="2000" dirty="0"/>
              <a:t>large-scale JavaScript application </a:t>
            </a:r>
            <a:r>
              <a:rPr lang="en-US" sz="2000" dirty="0" smtClean="0"/>
              <a:t>development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File extension: .</a:t>
            </a:r>
            <a:r>
              <a:rPr lang="en-US" sz="2000" dirty="0" err="1" smtClean="0"/>
              <a:t>ts</a:t>
            </a:r>
            <a:endParaRPr lang="en-US" sz="20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658" y="1970513"/>
            <a:ext cx="4518532" cy="3952163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49" y="4420501"/>
            <a:ext cx="4485136" cy="147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83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437" y="280690"/>
            <a:ext cx="10018713" cy="1752599"/>
          </a:xfrm>
        </p:spPr>
        <p:txBody>
          <a:bodyPr/>
          <a:lstStyle/>
          <a:p>
            <a:r>
              <a:rPr lang="en-US" dirty="0" smtClean="0"/>
              <a:t>Why need </a:t>
            </a:r>
            <a:r>
              <a:rPr lang="en-US" dirty="0" err="1" smtClean="0"/>
              <a:t>TypeScript</a:t>
            </a:r>
            <a:r>
              <a:rPr lang="en-US" dirty="0" smtClean="0"/>
              <a:t> over JavaScript?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666356" y="2033289"/>
            <a:ext cx="2101546" cy="576262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451" y="2695575"/>
            <a:ext cx="2565356" cy="2500821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9094956" y="2076301"/>
            <a:ext cx="1937981" cy="576262"/>
          </a:xfrm>
        </p:spPr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993" y="2757723"/>
            <a:ext cx="2763909" cy="2438673"/>
          </a:xfrm>
        </p:spPr>
      </p:pic>
      <p:sp>
        <p:nvSpPr>
          <p:cNvPr id="13" name="TextBox 12"/>
          <p:cNvSpPr txBox="1"/>
          <p:nvPr/>
        </p:nvSpPr>
        <p:spPr>
          <a:xfrm>
            <a:off x="8125965" y="5320665"/>
            <a:ext cx="3875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Warns us about possible bugs that can happen from simple edge cases, such as forgetting null checks, type errors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570" y="3214190"/>
            <a:ext cx="2514073" cy="118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99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 for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385063" y="2571464"/>
            <a:ext cx="7755224" cy="31242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Any IDE (Most preferred Visual Code)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Install </a:t>
            </a:r>
            <a:r>
              <a:rPr lang="en-US" dirty="0"/>
              <a:t>Node.js Package Manager (</a:t>
            </a:r>
            <a:r>
              <a:rPr lang="en-US" dirty="0" err="1"/>
              <a:t>npm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Set up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/>
              <a:t>Prepresent</a:t>
            </a:r>
            <a:r>
              <a:rPr lang="en-US" dirty="0"/>
              <a:t> your project </a:t>
            </a:r>
            <a:r>
              <a:rPr lang="en-US" dirty="0" smtClean="0"/>
              <a:t>configuration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Install Typescript</a:t>
            </a:r>
          </a:p>
          <a:p>
            <a:pPr marL="457200" lvl="1" indent="0">
              <a:buNone/>
            </a:pPr>
            <a:r>
              <a:rPr lang="en-US" dirty="0"/>
              <a:t> </a:t>
            </a: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50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in </a:t>
            </a:r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6504" y="2656421"/>
            <a:ext cx="4895055" cy="3635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Rules: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Variable </a:t>
            </a:r>
            <a:r>
              <a:rPr lang="en-US" sz="2000" dirty="0"/>
              <a:t>name must be an </a:t>
            </a:r>
            <a:r>
              <a:rPr lang="en-US" sz="2000" b="1" dirty="0"/>
              <a:t>alphabet</a:t>
            </a:r>
            <a:r>
              <a:rPr lang="en-US" sz="2000" dirty="0"/>
              <a:t> or </a:t>
            </a:r>
            <a:r>
              <a:rPr lang="en-US" sz="2000" b="1" dirty="0"/>
              <a:t>numeric digits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V</a:t>
            </a:r>
            <a:r>
              <a:rPr lang="en-US" sz="2000" dirty="0" smtClean="0"/>
              <a:t>ariable </a:t>
            </a:r>
            <a:r>
              <a:rPr lang="en-US" sz="2000" dirty="0"/>
              <a:t>name cannot start with digits.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Variable </a:t>
            </a:r>
            <a:r>
              <a:rPr lang="en-US" sz="2000" dirty="0"/>
              <a:t>name cannot contain spaces and special character, except the u</a:t>
            </a:r>
            <a:r>
              <a:rPr lang="en-US" sz="2000" b="1" dirty="0"/>
              <a:t>nderscore(_)</a:t>
            </a:r>
            <a:r>
              <a:rPr lang="en-US" sz="2000" dirty="0"/>
              <a:t> and the </a:t>
            </a:r>
            <a:r>
              <a:rPr lang="en-US" sz="2000" b="1" dirty="0"/>
              <a:t>dollar($)</a:t>
            </a:r>
            <a:r>
              <a:rPr lang="en-US" sz="2000" dirty="0"/>
              <a:t> </a:t>
            </a:r>
            <a:r>
              <a:rPr lang="en-US" sz="2000" dirty="0" smtClean="0"/>
              <a:t>sign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7003752" y="2423704"/>
            <a:ext cx="4895056" cy="3124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name1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1name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name_1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name-1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926" y="3298816"/>
            <a:ext cx="209419" cy="204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095" y="4108615"/>
            <a:ext cx="193703" cy="1890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11647" y="3669466"/>
            <a:ext cx="186698" cy="1840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11647" y="4474417"/>
            <a:ext cx="186698" cy="18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5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141" y="235424"/>
            <a:ext cx="10018713" cy="1752599"/>
          </a:xfrm>
        </p:spPr>
        <p:txBody>
          <a:bodyPr/>
          <a:lstStyle/>
          <a:p>
            <a:r>
              <a:rPr lang="en-US" dirty="0" smtClean="0"/>
              <a:t>Variable Declaration in </a:t>
            </a:r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298510"/>
            <a:ext cx="5544285" cy="373379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Variables can be declared using: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 smtClean="0"/>
              <a:t>Var</a:t>
            </a: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Let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 smtClean="0"/>
              <a:t>Const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Each of the variable declaration keyword has similar declaration and initialization.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Those vary with each other in terms of their scope and usage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sz="1700" b="1" dirty="0"/>
              <a:t>Scope</a:t>
            </a:r>
            <a:r>
              <a:rPr lang="en-US" sz="1700" dirty="0"/>
              <a:t> essentially means where these variables are available for </a:t>
            </a:r>
            <a:r>
              <a:rPr lang="en-US" sz="1700" dirty="0" smtClean="0"/>
              <a:t>use</a:t>
            </a:r>
            <a:endParaRPr lang="en-US" sz="17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519915" y="2438399"/>
            <a:ext cx="4435524" cy="385321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Keyword name: type = </a:t>
            </a:r>
            <a:r>
              <a:rPr lang="en-US" sz="2000" dirty="0" smtClean="0"/>
              <a:t>value;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err="1" smtClean="0"/>
              <a:t>Var</a:t>
            </a:r>
            <a:r>
              <a:rPr lang="en-US" sz="1600" dirty="0" smtClean="0"/>
              <a:t> age: number = 50;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Keyword name: </a:t>
            </a:r>
            <a:r>
              <a:rPr lang="en-US" sz="2000" dirty="0" smtClean="0"/>
              <a:t>type;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 smtClean="0"/>
              <a:t>age:number</a:t>
            </a:r>
            <a:r>
              <a:rPr lang="en-US" sz="1600" dirty="0" smtClean="0"/>
              <a:t>;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Keyword </a:t>
            </a:r>
            <a:r>
              <a:rPr lang="en-US" sz="2000" dirty="0" smtClean="0"/>
              <a:t>name</a:t>
            </a:r>
            <a:r>
              <a:rPr lang="en-US" sz="2000" dirty="0"/>
              <a:t> </a:t>
            </a:r>
            <a:r>
              <a:rPr lang="en-US" sz="2000" dirty="0" smtClean="0"/>
              <a:t>= value;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smtClean="0"/>
              <a:t>age</a:t>
            </a:r>
            <a:r>
              <a:rPr lang="en-US" sz="1600" dirty="0"/>
              <a:t> </a:t>
            </a:r>
            <a:r>
              <a:rPr lang="en-US" sz="1600" dirty="0" smtClean="0"/>
              <a:t>= </a:t>
            </a:r>
            <a:r>
              <a:rPr lang="en-US" sz="1600" dirty="0"/>
              <a:t>50</a:t>
            </a:r>
            <a:r>
              <a:rPr lang="en-US" sz="1800" dirty="0" smtClean="0"/>
              <a:t>;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Keyword </a:t>
            </a:r>
            <a:r>
              <a:rPr lang="en-US" sz="2000" dirty="0" smtClean="0"/>
              <a:t>name;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smtClean="0"/>
              <a:t>age;</a:t>
            </a:r>
            <a:endParaRPr lang="en-US" sz="1600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2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94481"/>
            <a:ext cx="10018713" cy="1752599"/>
          </a:xfrm>
        </p:spPr>
        <p:txBody>
          <a:bodyPr/>
          <a:lstStyle/>
          <a:p>
            <a:r>
              <a:rPr lang="en-US" dirty="0" smtClean="0"/>
              <a:t>Scope for “</a:t>
            </a:r>
            <a:r>
              <a:rPr lang="en-US" dirty="0" err="1" smtClean="0"/>
              <a:t>Var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8613" y="1651379"/>
            <a:ext cx="4895055" cy="496323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Global: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variable is declared outside a </a:t>
            </a:r>
            <a:r>
              <a:rPr lang="en-US" dirty="0" smtClean="0"/>
              <a:t>function.</a:t>
            </a:r>
          </a:p>
          <a:p>
            <a:pPr lvl="1"/>
            <a:r>
              <a:rPr lang="en-US" dirty="0"/>
              <a:t>Th</a:t>
            </a:r>
            <a:r>
              <a:rPr lang="en-US" dirty="0"/>
              <a:t>i</a:t>
            </a:r>
            <a:r>
              <a:rPr lang="en-US" dirty="0"/>
              <a:t>s means that any variable that is </a:t>
            </a:r>
            <a:r>
              <a:rPr lang="en-US" dirty="0" smtClean="0"/>
              <a:t>declared outside </a:t>
            </a:r>
            <a:r>
              <a:rPr lang="en-US" dirty="0"/>
              <a:t>a function block is available for use in the whole window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Function: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If variable is </a:t>
            </a:r>
            <a:r>
              <a:rPr lang="en-US" dirty="0"/>
              <a:t>declared within a function.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means that it is available and can be accessed only within that function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var</a:t>
            </a:r>
            <a:r>
              <a:rPr lang="en-US" dirty="0"/>
              <a:t> variables can be updated and re-declared within its scope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2807" y="1947080"/>
            <a:ext cx="5047221" cy="466753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Example: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var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course= “Computer Science";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function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Main()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var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subject= “Software Paradigm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";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	Console.log(course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Console.log(subject);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}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Console.log(course);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Console.log(subject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);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//Error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b="1" dirty="0" smtClean="0"/>
              <a:t>course</a:t>
            </a:r>
            <a:r>
              <a:rPr lang="en-US" dirty="0" smtClean="0"/>
              <a:t>: Global scoped</a:t>
            </a:r>
          </a:p>
          <a:p>
            <a:pPr marL="457200" lvl="1" indent="0">
              <a:buNone/>
            </a:pPr>
            <a:r>
              <a:rPr lang="en-US" b="1" dirty="0"/>
              <a:t>s</a:t>
            </a:r>
            <a:r>
              <a:rPr lang="en-US" b="1" dirty="0" smtClean="0"/>
              <a:t>ubject</a:t>
            </a:r>
            <a:r>
              <a:rPr lang="en-US" dirty="0" smtClean="0"/>
              <a:t>: Function scoped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9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260</TotalTime>
  <Words>496</Words>
  <Application>Microsoft Office PowerPoint</Application>
  <PresentationFormat>Widescreen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Wingdings</vt:lpstr>
      <vt:lpstr>Parallax</vt:lpstr>
      <vt:lpstr>Advanced Software Paradigms  Computer Programming Language</vt:lpstr>
      <vt:lpstr>Contents</vt:lpstr>
      <vt:lpstr>About TypeScript</vt:lpstr>
      <vt:lpstr>What is TypeScript?</vt:lpstr>
      <vt:lpstr>Why need TypeScript over JavaScript?</vt:lpstr>
      <vt:lpstr>Pre-requisite for TypeScript</vt:lpstr>
      <vt:lpstr>Variable in TypeScript</vt:lpstr>
      <vt:lpstr>Variable Declaration in TypeScript</vt:lpstr>
      <vt:lpstr>Scope for “Var”</vt:lpstr>
      <vt:lpstr>Scope for “Let”</vt:lpstr>
      <vt:lpstr>Scope for “Const”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Paradigms</dc:title>
  <dc:creator>Jainee Gohil</dc:creator>
  <cp:lastModifiedBy>Jainee Gohil</cp:lastModifiedBy>
  <cp:revision>139</cp:revision>
  <dcterms:created xsi:type="dcterms:W3CDTF">2021-09-16T00:42:42Z</dcterms:created>
  <dcterms:modified xsi:type="dcterms:W3CDTF">2021-09-16T05:04:01Z</dcterms:modified>
</cp:coreProperties>
</file>